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4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8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5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1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7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339B-32C0-4FFB-B1DA-22C40D4DBF6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D893-FEA3-48E6-BDDF-A51EE2A088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6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CORRECCIONES MODULO 8 OSTEOPOROSIS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781425" y="4957355"/>
            <a:ext cx="489231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Reemplazar el 5 por: </a:t>
            </a:r>
            <a:r>
              <a:rPr lang="es-ES" dirty="0"/>
              <a:t>Sistema Nacional de Salud. Enfermedades crónicas no transmisibles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4005943" y="4689566"/>
            <a:ext cx="866503" cy="267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128282" y="2854235"/>
            <a:ext cx="489231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Colocar tilde : técnica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141185" y="1825625"/>
            <a:ext cx="1546998" cy="1028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9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906213" y="3946128"/>
            <a:ext cx="489231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Estas palabras deben comenzar con minúsculas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4214947" y="2795451"/>
            <a:ext cx="69671" cy="1150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6096000" y="2815046"/>
            <a:ext cx="760431" cy="101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6856431" y="2795452"/>
            <a:ext cx="1578433" cy="1150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4771962" y="3644537"/>
            <a:ext cx="563607" cy="301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4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906213" y="3946128"/>
            <a:ext cx="489231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Estas palabras deben comenzar con minúsculas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4371703" y="3036491"/>
            <a:ext cx="748937" cy="898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6518062" y="2988350"/>
            <a:ext cx="760431" cy="101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1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12601575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773784" y="4278086"/>
            <a:ext cx="167204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QUITAR LA COMA</a:t>
            </a:r>
            <a:endParaRPr lang="en-US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3918857" y="3766480"/>
            <a:ext cx="1854927" cy="511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4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068389" y="4654529"/>
            <a:ext cx="33049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MOVER EL PARENTESIS ACA : (del 3% al %% del total),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068389" y="4258491"/>
            <a:ext cx="822961" cy="398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6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708469" y="3429000"/>
            <a:ext cx="33049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Cambiar el punto por coma y continuar con minúscula: lo cual……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4467497" y="3043646"/>
            <a:ext cx="1240973" cy="590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396" r="17338"/>
          <a:stretch/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550332" y="3285309"/>
            <a:ext cx="33049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COMPLETAR: y el 0,5% el 25%</a:t>
            </a:r>
            <a:endParaRPr lang="en-US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10653848" y="2403566"/>
            <a:ext cx="1" cy="881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2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682343" y="3690258"/>
            <a:ext cx="33049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FALTA UN PUNTO ACA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7819210" y="3122023"/>
            <a:ext cx="697773" cy="568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267518" y="4456613"/>
            <a:ext cx="33049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QUITAR ESTA COMA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3315788" y="4147458"/>
            <a:ext cx="962707" cy="309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2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67518" y="4456613"/>
            <a:ext cx="33049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Análisis en minúscula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1438615" y="3429000"/>
            <a:ext cx="1226208" cy="1027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5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205278" y="4001294"/>
            <a:ext cx="33049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QUITAR : en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7525906" y="3605349"/>
            <a:ext cx="1330711" cy="395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5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787266" y="2971800"/>
            <a:ext cx="33049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Territorio en minúscula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6096000" y="2181497"/>
            <a:ext cx="1088571" cy="790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60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89</Words>
  <Application>Microsoft Office PowerPoint</Application>
  <PresentationFormat>Panorámica</PresentationFormat>
  <Paragraphs>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CORRECCIONES MODULO 8 OSTEOPOROSIS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CORRECCIONES MODULO 8 OSTEOPOROSIS</dc:title>
  <dc:creator>alvaro fernando burbano delgado</dc:creator>
  <cp:lastModifiedBy>alvaro fernando burbano delgado</cp:lastModifiedBy>
  <cp:revision>6</cp:revision>
  <dcterms:created xsi:type="dcterms:W3CDTF">2019-10-19T22:16:56Z</dcterms:created>
  <dcterms:modified xsi:type="dcterms:W3CDTF">2019-10-19T23:03:26Z</dcterms:modified>
</cp:coreProperties>
</file>