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66B8-516C-4951-B15B-FD61074F58D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C7FD-F579-4911-A0EE-9D636BC73D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3576751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Estas figuras están mal, favor revisar documento en Word original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3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083" t="14732" r="20048" b="20089"/>
          <a:stretch/>
        </p:blipFill>
        <p:spPr>
          <a:xfrm>
            <a:off x="352697" y="338999"/>
            <a:ext cx="11430000" cy="61140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615646" y="2220686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MANTENER EL ORDEN 1. OBJETIVOS, 2. INTROCUCCIÓN</a:t>
            </a:r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3396343" y="783771"/>
            <a:ext cx="4219303" cy="212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174274" y="3058887"/>
            <a:ext cx="4593773" cy="42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755380" y="4572883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COLOCAR TILDE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7889966" y="5491845"/>
            <a:ext cx="865415" cy="16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2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47312" y="4455317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COLOCAR TILDE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999537" y="4695010"/>
            <a:ext cx="1529171" cy="2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30192" y="2874712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CORREGIR: SOBRE</a:t>
            </a:r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7785463" y="4259874"/>
            <a:ext cx="173901" cy="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0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455295" y="5260182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ALCOHOL NO DESPLIEGA CONTENIDO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288868" y="5055326"/>
            <a:ext cx="1049383" cy="2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139825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 GRAFICA NO VA AQUÍ, LA CORRECTA ES ESTA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7919" t="54792" r="39492" b="14494"/>
          <a:stretch/>
        </p:blipFill>
        <p:spPr>
          <a:xfrm>
            <a:off x="7733211" y="1022101"/>
            <a:ext cx="2939143" cy="224681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241766" y="1825625"/>
            <a:ext cx="4726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112034" y="3429000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FALTA AQUÍ ESTE TITULO: </a:t>
            </a:r>
            <a:r>
              <a:rPr lang="es-CO" b="1" dirty="0"/>
              <a:t>Solicitud de Radiografía de columna dorso-lumbar.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3241766" y="4506687"/>
            <a:ext cx="4870268" cy="4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5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613954" y="1270453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FALTA AQUÍ EL TITULO: Osteoporosis primaria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627812" y="1825625"/>
            <a:ext cx="794657" cy="194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156754" y="1257390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FALTA AQUÍ EL TITULO: Osteoporosis secundaria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953589" y="2628990"/>
            <a:ext cx="2131423" cy="89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3576751"/>
            <a:ext cx="324176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Inicia con mayúscula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1436914" y="3030583"/>
            <a:ext cx="1227909" cy="5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34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CORRECCIONES MÓDULO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CORRECCIONES MÓDULO 3</dc:title>
  <dc:creator>alvaro fernando burbano delgado</dc:creator>
  <cp:lastModifiedBy>alvaro fernando burbano delgado</cp:lastModifiedBy>
  <cp:revision>5</cp:revision>
  <dcterms:created xsi:type="dcterms:W3CDTF">2019-06-28T01:11:24Z</dcterms:created>
  <dcterms:modified xsi:type="dcterms:W3CDTF">2019-06-28T01:58:58Z</dcterms:modified>
</cp:coreProperties>
</file>