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94FE-6E98-4154-9AAC-16814BFCA5B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9D1-36F4-4C43-87AB-072B44054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94FE-6E98-4154-9AAC-16814BFCA5B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9D1-36F4-4C43-87AB-072B44054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94FE-6E98-4154-9AAC-16814BFCA5B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9D1-36F4-4C43-87AB-072B44054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94FE-6E98-4154-9AAC-16814BFCA5B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9D1-36F4-4C43-87AB-072B44054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6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94FE-6E98-4154-9AAC-16814BFCA5B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9D1-36F4-4C43-87AB-072B44054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9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94FE-6E98-4154-9AAC-16814BFCA5B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9D1-36F4-4C43-87AB-072B44054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94FE-6E98-4154-9AAC-16814BFCA5B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9D1-36F4-4C43-87AB-072B44054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94FE-6E98-4154-9AAC-16814BFCA5B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9D1-36F4-4C43-87AB-072B44054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94FE-6E98-4154-9AAC-16814BFCA5B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9D1-36F4-4C43-87AB-072B44054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7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94FE-6E98-4154-9AAC-16814BFCA5B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9D1-36F4-4C43-87AB-072B44054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2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94FE-6E98-4154-9AAC-16814BFCA5B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9D1-36F4-4C43-87AB-072B44054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2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394FE-6E98-4154-9AAC-16814BFCA5B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B9D1-36F4-4C43-87AB-072B44054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5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CORRECCIONES MODULO 4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3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80161" y="5149040"/>
            <a:ext cx="16323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Ver documento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1828800" y="4898571"/>
            <a:ext cx="551673" cy="250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05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424918" y="4169326"/>
            <a:ext cx="393665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En el caso clínico los encabezados de las</a:t>
            </a:r>
          </a:p>
          <a:p>
            <a:r>
              <a:rPr lang="es-CO" dirty="0" smtClean="0"/>
              <a:t>Preguntas están mal, </a:t>
            </a:r>
            <a:r>
              <a:rPr lang="es-CO" smtClean="0"/>
              <a:t>se repiten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1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708469" y="3059668"/>
            <a:ext cx="165429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Colocar espacio</a:t>
            </a:r>
            <a:endParaRPr lang="en-US" dirty="0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4870269" y="2508069"/>
            <a:ext cx="838200" cy="551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6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917475" y="3429000"/>
            <a:ext cx="28795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Este párrafo no va en negrita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6335486" y="3043645"/>
            <a:ext cx="901338" cy="385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0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734595" y="2697480"/>
            <a:ext cx="62709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“las”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6361690" y="2286000"/>
            <a:ext cx="770630" cy="411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9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608424" y="3816628"/>
            <a:ext cx="32269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Mejorar el tamaño no se ve bien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3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608424" y="3816628"/>
            <a:ext cx="32269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Mejorar el tamaño no se ve bien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5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608424" y="3816628"/>
            <a:ext cx="320036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Mejorar el tamaño o partir en 2 </a:t>
            </a:r>
          </a:p>
          <a:p>
            <a:r>
              <a:rPr lang="es-CO" dirty="0" smtClean="0"/>
              <a:t>no se ve bien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0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608424" y="3816628"/>
            <a:ext cx="32269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Mejorar el tamaño no se ve bien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9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608424" y="3816628"/>
            <a:ext cx="320036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Mejorar el tamaño o partir en 2 </a:t>
            </a:r>
          </a:p>
          <a:p>
            <a:r>
              <a:rPr lang="es-CO" dirty="0" smtClean="0"/>
              <a:t>no se ve bien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08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73</Words>
  <Application>Microsoft Office PowerPoint</Application>
  <PresentationFormat>Panorámica</PresentationFormat>
  <Paragraphs>14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CORRECCIONES MODULO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CORRECCIONES MODULO 4</dc:title>
  <dc:creator>alvaro fernando burbano delgado</dc:creator>
  <cp:lastModifiedBy>alvaro fernando burbano delgado</cp:lastModifiedBy>
  <cp:revision>4</cp:revision>
  <dcterms:created xsi:type="dcterms:W3CDTF">2019-08-19T14:48:55Z</dcterms:created>
  <dcterms:modified xsi:type="dcterms:W3CDTF">2019-08-19T15:21:18Z</dcterms:modified>
</cp:coreProperties>
</file>