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Poppins Black"/>
      <p:bold r:id="rId19"/>
      <p:boldItalic r:id="rId20"/>
    </p:embeddedFont>
    <p:embeddedFont>
      <p:font typeface="Barlow"/>
      <p:regular r:id="rId21"/>
      <p:bold r:id="rId22"/>
      <p:italic r:id="rId23"/>
      <p:boldItalic r:id="rId24"/>
    </p:embeddedFont>
    <p:embeddedFont>
      <p:font typeface="Poppins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Black-boldItalic.fntdata"/><Relationship Id="rId22" Type="http://schemas.openxmlformats.org/officeDocument/2006/relationships/font" Target="fonts/Barlow-bold.fntdata"/><Relationship Id="rId21" Type="http://schemas.openxmlformats.org/officeDocument/2006/relationships/font" Target="fonts/Barlow-regular.fntdata"/><Relationship Id="rId24" Type="http://schemas.openxmlformats.org/officeDocument/2006/relationships/font" Target="fonts/Barlow-boldItalic.fntdata"/><Relationship Id="rId23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ExtraBold-boldItalic.fntdata"/><Relationship Id="rId25" Type="http://schemas.openxmlformats.org/officeDocument/2006/relationships/font" Target="fonts/Poppins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5" Type="http://schemas.openxmlformats.org/officeDocument/2006/relationships/font" Target="fonts/Poppins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oppinsBlack-bold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8291042" y="569492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flipH="1" rot="10800000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1"/>
          <p:cNvSpPr txBox="1"/>
          <p:nvPr>
            <p:ph hasCustomPrompt="1" type="title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/>
          <p:nvPr>
            <p:ph idx="1" type="subTitle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flipH="1" rot="10800000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7" name="Google Shape;237;p13"/>
          <p:cNvSpPr txBox="1"/>
          <p:nvPr>
            <p:ph idx="2" type="subTitle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8" name="Google Shape;238;p13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idx="6" type="subTitle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hasCustomPrompt="1"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hasCustomPrompt="1"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hasCustomPrompt="1"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hasCustomPrompt="1"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hasCustomPrompt="1"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hasCustomPrompt="1"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4"/>
          <p:cNvSpPr txBox="1"/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4" name="Google Shape;274;p14"/>
          <p:cNvSpPr txBox="1"/>
          <p:nvPr>
            <p:ph idx="1" type="subTitle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15"/>
          <p:cNvSpPr txBox="1"/>
          <p:nvPr>
            <p:ph idx="1" type="subTitle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15"/>
          <p:cNvSpPr/>
          <p:nvPr>
            <p:ph idx="2" type="pic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5"/>
          <p:cNvGrpSpPr/>
          <p:nvPr/>
        </p:nvGrpSpPr>
        <p:grpSpPr>
          <a:xfrm flipH="1" rot="10800000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285" name="Google Shape;285;p15"/>
            <p:cNvSpPr/>
            <p:nvPr/>
          </p:nvSpPr>
          <p:spPr>
            <a:xfrm flipH="1" rot="10800000">
              <a:off x="-79353" y="-11944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1589201" y="48181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5"/>
          <p:cNvSpPr/>
          <p:nvPr/>
        </p:nvSpPr>
        <p:spPr>
          <a:xfrm flipH="1" rot="10800000">
            <a:off x="6778074" y="487648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7378450" y="429690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flipH="1">
            <a:off x="-1397466" y="738820"/>
            <a:ext cx="3010303" cy="380635"/>
            <a:chOff x="5446772" y="1743190"/>
            <a:chExt cx="3010303" cy="380635"/>
          </a:xfrm>
        </p:grpSpPr>
        <p:grpSp>
          <p:nvGrpSpPr>
            <p:cNvPr id="290" name="Google Shape;290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91" name="Google Shape;291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2" name="Google Shape;292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5" name="Google Shape;295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7" name="Google Shape;297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8" name="Google Shape;298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16"/>
          <p:cNvSpPr txBox="1"/>
          <p:nvPr>
            <p:ph idx="1" type="subTitle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02" name="Google Shape;302;p16"/>
          <p:cNvGrpSpPr/>
          <p:nvPr/>
        </p:nvGrpSpPr>
        <p:grpSpPr>
          <a:xfrm>
            <a:off x="-213475" y="-435968"/>
            <a:ext cx="10430912" cy="6926993"/>
            <a:chOff x="-213475" y="-435968"/>
            <a:chExt cx="10430912" cy="6926993"/>
          </a:xfrm>
        </p:grpSpPr>
        <p:sp>
          <p:nvSpPr>
            <p:cNvPr id="303" name="Google Shape;303;p16"/>
            <p:cNvSpPr/>
            <p:nvPr/>
          </p:nvSpPr>
          <p:spPr>
            <a:xfrm flipH="1" rot="10800000">
              <a:off x="7412165" y="-4359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16"/>
          <p:cNvGrpSpPr/>
          <p:nvPr/>
        </p:nvGrpSpPr>
        <p:grpSpPr>
          <a:xfrm flipH="1">
            <a:off x="-1986736" y="257018"/>
            <a:ext cx="3567725" cy="692436"/>
            <a:chOff x="5803750" y="1590790"/>
            <a:chExt cx="3567725" cy="692436"/>
          </a:xfrm>
        </p:grpSpPr>
        <p:grpSp>
          <p:nvGrpSpPr>
            <p:cNvPr id="306" name="Google Shape;306;p16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8" name="Google Shape;308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310" name="Google Shape;310;p16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1" name="Google Shape;311;p16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5" cy="412439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14" name="Google Shape;314;p16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6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316" name="Google Shape;316;p16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6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16"/>
          <p:cNvSpPr/>
          <p:nvPr/>
        </p:nvSpPr>
        <p:spPr>
          <a:xfrm rot="10800000">
            <a:off x="-284501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1754525" y="-2478031"/>
            <a:ext cx="12821147" cy="8256735"/>
            <a:chOff x="-1754525" y="-2478031"/>
            <a:chExt cx="12821147" cy="8256735"/>
          </a:xfrm>
        </p:grpSpPr>
        <p:sp>
          <p:nvSpPr>
            <p:cNvPr id="320" name="Google Shape;320;p16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10800000">
            <a:off x="666600" y="478394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 flipH="1">
            <a:off x="-1754525" y="424129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-1259172" y="463498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644522" y="4451415"/>
            <a:ext cx="3427062" cy="540036"/>
            <a:chOff x="5446772" y="1743190"/>
            <a:chExt cx="3427062" cy="540036"/>
          </a:xfrm>
        </p:grpSpPr>
        <p:grpSp>
          <p:nvGrpSpPr>
            <p:cNvPr id="327" name="Google Shape;327;p17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9" name="Google Shape;329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1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31" name="Google Shape;331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2" name="Google Shape;332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5" name="Google Shape;335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37" name="Google Shape;337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8" name="Google Shape;338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340" name="Google Shape;340;p17"/>
            <p:cNvSpPr/>
            <p:nvPr/>
          </p:nvSpPr>
          <p:spPr>
            <a:xfrm flipH="1" rot="10800000">
              <a:off x="-694176" y="-92023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7"/>
          <p:cNvSpPr txBox="1"/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8"/>
          <p:cNvGrpSpPr/>
          <p:nvPr/>
        </p:nvGrpSpPr>
        <p:grpSpPr>
          <a:xfrm>
            <a:off x="-1289846" y="-464980"/>
            <a:ext cx="3520400" cy="7145645"/>
            <a:chOff x="-1289846" y="-464980"/>
            <a:chExt cx="3520400" cy="7145645"/>
          </a:xfrm>
        </p:grpSpPr>
        <p:sp>
          <p:nvSpPr>
            <p:cNvPr id="346" name="Google Shape;346;p18"/>
            <p:cNvSpPr/>
            <p:nvPr/>
          </p:nvSpPr>
          <p:spPr>
            <a:xfrm flipH="1" rot="10800000">
              <a:off x="-305811" y="-464980"/>
              <a:ext cx="1920158" cy="1004478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-1289846" y="46040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18"/>
          <p:cNvSpPr txBox="1"/>
          <p:nvPr>
            <p:ph idx="1" type="subTitle"/>
          </p:nvPr>
        </p:nvSpPr>
        <p:spPr>
          <a:xfrm>
            <a:off x="713225" y="1071950"/>
            <a:ext cx="38481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18"/>
          <p:cNvSpPr/>
          <p:nvPr/>
        </p:nvSpPr>
        <p:spPr>
          <a:xfrm flipH="1">
            <a:off x="-871159" y="5394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 flipH="1" rot="10800000">
            <a:off x="-2006799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8"/>
          <p:cNvGrpSpPr/>
          <p:nvPr/>
        </p:nvGrpSpPr>
        <p:grpSpPr>
          <a:xfrm flipH="1">
            <a:off x="7324525" y="151290"/>
            <a:ext cx="3296400" cy="703085"/>
            <a:chOff x="-12" y="3628590"/>
            <a:chExt cx="3296400" cy="703085"/>
          </a:xfrm>
        </p:grpSpPr>
        <p:grpSp>
          <p:nvGrpSpPr>
            <p:cNvPr id="353" name="Google Shape;353;p1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354" name="Google Shape;354;p1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5" name="Google Shape;355;p1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1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58" name="Google Shape;358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360" name="Google Shape;360;p1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1" name="Google Shape;361;p1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1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363" name="Google Shape;363;p1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4" name="Google Shape;364;p1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>
            <a:off x="-1657830" y="-1821713"/>
            <a:ext cx="13368611" cy="9000374"/>
            <a:chOff x="-1657830" y="-1821713"/>
            <a:chExt cx="13368611" cy="9000374"/>
          </a:xfrm>
        </p:grpSpPr>
        <p:sp>
          <p:nvSpPr>
            <p:cNvPr id="367" name="Google Shape;367;p19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9"/>
          <p:cNvGrpSpPr/>
          <p:nvPr/>
        </p:nvGrpSpPr>
        <p:grpSpPr>
          <a:xfrm>
            <a:off x="-1296840" y="259346"/>
            <a:ext cx="11980094" cy="4549229"/>
            <a:chOff x="-1296840" y="259346"/>
            <a:chExt cx="11980094" cy="4549229"/>
          </a:xfrm>
        </p:grpSpPr>
        <p:grpSp>
          <p:nvGrpSpPr>
            <p:cNvPr id="370" name="Google Shape;370;p19"/>
            <p:cNvGrpSpPr/>
            <p:nvPr/>
          </p:nvGrpSpPr>
          <p:grpSpPr>
            <a:xfrm rot="10800000">
              <a:off x="-1296840" y="259346"/>
              <a:ext cx="3074607" cy="453954"/>
              <a:chOff x="5478797" y="847321"/>
              <a:chExt cx="3074607" cy="453954"/>
            </a:xfrm>
          </p:grpSpPr>
          <p:grpSp>
            <p:nvGrpSpPr>
              <p:cNvPr id="371" name="Google Shape;371;p19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372" name="Google Shape;372;p19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3" name="Google Shape;373;p19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" name="Google Shape;374;p19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75" name="Google Shape;375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6" name="Google Shape;376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7" name="Google Shape;377;p19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78" name="Google Shape;378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9" name="Google Shape;379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0" name="Google Shape;380;p19"/>
            <p:cNvGrpSpPr/>
            <p:nvPr/>
          </p:nvGrpSpPr>
          <p:grpSpPr>
            <a:xfrm flipH="1">
              <a:off x="7083467" y="3764471"/>
              <a:ext cx="3599787" cy="1044104"/>
              <a:chOff x="-1431671" y="656496"/>
              <a:chExt cx="3599787" cy="1044104"/>
            </a:xfrm>
          </p:grpSpPr>
          <p:grpSp>
            <p:nvGrpSpPr>
              <p:cNvPr id="381" name="Google Shape;381;p19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382" name="Google Shape;382;p19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83" name="Google Shape;383;p19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" name="Google Shape;384;p19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7" name="Google Shape;387;p19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0" name="Google Shape;390;p19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391" name="Google Shape;391;p19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" name="Google Shape;393;p19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94" name="Google Shape;394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5" name="Google Shape;395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19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97" name="Google Shape;397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8" name="Google Shape;398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99" name="Google Shape;399;p19"/>
          <p:cNvGrpSpPr/>
          <p:nvPr/>
        </p:nvGrpSpPr>
        <p:grpSpPr>
          <a:xfrm>
            <a:off x="-2546154" y="-635197"/>
            <a:ext cx="12379564" cy="6575223"/>
            <a:chOff x="-2546154" y="-635197"/>
            <a:chExt cx="12379564" cy="6575223"/>
          </a:xfrm>
        </p:grpSpPr>
        <p:sp>
          <p:nvSpPr>
            <p:cNvPr id="400" name="Google Shape;400;p19"/>
            <p:cNvSpPr/>
            <p:nvPr/>
          </p:nvSpPr>
          <p:spPr>
            <a:xfrm flipH="1" rot="10800000">
              <a:off x="7028137" y="-635197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19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402" name="Google Shape;402;p19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4" name="Google Shape;404;p19"/>
          <p:cNvGrpSpPr/>
          <p:nvPr/>
        </p:nvGrpSpPr>
        <p:grpSpPr>
          <a:xfrm>
            <a:off x="-281888" y="-10703"/>
            <a:ext cx="10398364" cy="4440282"/>
            <a:chOff x="-281888" y="-10703"/>
            <a:chExt cx="10398364" cy="4440282"/>
          </a:xfrm>
        </p:grpSpPr>
        <p:sp>
          <p:nvSpPr>
            <p:cNvPr id="405" name="Google Shape;405;p19"/>
            <p:cNvSpPr/>
            <p:nvPr/>
          </p:nvSpPr>
          <p:spPr>
            <a:xfrm>
              <a:off x="8698225" y="90219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098975" y="-10703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-281888" y="4232899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19"/>
          <p:cNvSpPr txBox="1"/>
          <p:nvPr>
            <p:ph idx="1" type="subTitle"/>
          </p:nvPr>
        </p:nvSpPr>
        <p:spPr>
          <a:xfrm>
            <a:off x="2835450" y="1017725"/>
            <a:ext cx="34104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flipH="1" rot="10800000">
              <a:off x="-201825" y="-1528931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9" name="Google Shape;42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idx="1" type="subTitle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20"/>
          <p:cNvSpPr txBox="1"/>
          <p:nvPr>
            <p:ph idx="2" type="subTitle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20"/>
          <p:cNvSpPr txBox="1"/>
          <p:nvPr>
            <p:ph idx="3" type="subTitle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3" name="Google Shape;433;p20"/>
          <p:cNvSpPr txBox="1"/>
          <p:nvPr>
            <p:ph idx="4" type="subTitle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" name="Google Shape;436;p21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21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flipH="1" rot="10800000">
            <a:off x="5675306" y="4959976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flipH="1" rot="10800000">
              <a:off x="-2306160" y="-314058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flipH="1" rot="10800000">
              <a:off x="7082099" y="48764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flipH="1" rot="10800000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p22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22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22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69" name="Google Shape;469;p22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70" name="Google Shape;470;p22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71" name="Google Shape;471;p22"/>
          <p:cNvGrpSpPr/>
          <p:nvPr/>
        </p:nvGrpSpPr>
        <p:grpSpPr>
          <a:xfrm flipH="1" rot="10800000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23"/>
          <p:cNvSpPr txBox="1"/>
          <p:nvPr>
            <p:ph idx="1" type="subTitle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23"/>
          <p:cNvSpPr txBox="1"/>
          <p:nvPr>
            <p:ph idx="2" type="subTitle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23"/>
          <p:cNvSpPr txBox="1"/>
          <p:nvPr>
            <p:ph idx="3" type="subTitle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3" name="Google Shape;493;p23"/>
          <p:cNvSpPr txBox="1"/>
          <p:nvPr>
            <p:ph idx="4" type="subTitle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4" name="Google Shape;494;p23"/>
          <p:cNvSpPr txBox="1"/>
          <p:nvPr>
            <p:ph idx="5" type="subTitle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5" name="Google Shape;495;p23"/>
          <p:cNvSpPr txBox="1"/>
          <p:nvPr>
            <p:ph idx="6" type="subTitle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6" name="Google Shape;496;p23"/>
          <p:cNvSpPr txBox="1"/>
          <p:nvPr>
            <p:ph idx="7" type="subTitle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7" name="Google Shape;497;p23"/>
          <p:cNvSpPr txBox="1"/>
          <p:nvPr>
            <p:ph idx="8" type="subTitle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flipH="1" rot="10800000">
            <a:off x="7721650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flipH="1" rot="10800000">
              <a:off x="-268961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24"/>
          <p:cNvSpPr txBox="1"/>
          <p:nvPr>
            <p:ph idx="1" type="subTitle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1" name="Google Shape;521;p24"/>
          <p:cNvSpPr txBox="1"/>
          <p:nvPr>
            <p:ph idx="2" type="subTitle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2" name="Google Shape;522;p24"/>
          <p:cNvSpPr txBox="1"/>
          <p:nvPr>
            <p:ph idx="3" type="subTitle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4" type="subTitle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4" name="Google Shape;524;p24"/>
          <p:cNvSpPr txBox="1"/>
          <p:nvPr>
            <p:ph idx="5" type="subTitle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5" name="Google Shape;525;p24"/>
          <p:cNvSpPr txBox="1"/>
          <p:nvPr>
            <p:ph idx="6" type="subTitle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6" name="Google Shape;526;p24"/>
          <p:cNvSpPr txBox="1"/>
          <p:nvPr>
            <p:ph idx="7" type="subTitle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7" name="Google Shape;527;p24"/>
          <p:cNvSpPr txBox="1"/>
          <p:nvPr>
            <p:ph idx="8" type="subTitle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8" name="Google Shape;528;p24"/>
          <p:cNvSpPr txBox="1"/>
          <p:nvPr>
            <p:ph idx="9" type="subTitle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9" name="Google Shape;529;p24"/>
          <p:cNvSpPr txBox="1"/>
          <p:nvPr>
            <p:ph idx="13" type="subTitle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0" name="Google Shape;530;p24"/>
          <p:cNvSpPr txBox="1"/>
          <p:nvPr>
            <p:ph idx="14" type="subTitle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1" name="Google Shape;531;p24"/>
          <p:cNvSpPr txBox="1"/>
          <p:nvPr>
            <p:ph idx="15" type="subTitle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flipH="1" rot="10800000">
              <a:off x="-176403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flipH="1" rot="10800000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5"/>
          <p:cNvGrpSpPr/>
          <p:nvPr/>
        </p:nvGrpSpPr>
        <p:grpSpPr>
          <a:xfrm>
            <a:off x="-810334" y="-1436216"/>
            <a:ext cx="10049270" cy="7866187"/>
            <a:chOff x="-810334" y="-1436216"/>
            <a:chExt cx="10049270" cy="7866187"/>
          </a:xfrm>
        </p:grpSpPr>
        <p:sp>
          <p:nvSpPr>
            <p:cNvPr id="554" name="Google Shape;554;p25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-810334" y="450692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5"/>
          <p:cNvGrpSpPr/>
          <p:nvPr/>
        </p:nvGrpSpPr>
        <p:grpSpPr>
          <a:xfrm>
            <a:off x="-483963" y="343842"/>
            <a:ext cx="10364069" cy="4799653"/>
            <a:chOff x="-483963" y="343842"/>
            <a:chExt cx="10364069" cy="4799653"/>
          </a:xfrm>
        </p:grpSpPr>
        <p:sp>
          <p:nvSpPr>
            <p:cNvPr id="558" name="Google Shape;558;p25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490516" y="4911500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25"/>
          <p:cNvSpPr/>
          <p:nvPr/>
        </p:nvSpPr>
        <p:spPr>
          <a:xfrm>
            <a:off x="7423987" y="-8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 txBox="1"/>
          <p:nvPr>
            <p:ph hasCustomPrompt="1" type="title"/>
          </p:nvPr>
        </p:nvSpPr>
        <p:spPr>
          <a:xfrm>
            <a:off x="3365094" y="876275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3" name="Google Shape;563;p25"/>
          <p:cNvSpPr txBox="1"/>
          <p:nvPr>
            <p:ph idx="1" type="subTitle"/>
          </p:nvPr>
        </p:nvSpPr>
        <p:spPr>
          <a:xfrm>
            <a:off x="3365094" y="1492766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4" name="Google Shape;564;p25"/>
          <p:cNvSpPr txBox="1"/>
          <p:nvPr>
            <p:ph hasCustomPrompt="1" idx="2" type="title"/>
          </p:nvPr>
        </p:nvSpPr>
        <p:spPr>
          <a:xfrm>
            <a:off x="3365094" y="2041118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25"/>
          <p:cNvSpPr txBox="1"/>
          <p:nvPr>
            <p:ph idx="3" type="subTitle"/>
          </p:nvPr>
        </p:nvSpPr>
        <p:spPr>
          <a:xfrm>
            <a:off x="3365094" y="2654570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25"/>
          <p:cNvSpPr txBox="1"/>
          <p:nvPr>
            <p:ph hasCustomPrompt="1" idx="4" type="title"/>
          </p:nvPr>
        </p:nvSpPr>
        <p:spPr>
          <a:xfrm>
            <a:off x="3365094" y="3205961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7" name="Google Shape;567;p25"/>
          <p:cNvSpPr txBox="1"/>
          <p:nvPr>
            <p:ph idx="5" type="subTitle"/>
          </p:nvPr>
        </p:nvSpPr>
        <p:spPr>
          <a:xfrm>
            <a:off x="3365094" y="3816373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68" name="Google Shape;568;p25"/>
          <p:cNvGrpSpPr/>
          <p:nvPr/>
        </p:nvGrpSpPr>
        <p:grpSpPr>
          <a:xfrm>
            <a:off x="-955172" y="-1359417"/>
            <a:ext cx="11011936" cy="8170456"/>
            <a:chOff x="-955172" y="-1359417"/>
            <a:chExt cx="11011936" cy="8170456"/>
          </a:xfrm>
        </p:grpSpPr>
        <p:sp>
          <p:nvSpPr>
            <p:cNvPr id="569" name="Google Shape;569;p25"/>
            <p:cNvSpPr/>
            <p:nvPr/>
          </p:nvSpPr>
          <p:spPr>
            <a:xfrm flipH="1" rot="10800000">
              <a:off x="-955172" y="-1359417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flipH="1" rot="10800000">
              <a:off x="7251492" y="-83652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-3334299" y="835002"/>
            <a:ext cx="14148600" cy="3523278"/>
            <a:chOff x="-3334299" y="835002"/>
            <a:chExt cx="14148600" cy="3523278"/>
          </a:xfrm>
        </p:grpSpPr>
        <p:grpSp>
          <p:nvGrpSpPr>
            <p:cNvPr id="574" name="Google Shape;574;p25"/>
            <p:cNvGrpSpPr/>
            <p:nvPr/>
          </p:nvGrpSpPr>
          <p:grpSpPr>
            <a:xfrm flipH="1">
              <a:off x="7517900" y="835002"/>
              <a:ext cx="3296400" cy="703085"/>
              <a:chOff x="-12" y="3628590"/>
              <a:chExt cx="3296400" cy="703085"/>
            </a:xfrm>
          </p:grpSpPr>
          <p:grpSp>
            <p:nvGrpSpPr>
              <p:cNvPr id="575" name="Google Shape;575;p25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576" name="Google Shape;576;p25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7" name="Google Shape;577;p25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8" name="Google Shape;578;p25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579" name="Google Shape;579;p25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1" name="Google Shape;581;p25"/>
              <p:cNvGrpSpPr/>
              <p:nvPr/>
            </p:nvGrpSpPr>
            <p:grpSpPr>
              <a:xfrm>
                <a:off x="226304" y="37648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582" name="Google Shape;582;p25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3" name="Google Shape;583;p25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25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85" name="Google Shape;585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6" name="Google Shape;586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87" name="Google Shape;587;p25"/>
            <p:cNvGrpSpPr/>
            <p:nvPr/>
          </p:nvGrpSpPr>
          <p:grpSpPr>
            <a:xfrm flipH="1">
              <a:off x="-3334299" y="3816365"/>
              <a:ext cx="4555892" cy="541915"/>
              <a:chOff x="5950034" y="3380465"/>
              <a:chExt cx="4555892" cy="541915"/>
            </a:xfrm>
          </p:grpSpPr>
          <p:grpSp>
            <p:nvGrpSpPr>
              <p:cNvPr id="588" name="Google Shape;588;p25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589" name="Google Shape;589;p25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0" name="Google Shape;590;p25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1" name="Google Shape;591;p25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592" name="Google Shape;592;p25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3" name="Google Shape;593;p25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4" name="Google Shape;594;p25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595" name="Google Shape;595;p25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6" name="Google Shape;596;p25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" name="Google Shape;597;p25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98" name="Google Shape;598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9" name="Google Shape;599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1" name="Google Shape;621;p26"/>
          <p:cNvSpPr txBox="1"/>
          <p:nvPr>
            <p:ph hasCustomPrompt="1" type="title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/>
          <p:nvPr>
            <p:ph idx="1" type="subTitle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3" name="Google Shape;623;p26"/>
          <p:cNvSpPr txBox="1"/>
          <p:nvPr>
            <p:ph idx="2" type="subTitle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4" name="Google Shape;624;p26"/>
          <p:cNvSpPr txBox="1"/>
          <p:nvPr>
            <p:ph hasCustomPrompt="1" idx="3" type="title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/>
          <p:nvPr>
            <p:ph idx="4" type="subTitle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6" name="Google Shape;626;p26"/>
          <p:cNvSpPr txBox="1"/>
          <p:nvPr>
            <p:ph idx="5" type="subTitle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7" name="Google Shape;627;p26"/>
          <p:cNvSpPr txBox="1"/>
          <p:nvPr>
            <p:ph hasCustomPrompt="1" idx="6" type="title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/>
          <p:nvPr>
            <p:ph idx="7" type="subTitle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9" name="Google Shape;629;p26"/>
          <p:cNvSpPr txBox="1"/>
          <p:nvPr>
            <p:ph idx="8" type="subTitle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30" name="Google Shape;630;p26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3" name="Google Shape;633;p27"/>
          <p:cNvGrpSpPr/>
          <p:nvPr/>
        </p:nvGrpSpPr>
        <p:grpSpPr>
          <a:xfrm flipH="1" rot="10800000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flipH="1" rot="10800000">
              <a:off x="-163643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 flipH="1" rot="10800000">
            <a:off x="8818850" y="4058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371025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rect b="b" l="l" r="r" t="t"/>
                <a:pathLst>
                  <a:path extrusionOk="0" h="33981" w="64958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flipH="1" rot="10800000">
                <a:off x="-955172" y="-1359417"/>
                <a:ext cx="2979895" cy="1757817"/>
              </a:xfrm>
              <a:custGeom>
                <a:rect b="b" l="l" r="r" t="t"/>
                <a:pathLst>
                  <a:path extrusionOk="0" h="65842" w="111617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8647766" y="4521501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8"/>
          <p:cNvGrpSpPr/>
          <p:nvPr/>
        </p:nvGrpSpPr>
        <p:grpSpPr>
          <a:xfrm flipH="1" rot="10800000">
            <a:off x="-1576500" y="4252465"/>
            <a:ext cx="3296400" cy="703085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8" name="Google Shape;66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9" name="Google Shape;669;p28"/>
          <p:cNvSpPr/>
          <p:nvPr/>
        </p:nvSpPr>
        <p:spPr>
          <a:xfrm flipH="1">
            <a:off x="5718529" y="4734383"/>
            <a:ext cx="3520400" cy="2076657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2" name="Google Shape;672;p29"/>
          <p:cNvSpPr/>
          <p:nvPr/>
        </p:nvSpPr>
        <p:spPr>
          <a:xfrm>
            <a:off x="6422716" y="-11537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 rot="10800000">
            <a:off x="6549401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29"/>
          <p:cNvGrpSpPr/>
          <p:nvPr/>
        </p:nvGrpSpPr>
        <p:grpSpPr>
          <a:xfrm>
            <a:off x="-1690350" y="187965"/>
            <a:ext cx="3296400" cy="703085"/>
            <a:chOff x="-12" y="3628590"/>
            <a:chExt cx="3296400" cy="703085"/>
          </a:xfrm>
        </p:grpSpPr>
        <p:grpSp>
          <p:nvGrpSpPr>
            <p:cNvPr id="675" name="Google Shape;675;p2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76" name="Google Shape;67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7" name="Google Shape;67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2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79" name="Google Shape;67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0" name="Google Shape;68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1" name="Google Shape;681;p2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82" name="Google Shape;682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3" name="Google Shape;683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2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85" name="Google Shape;685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6" name="Google Shape;686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7" name="Google Shape;687;p29"/>
          <p:cNvGrpSpPr/>
          <p:nvPr/>
        </p:nvGrpSpPr>
        <p:grpSpPr>
          <a:xfrm>
            <a:off x="-2028096" y="-665229"/>
            <a:ext cx="5371751" cy="7430144"/>
            <a:chOff x="-2028096" y="-665229"/>
            <a:chExt cx="5371751" cy="7430144"/>
          </a:xfrm>
        </p:grpSpPr>
        <p:sp>
          <p:nvSpPr>
            <p:cNvPr id="688" name="Google Shape;688;p29"/>
            <p:cNvSpPr/>
            <p:nvPr/>
          </p:nvSpPr>
          <p:spPr>
            <a:xfrm>
              <a:off x="-176746" y="468825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 flipH="1" rot="10800000">
              <a:off x="-2028096" y="-66522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0"/>
          <p:cNvGrpSpPr/>
          <p:nvPr/>
        </p:nvGrpSpPr>
        <p:grpSpPr>
          <a:xfrm>
            <a:off x="-1206796" y="-728442"/>
            <a:ext cx="11075673" cy="7393347"/>
            <a:chOff x="-1206796" y="-728442"/>
            <a:chExt cx="11075673" cy="7393347"/>
          </a:xfrm>
        </p:grpSpPr>
        <p:sp>
          <p:nvSpPr>
            <p:cNvPr id="692" name="Google Shape;692;p30"/>
            <p:cNvSpPr/>
            <p:nvPr/>
          </p:nvSpPr>
          <p:spPr>
            <a:xfrm flipH="1" rot="10800000">
              <a:off x="-1206796" y="-72844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-150967" y="475350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0"/>
          <p:cNvGrpSpPr/>
          <p:nvPr/>
        </p:nvGrpSpPr>
        <p:grpSpPr>
          <a:xfrm>
            <a:off x="-460988" y="5"/>
            <a:ext cx="8180159" cy="5143491"/>
            <a:chOff x="-460988" y="5"/>
            <a:chExt cx="8180159" cy="5143491"/>
          </a:xfrm>
        </p:grpSpPr>
        <p:sp>
          <p:nvSpPr>
            <p:cNvPr id="696" name="Google Shape;696;p30"/>
            <p:cNvSpPr/>
            <p:nvPr/>
          </p:nvSpPr>
          <p:spPr>
            <a:xfrm>
              <a:off x="6712387" y="5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30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698" name="Google Shape;698;p30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9" name="Google Shape;699;p30"/>
              <p:cNvGrpSpPr/>
              <p:nvPr/>
            </p:nvGrpSpPr>
            <p:grpSpPr>
              <a:xfrm>
                <a:off x="117004" y="4911501"/>
                <a:ext cx="7144003" cy="231995"/>
                <a:chOff x="117004" y="4911501"/>
                <a:chExt cx="7144003" cy="231995"/>
              </a:xfrm>
            </p:grpSpPr>
            <p:sp>
              <p:nvSpPr>
                <p:cNvPr id="700" name="Google Shape;700;p30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30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02" name="Google Shape;702;p30"/>
          <p:cNvGrpSpPr/>
          <p:nvPr/>
        </p:nvGrpSpPr>
        <p:grpSpPr>
          <a:xfrm>
            <a:off x="-1206808" y="-1311142"/>
            <a:ext cx="12598531" cy="8806268"/>
            <a:chOff x="-1206808" y="-1311142"/>
            <a:chExt cx="12598531" cy="8806268"/>
          </a:xfrm>
        </p:grpSpPr>
        <p:sp>
          <p:nvSpPr>
            <p:cNvPr id="703" name="Google Shape;703;p30"/>
            <p:cNvSpPr/>
            <p:nvPr/>
          </p:nvSpPr>
          <p:spPr>
            <a:xfrm flipH="1" rot="10800000">
              <a:off x="-563672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flipH="1" rot="10800000">
              <a:off x="6338717" y="-9979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30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8" name="Google Shape;708;p30"/>
          <p:cNvSpPr txBox="1"/>
          <p:nvPr>
            <p:ph idx="1" type="subTitle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9" name="Google Shape;709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0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7852085" y="4186321"/>
            <a:ext cx="3074607" cy="453954"/>
            <a:chOff x="5478797" y="847321"/>
            <a:chExt cx="3074607" cy="453954"/>
          </a:xfrm>
        </p:grpSpPr>
        <p:grpSp>
          <p:nvGrpSpPr>
            <p:cNvPr id="55" name="Google Shape;55;p4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7" name="Google Shape;57;p4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0" name="Google Shape;60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" name="Google Shape;63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4"/>
          <p:cNvGrpSpPr/>
          <p:nvPr/>
        </p:nvGrpSpPr>
        <p:grpSpPr>
          <a:xfrm>
            <a:off x="-522276" y="-1302097"/>
            <a:ext cx="7191391" cy="7853482"/>
            <a:chOff x="-522276" y="-1302097"/>
            <a:chExt cx="7191391" cy="7853482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flipH="1" rot="10800000">
              <a:off x="-522276" y="-13020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" name="Google Shape;69;p4"/>
          <p:cNvSpPr/>
          <p:nvPr/>
        </p:nvSpPr>
        <p:spPr>
          <a:xfrm flipH="1">
            <a:off x="6000549" y="4603999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71" name="Google Shape;71;p4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flipH="1" rot="10800000">
              <a:off x="1175807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flipH="1" rot="10800000">
              <a:off x="-881984" y="-739244"/>
              <a:ext cx="1959133" cy="1024867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2"/>
          <p:cNvSpPr/>
          <p:nvPr/>
        </p:nvSpPr>
        <p:spPr>
          <a:xfrm flipH="1" rot="10800000">
            <a:off x="-621671" y="-1770656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5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75" name="Google Shape;75;p5"/>
            <p:cNvSpPr/>
            <p:nvPr/>
          </p:nvSpPr>
          <p:spPr>
            <a:xfrm flipH="1" rot="10800000">
              <a:off x="-3" y="-1466368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1093351" y="45672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5"/>
          <p:cNvSpPr txBox="1"/>
          <p:nvPr>
            <p:ph idx="3" type="subTitle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4" type="subTitle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7568059" y="4604012"/>
            <a:ext cx="3010303" cy="380635"/>
            <a:chOff x="5446772" y="1743190"/>
            <a:chExt cx="3010303" cy="380635"/>
          </a:xfrm>
        </p:grpSpPr>
        <p:grpSp>
          <p:nvGrpSpPr>
            <p:cNvPr id="83" name="Google Shape;83;p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84" name="Google Shape;84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" name="Google Shape;85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" name="Google Shape;88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90" name="Google Shape;90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" name="Google Shape;91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5"/>
          <p:cNvSpPr/>
          <p:nvPr/>
        </p:nvSpPr>
        <p:spPr>
          <a:xfrm flipH="1">
            <a:off x="-831826" y="-3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 flipH="1" rot="10800000">
            <a:off x="7378450" y="-807272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flipH="1" rot="10800000">
            <a:off x="-1358733" y="-903765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rot="10800000">
            <a:off x="-984940" y="165546"/>
            <a:ext cx="3074607" cy="453954"/>
            <a:chOff x="5478797" y="847321"/>
            <a:chExt cx="3074607" cy="453954"/>
          </a:xfrm>
        </p:grpSpPr>
        <p:grpSp>
          <p:nvGrpSpPr>
            <p:cNvPr id="97" name="Google Shape;97;p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9" name="Google Shape;99;p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2" name="Google Shape;102;p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04" name="Google Shape;104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" name="Google Shape;105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6"/>
          <p:cNvSpPr/>
          <p:nvPr/>
        </p:nvSpPr>
        <p:spPr>
          <a:xfrm rot="10800000">
            <a:off x="6000549" y="-1553122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713224" y="4972674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109" name="Google Shape;109;p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5" name="Google Shape;115;p7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rect b="b" l="l" r="r" t="t"/>
                <a:pathLst>
                  <a:path extrusionOk="0" h="4203" w="22325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flipH="1" rot="10800000">
              <a:off x="-1320285" y="-22921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8"/>
          <p:cNvSpPr txBox="1"/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rect b="b" l="l" r="r" t="t"/>
                    <a:pathLst>
                      <a:path extrusionOk="0" h="5994" w="7755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9"/>
          <p:cNvSpPr txBox="1"/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9"/>
          <p:cNvSpPr txBox="1"/>
          <p:nvPr>
            <p:ph idx="1" type="subTitle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flipH="1" rot="10800000">
              <a:off x="-427494" y="8097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flipH="1" rot="10800000">
              <a:off x="7861425" y="-9594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flipH="1" rot="10800000">
              <a:off x="-591414" y="-217566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3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Millen, Muhammad Fouly, Mohammad Saatialsoruji</a:t>
            </a:r>
            <a:endParaRPr/>
          </a:p>
        </p:txBody>
      </p:sp>
      <p:sp>
        <p:nvSpPr>
          <p:cNvPr id="753" name="Google Shape;753;p33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Airline Flight Routes and Fares 1993-2024</a:t>
            </a:r>
            <a:endParaRPr/>
          </a:p>
        </p:txBody>
      </p:sp>
      <p:grpSp>
        <p:nvGrpSpPr>
          <p:cNvPr id="754" name="Google Shape;754;p33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55" name="Google Shape;755;p33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56" name="Google Shape;756;p33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7" name="Google Shape;757;p33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33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59" name="Google Shape;759;p33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0" name="Google Shape;760;p33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1" name="Google Shape;761;p33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2" name="Google Shape;762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3" name="Google Shape;763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4" name="Google Shape;764;p33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65" name="Google Shape;765;p33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6" name="Google Shape;766;p33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7" name="Google Shape;767;p33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68" name="Google Shape;768;p3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69" name="Google Shape;769;p3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0" name="Google Shape;770;p3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3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2" name="Google Shape;772;p3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3" name="Google Shape;773;p3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3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75" name="Google Shape;775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6" name="Google Shape;776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3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78" name="Google Shape;778;p3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9" name="Google Shape;779;p3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33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1" name="Google Shape;781;p3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82" name="Google Shape;782;p3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3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84" name="Google Shape;784;p3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85" name="Google Shape;785;p3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4"/>
          <p:cNvSpPr txBox="1"/>
          <p:nvPr>
            <p:ph type="title"/>
          </p:nvPr>
        </p:nvSpPr>
        <p:spPr>
          <a:xfrm>
            <a:off x="720000" y="3645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</a:t>
            </a:r>
            <a:endParaRPr/>
          </a:p>
        </p:txBody>
      </p:sp>
      <p:sp>
        <p:nvSpPr>
          <p:cNvPr id="791" name="Google Shape;791;p34"/>
          <p:cNvSpPr txBox="1"/>
          <p:nvPr>
            <p:ph idx="2" type="subTitle"/>
          </p:nvPr>
        </p:nvSpPr>
        <p:spPr>
          <a:xfrm>
            <a:off x="163025" y="937250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 Understand Market Trends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Analyze air travel demand trends over the past three decades to identify key growth patterns and fluctuations in the industry.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better understand how passenger volumes have evolved and what factors drive demand in the air travel market.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4"/>
          <p:cNvSpPr txBox="1"/>
          <p:nvPr/>
        </p:nvSpPr>
        <p:spPr>
          <a:xfrm>
            <a:off x="6150650" y="1069400"/>
            <a:ext cx="30000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3: Predict Future Travel Behavior</a:t>
            </a:r>
            <a:r>
              <a:rPr lang="en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Goal</a:t>
            </a:r>
            <a:r>
              <a:rPr lang="en" sz="1100"/>
              <a:t>: Study changes in travel behavior over time to anticipate future trends in air travel demand and passenger preferences.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Purpose</a:t>
            </a:r>
            <a:r>
              <a:rPr lang="en" sz="1100"/>
              <a:t>: To help airlines and policymakers prepare for future shifts in the market.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10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793" name="Google Shape;793;p34"/>
          <p:cNvSpPr txBox="1"/>
          <p:nvPr>
            <p:ph idx="2" type="subTitle"/>
          </p:nvPr>
        </p:nvSpPr>
        <p:spPr>
          <a:xfrm>
            <a:off x="3109850" y="937250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2: Evaluate Airline Performance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Assess the performance of different airlines in terms of passenger volumes and market share.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determine which airlines are dominant and how competition has shaped the market.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99" name="Google Shape;799;p35"/>
          <p:cNvSpPr/>
          <p:nvPr/>
        </p:nvSpPr>
        <p:spPr>
          <a:xfrm>
            <a:off x="1335796" y="11830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5"/>
          <p:cNvSpPr/>
          <p:nvPr/>
        </p:nvSpPr>
        <p:spPr>
          <a:xfrm>
            <a:off x="3299696" y="11830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5"/>
          <p:cNvSpPr/>
          <p:nvPr/>
        </p:nvSpPr>
        <p:spPr>
          <a:xfrm>
            <a:off x="5263596" y="11830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5"/>
          <p:cNvSpPr/>
          <p:nvPr/>
        </p:nvSpPr>
        <p:spPr>
          <a:xfrm>
            <a:off x="7227496" y="11830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5"/>
          <p:cNvSpPr txBox="1"/>
          <p:nvPr/>
        </p:nvSpPr>
        <p:spPr>
          <a:xfrm flipH="1">
            <a:off x="713150" y="1868950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10AM</a:t>
            </a:r>
            <a:endParaRPr sz="2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04" name="Google Shape;804;p35"/>
          <p:cNvSpPr txBox="1"/>
          <p:nvPr/>
        </p:nvSpPr>
        <p:spPr>
          <a:xfrm flipH="1">
            <a:off x="713146" y="217767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Used Tableau Prep </a:t>
            </a:r>
            <a:r>
              <a:rPr lang="en" sz="1200">
                <a:solidFill>
                  <a:srgbClr val="595959"/>
                </a:solidFill>
              </a:rPr>
              <a:t>Builder</a:t>
            </a:r>
            <a:r>
              <a:rPr lang="en" sz="1200">
                <a:solidFill>
                  <a:srgbClr val="595959"/>
                </a:solidFill>
              </a:rPr>
              <a:t> to clean data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05" name="Google Shape;805;p35"/>
          <p:cNvSpPr txBox="1"/>
          <p:nvPr/>
        </p:nvSpPr>
        <p:spPr>
          <a:xfrm flipH="1">
            <a:off x="2677050" y="1868913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12PM</a:t>
            </a:r>
            <a:endParaRPr sz="2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06" name="Google Shape;806;p35"/>
          <p:cNvSpPr txBox="1"/>
          <p:nvPr/>
        </p:nvSpPr>
        <p:spPr>
          <a:xfrm flipH="1">
            <a:off x="2677046" y="2092860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Created a Kaggle API key to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import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data and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analyze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 Python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07" name="Google Shape;807;p35"/>
          <p:cNvSpPr txBox="1"/>
          <p:nvPr/>
        </p:nvSpPr>
        <p:spPr>
          <a:xfrm flipH="1">
            <a:off x="4640950" y="1884113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12:30PM</a:t>
            </a:r>
            <a:endParaRPr sz="2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08" name="Google Shape;808;p35"/>
          <p:cNvSpPr txBox="1"/>
          <p:nvPr/>
        </p:nvSpPr>
        <p:spPr>
          <a:xfrm flipH="1">
            <a:off x="4640946" y="2092860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Started making a website to display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our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findings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09" name="Google Shape;809;p35"/>
          <p:cNvSpPr txBox="1"/>
          <p:nvPr/>
        </p:nvSpPr>
        <p:spPr>
          <a:xfrm flipH="1">
            <a:off x="6604850" y="1868900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3PM</a:t>
            </a:r>
            <a:endParaRPr sz="2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10" name="Google Shape;810;p35"/>
          <p:cNvSpPr txBox="1"/>
          <p:nvPr/>
        </p:nvSpPr>
        <p:spPr>
          <a:xfrm flipH="1">
            <a:off x="6604846" y="2092848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Learned SAS Viya to further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analyze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our dataset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811" name="Google Shape;811;p35"/>
          <p:cNvCxnSpPr>
            <a:stCxn id="799" idx="3"/>
            <a:endCxn id="800" idx="1"/>
          </p:cNvCxnSpPr>
          <p:nvPr/>
        </p:nvCxnSpPr>
        <p:spPr>
          <a:xfrm>
            <a:off x="1902796" y="1466575"/>
            <a:ext cx="139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812" name="Google Shape;812;p35"/>
          <p:cNvCxnSpPr>
            <a:stCxn id="800" idx="3"/>
            <a:endCxn id="801" idx="1"/>
          </p:cNvCxnSpPr>
          <p:nvPr/>
        </p:nvCxnSpPr>
        <p:spPr>
          <a:xfrm>
            <a:off x="3866696" y="1466575"/>
            <a:ext cx="139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813" name="Google Shape;813;p35"/>
          <p:cNvCxnSpPr>
            <a:stCxn id="801" idx="3"/>
            <a:endCxn id="802" idx="1"/>
          </p:cNvCxnSpPr>
          <p:nvPr/>
        </p:nvCxnSpPr>
        <p:spPr>
          <a:xfrm>
            <a:off x="5830596" y="1466575"/>
            <a:ext cx="139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814" name="Google Shape;814;p35"/>
          <p:cNvCxnSpPr>
            <a:stCxn id="799" idx="2"/>
            <a:endCxn id="803" idx="0"/>
          </p:cNvCxnSpPr>
          <p:nvPr/>
        </p:nvCxnSpPr>
        <p:spPr>
          <a:xfrm>
            <a:off x="1619296" y="1750075"/>
            <a:ext cx="0" cy="11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35"/>
          <p:cNvCxnSpPr>
            <a:stCxn id="800" idx="2"/>
            <a:endCxn id="805" idx="0"/>
          </p:cNvCxnSpPr>
          <p:nvPr/>
        </p:nvCxnSpPr>
        <p:spPr>
          <a:xfrm>
            <a:off x="3583196" y="1750075"/>
            <a:ext cx="0" cy="11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35"/>
          <p:cNvCxnSpPr>
            <a:stCxn id="801" idx="2"/>
            <a:endCxn id="807" idx="0"/>
          </p:cNvCxnSpPr>
          <p:nvPr/>
        </p:nvCxnSpPr>
        <p:spPr>
          <a:xfrm>
            <a:off x="5547096" y="1750075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35"/>
          <p:cNvCxnSpPr>
            <a:stCxn id="802" idx="2"/>
            <a:endCxn id="809" idx="0"/>
          </p:cNvCxnSpPr>
          <p:nvPr/>
        </p:nvCxnSpPr>
        <p:spPr>
          <a:xfrm>
            <a:off x="7510996" y="1750075"/>
            <a:ext cx="0" cy="11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35"/>
          <p:cNvSpPr/>
          <p:nvPr/>
        </p:nvSpPr>
        <p:spPr>
          <a:xfrm>
            <a:off x="1335796" y="303892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5"/>
          <p:cNvSpPr/>
          <p:nvPr/>
        </p:nvSpPr>
        <p:spPr>
          <a:xfrm>
            <a:off x="3299696" y="303892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5"/>
          <p:cNvSpPr/>
          <p:nvPr/>
        </p:nvSpPr>
        <p:spPr>
          <a:xfrm>
            <a:off x="5263596" y="303892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5"/>
          <p:cNvSpPr txBox="1"/>
          <p:nvPr/>
        </p:nvSpPr>
        <p:spPr>
          <a:xfrm flipH="1">
            <a:off x="713150" y="3688275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5PM - 11PM</a:t>
            </a:r>
            <a:endParaRPr sz="2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22" name="Google Shape;822;p35"/>
          <p:cNvSpPr txBox="1"/>
          <p:nvPr/>
        </p:nvSpPr>
        <p:spPr>
          <a:xfrm flipH="1">
            <a:off x="713146" y="402607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Fine tuned our website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23" name="Google Shape;823;p35"/>
          <p:cNvSpPr txBox="1"/>
          <p:nvPr/>
        </p:nvSpPr>
        <p:spPr>
          <a:xfrm flipH="1">
            <a:off x="2677050" y="3760550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8AM</a:t>
            </a:r>
            <a:endParaRPr sz="2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24" name="Google Shape;824;p35"/>
          <p:cNvSpPr txBox="1"/>
          <p:nvPr/>
        </p:nvSpPr>
        <p:spPr>
          <a:xfrm flipH="1">
            <a:off x="2677046" y="404397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Revised graphs and added section for old graphs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25" name="Google Shape;825;p35"/>
          <p:cNvSpPr txBox="1"/>
          <p:nvPr/>
        </p:nvSpPr>
        <p:spPr>
          <a:xfrm flipH="1">
            <a:off x="4640950" y="3760550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10:30</a:t>
            </a:r>
            <a:endParaRPr sz="2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26" name="Google Shape;826;p35"/>
          <p:cNvSpPr txBox="1"/>
          <p:nvPr/>
        </p:nvSpPr>
        <p:spPr>
          <a:xfrm flipH="1">
            <a:off x="4640946" y="404397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Added f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inishing touches and submit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827" name="Google Shape;827;p35"/>
          <p:cNvCxnSpPr>
            <a:stCxn id="818" idx="3"/>
            <a:endCxn id="819" idx="1"/>
          </p:cNvCxnSpPr>
          <p:nvPr/>
        </p:nvCxnSpPr>
        <p:spPr>
          <a:xfrm>
            <a:off x="1902796" y="3322425"/>
            <a:ext cx="139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828" name="Google Shape;828;p35"/>
          <p:cNvCxnSpPr>
            <a:stCxn id="819" idx="3"/>
            <a:endCxn id="820" idx="1"/>
          </p:cNvCxnSpPr>
          <p:nvPr/>
        </p:nvCxnSpPr>
        <p:spPr>
          <a:xfrm>
            <a:off x="3866696" y="3322425"/>
            <a:ext cx="139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829" name="Google Shape;829;p35"/>
          <p:cNvCxnSpPr>
            <a:stCxn id="818" idx="2"/>
            <a:endCxn id="821" idx="0"/>
          </p:cNvCxnSpPr>
          <p:nvPr/>
        </p:nvCxnSpPr>
        <p:spPr>
          <a:xfrm>
            <a:off x="1619296" y="3605925"/>
            <a:ext cx="0" cy="8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35"/>
          <p:cNvCxnSpPr>
            <a:stCxn id="819" idx="2"/>
            <a:endCxn id="823" idx="0"/>
          </p:cNvCxnSpPr>
          <p:nvPr/>
        </p:nvCxnSpPr>
        <p:spPr>
          <a:xfrm>
            <a:off x="3583196" y="3605925"/>
            <a:ext cx="0" cy="15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35"/>
          <p:cNvCxnSpPr>
            <a:stCxn id="820" idx="2"/>
            <a:endCxn id="825" idx="0"/>
          </p:cNvCxnSpPr>
          <p:nvPr/>
        </p:nvCxnSpPr>
        <p:spPr>
          <a:xfrm>
            <a:off x="5547096" y="3605925"/>
            <a:ext cx="0" cy="15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35"/>
          <p:cNvCxnSpPr>
            <a:stCxn id="802" idx="3"/>
            <a:endCxn id="818" idx="1"/>
          </p:cNvCxnSpPr>
          <p:nvPr/>
        </p:nvCxnSpPr>
        <p:spPr>
          <a:xfrm flipH="1">
            <a:off x="1335796" y="1466575"/>
            <a:ext cx="6458700" cy="1855800"/>
          </a:xfrm>
          <a:prstGeom prst="bentConnector5">
            <a:avLst>
              <a:gd fmla="val -10079" name="adj1"/>
              <a:gd fmla="val 70386" name="adj2"/>
              <a:gd fmla="val 109801" name="adj3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833" name="Google Shape;833;p35"/>
          <p:cNvGrpSpPr/>
          <p:nvPr/>
        </p:nvGrpSpPr>
        <p:grpSpPr>
          <a:xfrm>
            <a:off x="3413538" y="1297138"/>
            <a:ext cx="339200" cy="338875"/>
            <a:chOff x="2489475" y="2118450"/>
            <a:chExt cx="339200" cy="338875"/>
          </a:xfrm>
        </p:grpSpPr>
        <p:sp>
          <p:nvSpPr>
            <p:cNvPr id="834" name="Google Shape;834;p35"/>
            <p:cNvSpPr/>
            <p:nvPr/>
          </p:nvSpPr>
          <p:spPr>
            <a:xfrm>
              <a:off x="2489475" y="211845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2619450" y="2159900"/>
              <a:ext cx="79600" cy="79250"/>
            </a:xfrm>
            <a:custGeom>
              <a:rect b="b" l="l" r="r" t="t"/>
              <a:pathLst>
                <a:path extrusionOk="0" h="3170" w="3184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2560025" y="2282350"/>
              <a:ext cx="198375" cy="92325"/>
            </a:xfrm>
            <a:custGeom>
              <a:rect b="b" l="l" r="r" t="t"/>
              <a:pathLst>
                <a:path extrusionOk="0" h="3693" w="7935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5"/>
          <p:cNvGrpSpPr/>
          <p:nvPr/>
        </p:nvGrpSpPr>
        <p:grpSpPr>
          <a:xfrm>
            <a:off x="5376213" y="1297038"/>
            <a:ext cx="341675" cy="339075"/>
            <a:chOff x="4026125" y="2118350"/>
            <a:chExt cx="341675" cy="339075"/>
          </a:xfrm>
        </p:grpSpPr>
        <p:sp>
          <p:nvSpPr>
            <p:cNvPr id="838" name="Google Shape;838;p35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35"/>
          <p:cNvSpPr/>
          <p:nvPr/>
        </p:nvSpPr>
        <p:spPr>
          <a:xfrm>
            <a:off x="1449688" y="12969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3" name="Google Shape;843;p35"/>
          <p:cNvGrpSpPr/>
          <p:nvPr/>
        </p:nvGrpSpPr>
        <p:grpSpPr>
          <a:xfrm>
            <a:off x="7340088" y="1297138"/>
            <a:ext cx="339200" cy="338875"/>
            <a:chOff x="4016825" y="3801400"/>
            <a:chExt cx="339200" cy="338875"/>
          </a:xfrm>
        </p:grpSpPr>
        <p:sp>
          <p:nvSpPr>
            <p:cNvPr id="844" name="Google Shape;844;p35"/>
            <p:cNvSpPr/>
            <p:nvPr/>
          </p:nvSpPr>
          <p:spPr>
            <a:xfrm>
              <a:off x="4016825" y="380140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186625" y="3828025"/>
              <a:ext cx="67000" cy="66150"/>
            </a:xfrm>
            <a:custGeom>
              <a:rect b="b" l="l" r="r" t="t"/>
              <a:pathLst>
                <a:path extrusionOk="0" h="2646" w="268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4083225" y="3928100"/>
              <a:ext cx="119275" cy="126100"/>
            </a:xfrm>
            <a:custGeom>
              <a:rect b="b" l="l" r="r" t="t"/>
              <a:pathLst>
                <a:path extrusionOk="0" h="5044" w="4771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4216325" y="4024400"/>
              <a:ext cx="67425" cy="13200"/>
            </a:xfrm>
            <a:custGeom>
              <a:rect b="b" l="l" r="r" t="t"/>
              <a:pathLst>
                <a:path extrusionOk="0" h="528" w="2697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4216325" y="3998175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4216325" y="3971525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4216325" y="3944875"/>
              <a:ext cx="67425" cy="13575"/>
            </a:xfrm>
            <a:custGeom>
              <a:rect b="b" l="l" r="r" t="t"/>
              <a:pathLst>
                <a:path extrusionOk="0" h="543" w="2697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35"/>
          <p:cNvGrpSpPr/>
          <p:nvPr/>
        </p:nvGrpSpPr>
        <p:grpSpPr>
          <a:xfrm>
            <a:off x="5376025" y="3183400"/>
            <a:ext cx="342025" cy="278050"/>
            <a:chOff x="3306175" y="3831850"/>
            <a:chExt cx="342025" cy="278050"/>
          </a:xfrm>
        </p:grpSpPr>
        <p:sp>
          <p:nvSpPr>
            <p:cNvPr id="852" name="Google Shape;852;p35"/>
            <p:cNvSpPr/>
            <p:nvPr/>
          </p:nvSpPr>
          <p:spPr>
            <a:xfrm>
              <a:off x="3306175" y="3937675"/>
              <a:ext cx="342025" cy="172225"/>
            </a:xfrm>
            <a:custGeom>
              <a:rect b="b" l="l" r="r" t="t"/>
              <a:pathLst>
                <a:path extrusionOk="0" h="6889" w="13681">
                  <a:moveTo>
                    <a:pt x="2036" y="2115"/>
                  </a:moveTo>
                  <a:lnTo>
                    <a:pt x="2036" y="6360"/>
                  </a:lnTo>
                  <a:lnTo>
                    <a:pt x="983" y="6360"/>
                  </a:lnTo>
                  <a:lnTo>
                    <a:pt x="983" y="2115"/>
                  </a:lnTo>
                  <a:close/>
                  <a:moveTo>
                    <a:pt x="4691" y="538"/>
                  </a:moveTo>
                  <a:lnTo>
                    <a:pt x="4691" y="6360"/>
                  </a:lnTo>
                  <a:lnTo>
                    <a:pt x="3626" y="6360"/>
                  </a:lnTo>
                  <a:lnTo>
                    <a:pt x="3626" y="538"/>
                  </a:lnTo>
                  <a:close/>
                  <a:moveTo>
                    <a:pt x="7334" y="3180"/>
                  </a:moveTo>
                  <a:lnTo>
                    <a:pt x="7334" y="6360"/>
                  </a:lnTo>
                  <a:lnTo>
                    <a:pt x="6281" y="6360"/>
                  </a:lnTo>
                  <a:lnTo>
                    <a:pt x="6281" y="3180"/>
                  </a:lnTo>
                  <a:close/>
                  <a:moveTo>
                    <a:pt x="9989" y="538"/>
                  </a:moveTo>
                  <a:lnTo>
                    <a:pt x="9989" y="6360"/>
                  </a:lnTo>
                  <a:lnTo>
                    <a:pt x="8924" y="6360"/>
                  </a:lnTo>
                  <a:lnTo>
                    <a:pt x="8924" y="538"/>
                  </a:lnTo>
                  <a:close/>
                  <a:moveTo>
                    <a:pt x="12629" y="2115"/>
                  </a:moveTo>
                  <a:lnTo>
                    <a:pt x="12629" y="6360"/>
                  </a:lnTo>
                  <a:lnTo>
                    <a:pt x="11580" y="6360"/>
                  </a:lnTo>
                  <a:lnTo>
                    <a:pt x="11580" y="2115"/>
                  </a:lnTo>
                  <a:close/>
                  <a:moveTo>
                    <a:pt x="3364" y="0"/>
                  </a:moveTo>
                  <a:cubicBezTo>
                    <a:pt x="3211" y="0"/>
                    <a:pt x="3101" y="123"/>
                    <a:pt x="3101" y="262"/>
                  </a:cubicBezTo>
                  <a:lnTo>
                    <a:pt x="3101" y="6360"/>
                  </a:lnTo>
                  <a:lnTo>
                    <a:pt x="2573" y="6360"/>
                  </a:lnTo>
                  <a:lnTo>
                    <a:pt x="2573" y="1852"/>
                  </a:lnTo>
                  <a:cubicBezTo>
                    <a:pt x="2573" y="1713"/>
                    <a:pt x="2451" y="1590"/>
                    <a:pt x="2298" y="1590"/>
                  </a:cubicBezTo>
                  <a:lnTo>
                    <a:pt x="708" y="1590"/>
                  </a:lnTo>
                  <a:cubicBezTo>
                    <a:pt x="568" y="1590"/>
                    <a:pt x="446" y="1713"/>
                    <a:pt x="446" y="1852"/>
                  </a:cubicBezTo>
                  <a:lnTo>
                    <a:pt x="446" y="6360"/>
                  </a:lnTo>
                  <a:lnTo>
                    <a:pt x="293" y="6360"/>
                  </a:lnTo>
                  <a:cubicBezTo>
                    <a:pt x="167" y="6360"/>
                    <a:pt x="44" y="6457"/>
                    <a:pt x="31" y="6583"/>
                  </a:cubicBezTo>
                  <a:cubicBezTo>
                    <a:pt x="1" y="6749"/>
                    <a:pt x="127" y="6888"/>
                    <a:pt x="293" y="6888"/>
                  </a:cubicBezTo>
                  <a:lnTo>
                    <a:pt x="13322" y="6888"/>
                  </a:lnTo>
                  <a:cubicBezTo>
                    <a:pt x="13668" y="6872"/>
                    <a:pt x="13681" y="6374"/>
                    <a:pt x="13322" y="6360"/>
                  </a:cubicBezTo>
                  <a:lnTo>
                    <a:pt x="13170" y="6360"/>
                  </a:lnTo>
                  <a:lnTo>
                    <a:pt x="13170" y="1852"/>
                  </a:lnTo>
                  <a:cubicBezTo>
                    <a:pt x="13170" y="1713"/>
                    <a:pt x="13043" y="1590"/>
                    <a:pt x="12894" y="1590"/>
                  </a:cubicBezTo>
                  <a:lnTo>
                    <a:pt x="11301" y="1590"/>
                  </a:lnTo>
                  <a:cubicBezTo>
                    <a:pt x="11165" y="1590"/>
                    <a:pt x="11038" y="1713"/>
                    <a:pt x="11038" y="1852"/>
                  </a:cubicBezTo>
                  <a:lnTo>
                    <a:pt x="11038" y="6360"/>
                  </a:lnTo>
                  <a:lnTo>
                    <a:pt x="10514" y="6360"/>
                  </a:lnTo>
                  <a:lnTo>
                    <a:pt x="10514" y="262"/>
                  </a:lnTo>
                  <a:cubicBezTo>
                    <a:pt x="10514" y="123"/>
                    <a:pt x="10388" y="0"/>
                    <a:pt x="10252" y="0"/>
                  </a:cubicBezTo>
                  <a:lnTo>
                    <a:pt x="8662" y="0"/>
                  </a:lnTo>
                  <a:cubicBezTo>
                    <a:pt x="8509" y="0"/>
                    <a:pt x="8396" y="123"/>
                    <a:pt x="8396" y="262"/>
                  </a:cubicBezTo>
                  <a:lnTo>
                    <a:pt x="8396" y="6360"/>
                  </a:lnTo>
                  <a:lnTo>
                    <a:pt x="7872" y="6360"/>
                  </a:lnTo>
                  <a:lnTo>
                    <a:pt x="7872" y="2918"/>
                  </a:lnTo>
                  <a:cubicBezTo>
                    <a:pt x="7872" y="2765"/>
                    <a:pt x="7749" y="2656"/>
                    <a:pt x="7596" y="2656"/>
                  </a:cubicBezTo>
                  <a:lnTo>
                    <a:pt x="6006" y="2656"/>
                  </a:lnTo>
                  <a:cubicBezTo>
                    <a:pt x="5867" y="2656"/>
                    <a:pt x="5740" y="2765"/>
                    <a:pt x="5740" y="2918"/>
                  </a:cubicBezTo>
                  <a:lnTo>
                    <a:pt x="5740" y="6360"/>
                  </a:lnTo>
                  <a:lnTo>
                    <a:pt x="5216" y="6360"/>
                  </a:lnTo>
                  <a:lnTo>
                    <a:pt x="5216" y="262"/>
                  </a:lnTo>
                  <a:cubicBezTo>
                    <a:pt x="5216" y="123"/>
                    <a:pt x="5093" y="0"/>
                    <a:pt x="4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320475" y="3831850"/>
              <a:ext cx="311475" cy="112400"/>
            </a:xfrm>
            <a:custGeom>
              <a:rect b="b" l="l" r="r" t="t"/>
              <a:pathLst>
                <a:path extrusionOk="0" h="4496" w="12459">
                  <a:moveTo>
                    <a:pt x="3578" y="525"/>
                  </a:moveTo>
                  <a:cubicBezTo>
                    <a:pt x="3801" y="525"/>
                    <a:pt x="3980" y="704"/>
                    <a:pt x="3980" y="927"/>
                  </a:cubicBezTo>
                  <a:cubicBezTo>
                    <a:pt x="3967" y="1189"/>
                    <a:pt x="3773" y="1320"/>
                    <a:pt x="3580" y="1320"/>
                  </a:cubicBezTo>
                  <a:cubicBezTo>
                    <a:pt x="3386" y="1320"/>
                    <a:pt x="3192" y="1189"/>
                    <a:pt x="3177" y="927"/>
                  </a:cubicBezTo>
                  <a:cubicBezTo>
                    <a:pt x="3177" y="704"/>
                    <a:pt x="3359" y="525"/>
                    <a:pt x="3578" y="525"/>
                  </a:cubicBezTo>
                  <a:close/>
                  <a:moveTo>
                    <a:pt x="8876" y="525"/>
                  </a:moveTo>
                  <a:cubicBezTo>
                    <a:pt x="9099" y="525"/>
                    <a:pt x="9278" y="704"/>
                    <a:pt x="9278" y="927"/>
                  </a:cubicBezTo>
                  <a:cubicBezTo>
                    <a:pt x="9265" y="1189"/>
                    <a:pt x="9071" y="1320"/>
                    <a:pt x="8878" y="1320"/>
                  </a:cubicBezTo>
                  <a:cubicBezTo>
                    <a:pt x="8684" y="1320"/>
                    <a:pt x="8490" y="1189"/>
                    <a:pt x="8475" y="927"/>
                  </a:cubicBezTo>
                  <a:cubicBezTo>
                    <a:pt x="8475" y="704"/>
                    <a:pt x="8654" y="525"/>
                    <a:pt x="8876" y="525"/>
                  </a:cubicBezTo>
                  <a:close/>
                  <a:moveTo>
                    <a:pt x="936" y="2115"/>
                  </a:moveTo>
                  <a:cubicBezTo>
                    <a:pt x="1145" y="2115"/>
                    <a:pt x="1324" y="2294"/>
                    <a:pt x="1324" y="2517"/>
                  </a:cubicBezTo>
                  <a:cubicBezTo>
                    <a:pt x="1318" y="2779"/>
                    <a:pt x="1124" y="2910"/>
                    <a:pt x="931" y="2910"/>
                  </a:cubicBezTo>
                  <a:cubicBezTo>
                    <a:pt x="738" y="2910"/>
                    <a:pt x="544" y="2779"/>
                    <a:pt x="538" y="2517"/>
                  </a:cubicBezTo>
                  <a:cubicBezTo>
                    <a:pt x="538" y="2294"/>
                    <a:pt x="717" y="2115"/>
                    <a:pt x="936" y="2115"/>
                  </a:cubicBezTo>
                  <a:close/>
                  <a:moveTo>
                    <a:pt x="11532" y="2115"/>
                  </a:moveTo>
                  <a:cubicBezTo>
                    <a:pt x="11754" y="2115"/>
                    <a:pt x="11920" y="2294"/>
                    <a:pt x="11920" y="2517"/>
                  </a:cubicBezTo>
                  <a:cubicBezTo>
                    <a:pt x="11914" y="2779"/>
                    <a:pt x="11720" y="2910"/>
                    <a:pt x="11525" y="2910"/>
                  </a:cubicBezTo>
                  <a:cubicBezTo>
                    <a:pt x="11331" y="2910"/>
                    <a:pt x="11137" y="2779"/>
                    <a:pt x="11130" y="2517"/>
                  </a:cubicBezTo>
                  <a:cubicBezTo>
                    <a:pt x="11130" y="2294"/>
                    <a:pt x="11310" y="2115"/>
                    <a:pt x="11532" y="2115"/>
                  </a:cubicBezTo>
                  <a:close/>
                  <a:moveTo>
                    <a:pt x="6234" y="3181"/>
                  </a:moveTo>
                  <a:cubicBezTo>
                    <a:pt x="6456" y="3181"/>
                    <a:pt x="6622" y="3360"/>
                    <a:pt x="6622" y="3569"/>
                  </a:cubicBezTo>
                  <a:cubicBezTo>
                    <a:pt x="6622" y="3788"/>
                    <a:pt x="6456" y="3968"/>
                    <a:pt x="6234" y="3968"/>
                  </a:cubicBezTo>
                  <a:cubicBezTo>
                    <a:pt x="5709" y="3954"/>
                    <a:pt x="5709" y="3194"/>
                    <a:pt x="6234" y="3181"/>
                  </a:cubicBezTo>
                  <a:close/>
                  <a:moveTo>
                    <a:pt x="3554" y="0"/>
                  </a:moveTo>
                  <a:cubicBezTo>
                    <a:pt x="2972" y="0"/>
                    <a:pt x="2531" y="589"/>
                    <a:pt x="2679" y="1163"/>
                  </a:cubicBezTo>
                  <a:lnTo>
                    <a:pt x="1560" y="1826"/>
                  </a:lnTo>
                  <a:cubicBezTo>
                    <a:pt x="1381" y="1660"/>
                    <a:pt x="1164" y="1585"/>
                    <a:pt x="949" y="1585"/>
                  </a:cubicBezTo>
                  <a:cubicBezTo>
                    <a:pt x="468" y="1585"/>
                    <a:pt x="1" y="1961"/>
                    <a:pt x="10" y="2517"/>
                  </a:cubicBezTo>
                  <a:cubicBezTo>
                    <a:pt x="10" y="3028"/>
                    <a:pt x="425" y="3443"/>
                    <a:pt x="936" y="3443"/>
                  </a:cubicBezTo>
                  <a:cubicBezTo>
                    <a:pt x="942" y="3443"/>
                    <a:pt x="949" y="3443"/>
                    <a:pt x="956" y="3443"/>
                  </a:cubicBezTo>
                  <a:cubicBezTo>
                    <a:pt x="1543" y="3443"/>
                    <a:pt x="1987" y="2856"/>
                    <a:pt x="1835" y="2281"/>
                  </a:cubicBezTo>
                  <a:lnTo>
                    <a:pt x="2958" y="1604"/>
                  </a:lnTo>
                  <a:cubicBezTo>
                    <a:pt x="3118" y="1765"/>
                    <a:pt x="3358" y="1853"/>
                    <a:pt x="3595" y="1853"/>
                  </a:cubicBezTo>
                  <a:cubicBezTo>
                    <a:pt x="3745" y="1853"/>
                    <a:pt x="3895" y="1818"/>
                    <a:pt x="4023" y="1743"/>
                  </a:cubicBezTo>
                  <a:lnTo>
                    <a:pt x="5417" y="3138"/>
                  </a:lnTo>
                  <a:cubicBezTo>
                    <a:pt x="5075" y="3730"/>
                    <a:pt x="5536" y="4496"/>
                    <a:pt x="6216" y="4496"/>
                  </a:cubicBezTo>
                  <a:cubicBezTo>
                    <a:pt x="6222" y="4496"/>
                    <a:pt x="6228" y="4495"/>
                    <a:pt x="6234" y="4495"/>
                  </a:cubicBezTo>
                  <a:cubicBezTo>
                    <a:pt x="6240" y="4495"/>
                    <a:pt x="6246" y="4496"/>
                    <a:pt x="6252" y="4496"/>
                  </a:cubicBezTo>
                  <a:cubicBezTo>
                    <a:pt x="6935" y="4496"/>
                    <a:pt x="7380" y="3730"/>
                    <a:pt x="7051" y="3138"/>
                  </a:cubicBezTo>
                  <a:lnTo>
                    <a:pt x="8435" y="1743"/>
                  </a:lnTo>
                  <a:cubicBezTo>
                    <a:pt x="8563" y="1818"/>
                    <a:pt x="8712" y="1853"/>
                    <a:pt x="8862" y="1853"/>
                  </a:cubicBezTo>
                  <a:cubicBezTo>
                    <a:pt x="9099" y="1853"/>
                    <a:pt x="9338" y="1765"/>
                    <a:pt x="9500" y="1604"/>
                  </a:cubicBezTo>
                  <a:lnTo>
                    <a:pt x="10632" y="2281"/>
                  </a:lnTo>
                  <a:cubicBezTo>
                    <a:pt x="10481" y="2856"/>
                    <a:pt x="10928" y="3443"/>
                    <a:pt x="11512" y="3443"/>
                  </a:cubicBezTo>
                  <a:cubicBezTo>
                    <a:pt x="11519" y="3443"/>
                    <a:pt x="11525" y="3443"/>
                    <a:pt x="11532" y="3443"/>
                  </a:cubicBezTo>
                  <a:cubicBezTo>
                    <a:pt x="12043" y="3443"/>
                    <a:pt x="12458" y="3028"/>
                    <a:pt x="12458" y="2517"/>
                  </a:cubicBezTo>
                  <a:cubicBezTo>
                    <a:pt x="12458" y="1961"/>
                    <a:pt x="11996" y="1585"/>
                    <a:pt x="11519" y="1585"/>
                  </a:cubicBezTo>
                  <a:cubicBezTo>
                    <a:pt x="11306" y="1585"/>
                    <a:pt x="11090" y="1660"/>
                    <a:pt x="10911" y="1826"/>
                  </a:cubicBezTo>
                  <a:lnTo>
                    <a:pt x="9776" y="1163"/>
                  </a:lnTo>
                  <a:cubicBezTo>
                    <a:pt x="9927" y="589"/>
                    <a:pt x="9483" y="0"/>
                    <a:pt x="8901" y="0"/>
                  </a:cubicBezTo>
                  <a:cubicBezTo>
                    <a:pt x="8892" y="0"/>
                    <a:pt x="8884" y="0"/>
                    <a:pt x="8876" y="1"/>
                  </a:cubicBezTo>
                  <a:cubicBezTo>
                    <a:pt x="8869" y="0"/>
                    <a:pt x="8862" y="0"/>
                    <a:pt x="8855" y="0"/>
                  </a:cubicBezTo>
                  <a:cubicBezTo>
                    <a:pt x="8176" y="0"/>
                    <a:pt x="7731" y="767"/>
                    <a:pt x="8060" y="1368"/>
                  </a:cubicBezTo>
                  <a:lnTo>
                    <a:pt x="6679" y="2766"/>
                  </a:lnTo>
                  <a:cubicBezTo>
                    <a:pt x="6546" y="2690"/>
                    <a:pt x="6387" y="2651"/>
                    <a:pt x="6229" y="2651"/>
                  </a:cubicBezTo>
                  <a:cubicBezTo>
                    <a:pt x="6072" y="2651"/>
                    <a:pt x="5917" y="2690"/>
                    <a:pt x="5792" y="2766"/>
                  </a:cubicBezTo>
                  <a:lnTo>
                    <a:pt x="4395" y="1368"/>
                  </a:lnTo>
                  <a:cubicBezTo>
                    <a:pt x="4723" y="767"/>
                    <a:pt x="4282" y="0"/>
                    <a:pt x="3600" y="0"/>
                  </a:cubicBezTo>
                  <a:cubicBezTo>
                    <a:pt x="3593" y="0"/>
                    <a:pt x="3586" y="0"/>
                    <a:pt x="3578" y="1"/>
                  </a:cubicBezTo>
                  <a:cubicBezTo>
                    <a:pt x="3570" y="0"/>
                    <a:pt x="3562" y="0"/>
                    <a:pt x="3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5"/>
          <p:cNvGrpSpPr/>
          <p:nvPr/>
        </p:nvGrpSpPr>
        <p:grpSpPr>
          <a:xfrm>
            <a:off x="1449813" y="3153063"/>
            <a:ext cx="338975" cy="338725"/>
            <a:chOff x="2528475" y="3801550"/>
            <a:chExt cx="338975" cy="338725"/>
          </a:xfrm>
        </p:grpSpPr>
        <p:sp>
          <p:nvSpPr>
            <p:cNvPr id="855" name="Google Shape;855;p35"/>
            <p:cNvSpPr/>
            <p:nvPr/>
          </p:nvSpPr>
          <p:spPr>
            <a:xfrm>
              <a:off x="2528475" y="3801550"/>
              <a:ext cx="338975" cy="338725"/>
            </a:xfrm>
            <a:custGeom>
              <a:rect b="b" l="l" r="r" t="t"/>
              <a:pathLst>
                <a:path extrusionOk="0" h="13549" w="13559">
                  <a:moveTo>
                    <a:pt x="9575" y="506"/>
                  </a:moveTo>
                  <a:cubicBezTo>
                    <a:pt x="10308" y="506"/>
                    <a:pt x="10902" y="1100"/>
                    <a:pt x="10902" y="1833"/>
                  </a:cubicBezTo>
                  <a:cubicBezTo>
                    <a:pt x="10902" y="2511"/>
                    <a:pt x="10099" y="3453"/>
                    <a:pt x="9575" y="4034"/>
                  </a:cubicBezTo>
                  <a:cubicBezTo>
                    <a:pt x="9063" y="3453"/>
                    <a:pt x="8260" y="2511"/>
                    <a:pt x="8260" y="1833"/>
                  </a:cubicBezTo>
                  <a:cubicBezTo>
                    <a:pt x="8260" y="1100"/>
                    <a:pt x="8854" y="506"/>
                    <a:pt x="9575" y="506"/>
                  </a:cubicBezTo>
                  <a:close/>
                  <a:moveTo>
                    <a:pt x="7845" y="2428"/>
                  </a:moveTo>
                  <a:cubicBezTo>
                    <a:pt x="7902" y="2594"/>
                    <a:pt x="7998" y="2773"/>
                    <a:pt x="8094" y="2955"/>
                  </a:cubicBezTo>
                  <a:lnTo>
                    <a:pt x="1329" y="2955"/>
                  </a:lnTo>
                  <a:cubicBezTo>
                    <a:pt x="1179" y="2955"/>
                    <a:pt x="1067" y="3065"/>
                    <a:pt x="1067" y="3218"/>
                  </a:cubicBezTo>
                  <a:lnTo>
                    <a:pt x="1067" y="9844"/>
                  </a:lnTo>
                  <a:lnTo>
                    <a:pt x="529" y="9844"/>
                  </a:lnTo>
                  <a:lnTo>
                    <a:pt x="529" y="2690"/>
                  </a:lnTo>
                  <a:cubicBezTo>
                    <a:pt x="529" y="2540"/>
                    <a:pt x="652" y="2428"/>
                    <a:pt x="791" y="2428"/>
                  </a:cubicBezTo>
                  <a:close/>
                  <a:moveTo>
                    <a:pt x="11981" y="3480"/>
                  </a:moveTo>
                  <a:lnTo>
                    <a:pt x="11981" y="9844"/>
                  </a:lnTo>
                  <a:lnTo>
                    <a:pt x="1594" y="9844"/>
                  </a:lnTo>
                  <a:lnTo>
                    <a:pt x="1594" y="3480"/>
                  </a:lnTo>
                  <a:lnTo>
                    <a:pt x="8439" y="3480"/>
                  </a:lnTo>
                  <a:cubicBezTo>
                    <a:pt x="8702" y="3838"/>
                    <a:pt x="8980" y="4170"/>
                    <a:pt x="9229" y="4433"/>
                  </a:cubicBezTo>
                  <a:lnTo>
                    <a:pt x="8038" y="5624"/>
                  </a:lnTo>
                  <a:lnTo>
                    <a:pt x="7194" y="4781"/>
                  </a:lnTo>
                  <a:cubicBezTo>
                    <a:pt x="7146" y="4731"/>
                    <a:pt x="7077" y="4707"/>
                    <a:pt x="7009" y="4707"/>
                  </a:cubicBezTo>
                  <a:cubicBezTo>
                    <a:pt x="6940" y="4707"/>
                    <a:pt x="6871" y="4731"/>
                    <a:pt x="6823" y="4781"/>
                  </a:cubicBezTo>
                  <a:lnTo>
                    <a:pt x="5063" y="6551"/>
                  </a:lnTo>
                  <a:lnTo>
                    <a:pt x="4220" y="5694"/>
                  </a:lnTo>
                  <a:cubicBezTo>
                    <a:pt x="4165" y="5644"/>
                    <a:pt x="4096" y="5619"/>
                    <a:pt x="4029" y="5619"/>
                  </a:cubicBezTo>
                  <a:cubicBezTo>
                    <a:pt x="3962" y="5619"/>
                    <a:pt x="3896" y="5644"/>
                    <a:pt x="3848" y="5694"/>
                  </a:cubicBezTo>
                  <a:lnTo>
                    <a:pt x="2643" y="6883"/>
                  </a:lnTo>
                  <a:lnTo>
                    <a:pt x="2643" y="4283"/>
                  </a:lnTo>
                  <a:cubicBezTo>
                    <a:pt x="2643" y="4157"/>
                    <a:pt x="2560" y="4034"/>
                    <a:pt x="2424" y="4018"/>
                  </a:cubicBezTo>
                  <a:cubicBezTo>
                    <a:pt x="2409" y="4015"/>
                    <a:pt x="2395" y="4014"/>
                    <a:pt x="2380" y="4014"/>
                  </a:cubicBezTo>
                  <a:cubicBezTo>
                    <a:pt x="2234" y="4014"/>
                    <a:pt x="2119" y="4132"/>
                    <a:pt x="2119" y="4283"/>
                  </a:cubicBezTo>
                  <a:lnTo>
                    <a:pt x="2119" y="9040"/>
                  </a:lnTo>
                  <a:cubicBezTo>
                    <a:pt x="2119" y="9193"/>
                    <a:pt x="2242" y="9302"/>
                    <a:pt x="2381" y="9302"/>
                  </a:cubicBezTo>
                  <a:lnTo>
                    <a:pt x="11178" y="9302"/>
                  </a:lnTo>
                  <a:cubicBezTo>
                    <a:pt x="11556" y="9290"/>
                    <a:pt x="11525" y="8777"/>
                    <a:pt x="11153" y="8777"/>
                  </a:cubicBezTo>
                  <a:cubicBezTo>
                    <a:pt x="11143" y="8777"/>
                    <a:pt x="11132" y="8777"/>
                    <a:pt x="11122" y="8778"/>
                  </a:cubicBezTo>
                  <a:lnTo>
                    <a:pt x="11122" y="8529"/>
                  </a:lnTo>
                  <a:cubicBezTo>
                    <a:pt x="11122" y="8390"/>
                    <a:pt x="11025" y="8267"/>
                    <a:pt x="10902" y="8250"/>
                  </a:cubicBezTo>
                  <a:cubicBezTo>
                    <a:pt x="10888" y="8248"/>
                    <a:pt x="10873" y="8247"/>
                    <a:pt x="10858" y="8247"/>
                  </a:cubicBezTo>
                  <a:cubicBezTo>
                    <a:pt x="10713" y="8247"/>
                    <a:pt x="10597" y="8365"/>
                    <a:pt x="10597" y="8516"/>
                  </a:cubicBezTo>
                  <a:lnTo>
                    <a:pt x="10597" y="8778"/>
                  </a:lnTo>
                  <a:lnTo>
                    <a:pt x="9907" y="8778"/>
                  </a:lnTo>
                  <a:lnTo>
                    <a:pt x="9907" y="8529"/>
                  </a:lnTo>
                  <a:cubicBezTo>
                    <a:pt x="9907" y="8390"/>
                    <a:pt x="9810" y="8267"/>
                    <a:pt x="9684" y="8250"/>
                  </a:cubicBezTo>
                  <a:cubicBezTo>
                    <a:pt x="9669" y="8248"/>
                    <a:pt x="9655" y="8247"/>
                    <a:pt x="9640" y="8247"/>
                  </a:cubicBezTo>
                  <a:cubicBezTo>
                    <a:pt x="9494" y="8247"/>
                    <a:pt x="9379" y="8365"/>
                    <a:pt x="9379" y="8516"/>
                  </a:cubicBezTo>
                  <a:lnTo>
                    <a:pt x="9379" y="8778"/>
                  </a:lnTo>
                  <a:lnTo>
                    <a:pt x="8688" y="8778"/>
                  </a:lnTo>
                  <a:lnTo>
                    <a:pt x="8688" y="8529"/>
                  </a:lnTo>
                  <a:cubicBezTo>
                    <a:pt x="8688" y="8390"/>
                    <a:pt x="8592" y="8267"/>
                    <a:pt x="8466" y="8250"/>
                  </a:cubicBezTo>
                  <a:cubicBezTo>
                    <a:pt x="8451" y="8248"/>
                    <a:pt x="8436" y="8247"/>
                    <a:pt x="8422" y="8247"/>
                  </a:cubicBezTo>
                  <a:cubicBezTo>
                    <a:pt x="8277" y="8247"/>
                    <a:pt x="8164" y="8365"/>
                    <a:pt x="8164" y="8516"/>
                  </a:cubicBezTo>
                  <a:lnTo>
                    <a:pt x="8164" y="8778"/>
                  </a:lnTo>
                  <a:lnTo>
                    <a:pt x="7470" y="8778"/>
                  </a:lnTo>
                  <a:lnTo>
                    <a:pt x="7470" y="8529"/>
                  </a:lnTo>
                  <a:cubicBezTo>
                    <a:pt x="7470" y="8390"/>
                    <a:pt x="7374" y="8267"/>
                    <a:pt x="7251" y="8250"/>
                  </a:cubicBezTo>
                  <a:cubicBezTo>
                    <a:pt x="7236" y="8248"/>
                    <a:pt x="7221" y="8247"/>
                    <a:pt x="7207" y="8247"/>
                  </a:cubicBezTo>
                  <a:cubicBezTo>
                    <a:pt x="7061" y="8247"/>
                    <a:pt x="6946" y="8365"/>
                    <a:pt x="6946" y="8516"/>
                  </a:cubicBezTo>
                  <a:lnTo>
                    <a:pt x="6946" y="8778"/>
                  </a:lnTo>
                  <a:lnTo>
                    <a:pt x="6282" y="8778"/>
                  </a:lnTo>
                  <a:lnTo>
                    <a:pt x="6282" y="8529"/>
                  </a:lnTo>
                  <a:cubicBezTo>
                    <a:pt x="6282" y="8390"/>
                    <a:pt x="6185" y="8267"/>
                    <a:pt x="6059" y="8250"/>
                  </a:cubicBezTo>
                  <a:cubicBezTo>
                    <a:pt x="6044" y="8248"/>
                    <a:pt x="6030" y="8247"/>
                    <a:pt x="6015" y="8247"/>
                  </a:cubicBezTo>
                  <a:cubicBezTo>
                    <a:pt x="5870" y="8247"/>
                    <a:pt x="5757" y="8365"/>
                    <a:pt x="5757" y="8516"/>
                  </a:cubicBezTo>
                  <a:lnTo>
                    <a:pt x="5757" y="8778"/>
                  </a:lnTo>
                  <a:lnTo>
                    <a:pt x="5063" y="8778"/>
                  </a:lnTo>
                  <a:lnTo>
                    <a:pt x="5063" y="8529"/>
                  </a:lnTo>
                  <a:cubicBezTo>
                    <a:pt x="5063" y="8390"/>
                    <a:pt x="4967" y="8267"/>
                    <a:pt x="4831" y="8250"/>
                  </a:cubicBezTo>
                  <a:cubicBezTo>
                    <a:pt x="4817" y="8248"/>
                    <a:pt x="4803" y="8247"/>
                    <a:pt x="4790" y="8247"/>
                  </a:cubicBezTo>
                  <a:cubicBezTo>
                    <a:pt x="4652" y="8247"/>
                    <a:pt x="4526" y="8365"/>
                    <a:pt x="4526" y="8516"/>
                  </a:cubicBezTo>
                  <a:lnTo>
                    <a:pt x="4526" y="8778"/>
                  </a:lnTo>
                  <a:lnTo>
                    <a:pt x="3848" y="8778"/>
                  </a:lnTo>
                  <a:lnTo>
                    <a:pt x="3848" y="8529"/>
                  </a:lnTo>
                  <a:cubicBezTo>
                    <a:pt x="3848" y="8390"/>
                    <a:pt x="3752" y="8267"/>
                    <a:pt x="3613" y="8250"/>
                  </a:cubicBezTo>
                  <a:cubicBezTo>
                    <a:pt x="3599" y="8248"/>
                    <a:pt x="3585" y="8247"/>
                    <a:pt x="3572" y="8247"/>
                  </a:cubicBezTo>
                  <a:cubicBezTo>
                    <a:pt x="3434" y="8247"/>
                    <a:pt x="3307" y="8365"/>
                    <a:pt x="3307" y="8516"/>
                  </a:cubicBezTo>
                  <a:lnTo>
                    <a:pt x="3307" y="8778"/>
                  </a:lnTo>
                  <a:lnTo>
                    <a:pt x="2630" y="8778"/>
                  </a:lnTo>
                  <a:lnTo>
                    <a:pt x="2630" y="7629"/>
                  </a:lnTo>
                  <a:lnTo>
                    <a:pt x="4014" y="6245"/>
                  </a:lnTo>
                  <a:lnTo>
                    <a:pt x="4858" y="7088"/>
                  </a:lnTo>
                  <a:cubicBezTo>
                    <a:pt x="4912" y="7145"/>
                    <a:pt x="4981" y="7173"/>
                    <a:pt x="5050" y="7173"/>
                  </a:cubicBezTo>
                  <a:cubicBezTo>
                    <a:pt x="5120" y="7173"/>
                    <a:pt x="5189" y="7145"/>
                    <a:pt x="5246" y="7088"/>
                  </a:cubicBezTo>
                  <a:lnTo>
                    <a:pt x="7002" y="5332"/>
                  </a:lnTo>
                  <a:lnTo>
                    <a:pt x="7845" y="6175"/>
                  </a:lnTo>
                  <a:cubicBezTo>
                    <a:pt x="7893" y="6232"/>
                    <a:pt x="7959" y="6260"/>
                    <a:pt x="8026" y="6260"/>
                  </a:cubicBezTo>
                  <a:cubicBezTo>
                    <a:pt x="8093" y="6260"/>
                    <a:pt x="8162" y="6232"/>
                    <a:pt x="8217" y="6175"/>
                  </a:cubicBezTo>
                  <a:cubicBezTo>
                    <a:pt x="8937" y="5458"/>
                    <a:pt x="10736" y="3480"/>
                    <a:pt x="10736" y="3480"/>
                  </a:cubicBezTo>
                  <a:close/>
                  <a:moveTo>
                    <a:pt x="12768" y="2428"/>
                  </a:moveTo>
                  <a:cubicBezTo>
                    <a:pt x="12921" y="2428"/>
                    <a:pt x="13030" y="2540"/>
                    <a:pt x="13030" y="2690"/>
                  </a:cubicBezTo>
                  <a:lnTo>
                    <a:pt x="13030" y="9844"/>
                  </a:lnTo>
                  <a:lnTo>
                    <a:pt x="12506" y="9844"/>
                  </a:lnTo>
                  <a:lnTo>
                    <a:pt x="12506" y="3218"/>
                  </a:lnTo>
                  <a:cubicBezTo>
                    <a:pt x="12506" y="3065"/>
                    <a:pt x="12383" y="2955"/>
                    <a:pt x="12244" y="2955"/>
                  </a:cubicBezTo>
                  <a:lnTo>
                    <a:pt x="11095" y="2955"/>
                  </a:lnTo>
                  <a:cubicBezTo>
                    <a:pt x="11191" y="2773"/>
                    <a:pt x="11274" y="2594"/>
                    <a:pt x="11331" y="2428"/>
                  </a:cubicBezTo>
                  <a:close/>
                  <a:moveTo>
                    <a:pt x="13030" y="10368"/>
                  </a:moveTo>
                  <a:lnTo>
                    <a:pt x="13030" y="10630"/>
                  </a:lnTo>
                  <a:cubicBezTo>
                    <a:pt x="13030" y="10783"/>
                    <a:pt x="12921" y="10893"/>
                    <a:pt x="12768" y="10893"/>
                  </a:cubicBezTo>
                  <a:lnTo>
                    <a:pt x="791" y="10893"/>
                  </a:lnTo>
                  <a:cubicBezTo>
                    <a:pt x="652" y="10893"/>
                    <a:pt x="529" y="10783"/>
                    <a:pt x="529" y="10630"/>
                  </a:cubicBezTo>
                  <a:lnTo>
                    <a:pt x="529" y="10368"/>
                  </a:lnTo>
                  <a:close/>
                  <a:moveTo>
                    <a:pt x="7596" y="11434"/>
                  </a:moveTo>
                  <a:lnTo>
                    <a:pt x="8011" y="13024"/>
                  </a:lnTo>
                  <a:lnTo>
                    <a:pt x="5535" y="13024"/>
                  </a:lnTo>
                  <a:lnTo>
                    <a:pt x="5950" y="11434"/>
                  </a:lnTo>
                  <a:close/>
                  <a:moveTo>
                    <a:pt x="9593" y="0"/>
                  </a:moveTo>
                  <a:cubicBezTo>
                    <a:pt x="8675" y="0"/>
                    <a:pt x="7756" y="630"/>
                    <a:pt x="7736" y="1890"/>
                  </a:cubicBezTo>
                  <a:lnTo>
                    <a:pt x="791" y="1890"/>
                  </a:lnTo>
                  <a:cubicBezTo>
                    <a:pt x="363" y="1890"/>
                    <a:pt x="1" y="2248"/>
                    <a:pt x="1" y="2690"/>
                  </a:cubicBezTo>
                  <a:lnTo>
                    <a:pt x="1" y="10630"/>
                  </a:lnTo>
                  <a:cubicBezTo>
                    <a:pt x="1" y="11072"/>
                    <a:pt x="363" y="11434"/>
                    <a:pt x="791" y="11434"/>
                  </a:cubicBezTo>
                  <a:lnTo>
                    <a:pt x="5412" y="11434"/>
                  </a:lnTo>
                  <a:lnTo>
                    <a:pt x="4997" y="13024"/>
                  </a:lnTo>
                  <a:lnTo>
                    <a:pt x="4648" y="13024"/>
                  </a:lnTo>
                  <a:cubicBezTo>
                    <a:pt x="4303" y="13024"/>
                    <a:pt x="4303" y="13535"/>
                    <a:pt x="4648" y="13548"/>
                  </a:cubicBezTo>
                  <a:lnTo>
                    <a:pt x="8897" y="13548"/>
                  </a:lnTo>
                  <a:cubicBezTo>
                    <a:pt x="9243" y="13535"/>
                    <a:pt x="9243" y="13037"/>
                    <a:pt x="8897" y="13024"/>
                  </a:cubicBezTo>
                  <a:lnTo>
                    <a:pt x="8565" y="13024"/>
                  </a:lnTo>
                  <a:lnTo>
                    <a:pt x="8134" y="11434"/>
                  </a:lnTo>
                  <a:lnTo>
                    <a:pt x="12768" y="11434"/>
                  </a:lnTo>
                  <a:cubicBezTo>
                    <a:pt x="13213" y="11434"/>
                    <a:pt x="13558" y="11072"/>
                    <a:pt x="13558" y="10630"/>
                  </a:cubicBezTo>
                  <a:lnTo>
                    <a:pt x="13558" y="2690"/>
                  </a:lnTo>
                  <a:cubicBezTo>
                    <a:pt x="13558" y="2248"/>
                    <a:pt x="13213" y="1890"/>
                    <a:pt x="12768" y="1890"/>
                  </a:cubicBezTo>
                  <a:lnTo>
                    <a:pt x="11440" y="1890"/>
                  </a:lnTo>
                  <a:cubicBezTo>
                    <a:pt x="11427" y="630"/>
                    <a:pt x="10511" y="0"/>
                    <a:pt x="9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741525" y="3827300"/>
              <a:ext cx="46325" cy="39850"/>
            </a:xfrm>
            <a:custGeom>
              <a:rect b="b" l="l" r="r" t="t"/>
              <a:pathLst>
                <a:path extrusionOk="0" h="1594" w="1853">
                  <a:moveTo>
                    <a:pt x="1053" y="528"/>
                  </a:moveTo>
                  <a:cubicBezTo>
                    <a:pt x="1411" y="541"/>
                    <a:pt x="1411" y="1052"/>
                    <a:pt x="1053" y="1066"/>
                  </a:cubicBezTo>
                  <a:cubicBezTo>
                    <a:pt x="913" y="1066"/>
                    <a:pt x="790" y="943"/>
                    <a:pt x="790" y="803"/>
                  </a:cubicBezTo>
                  <a:cubicBezTo>
                    <a:pt x="790" y="651"/>
                    <a:pt x="913" y="528"/>
                    <a:pt x="1053" y="528"/>
                  </a:cubicBezTo>
                  <a:close/>
                  <a:moveTo>
                    <a:pt x="1053" y="0"/>
                  </a:moveTo>
                  <a:cubicBezTo>
                    <a:pt x="0" y="43"/>
                    <a:pt x="0" y="1550"/>
                    <a:pt x="1053" y="1593"/>
                  </a:cubicBezTo>
                  <a:cubicBezTo>
                    <a:pt x="1494" y="1593"/>
                    <a:pt x="1853" y="1232"/>
                    <a:pt x="1853" y="803"/>
                  </a:cubicBezTo>
                  <a:cubicBezTo>
                    <a:pt x="1853" y="362"/>
                    <a:pt x="1494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35"/>
          <p:cNvGrpSpPr/>
          <p:nvPr/>
        </p:nvGrpSpPr>
        <p:grpSpPr>
          <a:xfrm>
            <a:off x="3427700" y="3152988"/>
            <a:ext cx="310900" cy="338875"/>
            <a:chOff x="1823825" y="3801400"/>
            <a:chExt cx="310900" cy="338875"/>
          </a:xfrm>
        </p:grpSpPr>
        <p:sp>
          <p:nvSpPr>
            <p:cNvPr id="858" name="Google Shape;858;p35"/>
            <p:cNvSpPr/>
            <p:nvPr/>
          </p:nvSpPr>
          <p:spPr>
            <a:xfrm>
              <a:off x="1823825" y="3801400"/>
              <a:ext cx="310900" cy="338875"/>
            </a:xfrm>
            <a:custGeom>
              <a:rect b="b" l="l" r="r" t="t"/>
              <a:pathLst>
                <a:path extrusionOk="0" h="13555" w="12436">
                  <a:moveTo>
                    <a:pt x="7689" y="525"/>
                  </a:moveTo>
                  <a:cubicBezTo>
                    <a:pt x="7828" y="525"/>
                    <a:pt x="7954" y="651"/>
                    <a:pt x="7954" y="787"/>
                  </a:cubicBezTo>
                  <a:lnTo>
                    <a:pt x="7954" y="1053"/>
                  </a:lnTo>
                  <a:lnTo>
                    <a:pt x="5823" y="1053"/>
                  </a:lnTo>
                  <a:cubicBezTo>
                    <a:pt x="5683" y="1053"/>
                    <a:pt x="5574" y="1176"/>
                    <a:pt x="5561" y="1328"/>
                  </a:cubicBezTo>
                  <a:cubicBezTo>
                    <a:pt x="5561" y="1468"/>
                    <a:pt x="5448" y="1590"/>
                    <a:pt x="5298" y="1590"/>
                  </a:cubicBezTo>
                  <a:lnTo>
                    <a:pt x="3181" y="1590"/>
                  </a:lnTo>
                  <a:cubicBezTo>
                    <a:pt x="3028" y="1590"/>
                    <a:pt x="2918" y="1468"/>
                    <a:pt x="2918" y="1315"/>
                  </a:cubicBezTo>
                  <a:cubicBezTo>
                    <a:pt x="2918" y="1176"/>
                    <a:pt x="2792" y="1053"/>
                    <a:pt x="2656" y="1053"/>
                  </a:cubicBezTo>
                  <a:lnTo>
                    <a:pt x="538" y="1053"/>
                  </a:lnTo>
                  <a:lnTo>
                    <a:pt x="538" y="787"/>
                  </a:lnTo>
                  <a:cubicBezTo>
                    <a:pt x="538" y="651"/>
                    <a:pt x="651" y="525"/>
                    <a:pt x="800" y="525"/>
                  </a:cubicBezTo>
                  <a:close/>
                  <a:moveTo>
                    <a:pt x="6098" y="5298"/>
                  </a:moveTo>
                  <a:lnTo>
                    <a:pt x="6098" y="10165"/>
                  </a:lnTo>
                  <a:lnTo>
                    <a:pt x="5033" y="10165"/>
                  </a:lnTo>
                  <a:lnTo>
                    <a:pt x="5033" y="5298"/>
                  </a:lnTo>
                  <a:close/>
                  <a:moveTo>
                    <a:pt x="8741" y="3390"/>
                  </a:moveTo>
                  <a:lnTo>
                    <a:pt x="8741" y="10165"/>
                  </a:lnTo>
                  <a:lnTo>
                    <a:pt x="7689" y="10165"/>
                  </a:lnTo>
                  <a:lnTo>
                    <a:pt x="7689" y="3390"/>
                  </a:lnTo>
                  <a:close/>
                  <a:moveTo>
                    <a:pt x="11396" y="7207"/>
                  </a:moveTo>
                  <a:lnTo>
                    <a:pt x="11396" y="10165"/>
                  </a:lnTo>
                  <a:lnTo>
                    <a:pt x="10331" y="10165"/>
                  </a:lnTo>
                  <a:lnTo>
                    <a:pt x="10331" y="7207"/>
                  </a:lnTo>
                  <a:close/>
                  <a:moveTo>
                    <a:pt x="7954" y="1590"/>
                  </a:moveTo>
                  <a:lnTo>
                    <a:pt x="7954" y="2862"/>
                  </a:lnTo>
                  <a:lnTo>
                    <a:pt x="7413" y="2862"/>
                  </a:lnTo>
                  <a:cubicBezTo>
                    <a:pt x="7274" y="2862"/>
                    <a:pt x="7151" y="2975"/>
                    <a:pt x="7151" y="3127"/>
                  </a:cubicBezTo>
                  <a:lnTo>
                    <a:pt x="7151" y="10165"/>
                  </a:lnTo>
                  <a:lnTo>
                    <a:pt x="6626" y="10165"/>
                  </a:lnTo>
                  <a:lnTo>
                    <a:pt x="6626" y="5036"/>
                  </a:lnTo>
                  <a:cubicBezTo>
                    <a:pt x="6626" y="4883"/>
                    <a:pt x="6500" y="4771"/>
                    <a:pt x="6361" y="4771"/>
                  </a:cubicBezTo>
                  <a:lnTo>
                    <a:pt x="4771" y="4771"/>
                  </a:lnTo>
                  <a:cubicBezTo>
                    <a:pt x="4618" y="4771"/>
                    <a:pt x="4508" y="4883"/>
                    <a:pt x="4508" y="5036"/>
                  </a:cubicBezTo>
                  <a:lnTo>
                    <a:pt x="4508" y="10165"/>
                  </a:lnTo>
                  <a:lnTo>
                    <a:pt x="4356" y="10165"/>
                  </a:lnTo>
                  <a:cubicBezTo>
                    <a:pt x="4220" y="10165"/>
                    <a:pt x="4107" y="10265"/>
                    <a:pt x="4080" y="10387"/>
                  </a:cubicBezTo>
                  <a:cubicBezTo>
                    <a:pt x="4067" y="10553"/>
                    <a:pt x="4190" y="10693"/>
                    <a:pt x="4342" y="10693"/>
                  </a:cubicBezTo>
                  <a:lnTo>
                    <a:pt x="7954" y="10693"/>
                  </a:lnTo>
                  <a:lnTo>
                    <a:pt x="7954" y="11964"/>
                  </a:lnTo>
                  <a:lnTo>
                    <a:pt x="538" y="11964"/>
                  </a:lnTo>
                  <a:lnTo>
                    <a:pt x="538" y="1590"/>
                  </a:lnTo>
                  <a:lnTo>
                    <a:pt x="2434" y="1590"/>
                  </a:lnTo>
                  <a:cubicBezTo>
                    <a:pt x="2543" y="1896"/>
                    <a:pt x="2835" y="2115"/>
                    <a:pt x="3181" y="2115"/>
                  </a:cubicBezTo>
                  <a:lnTo>
                    <a:pt x="5298" y="2115"/>
                  </a:lnTo>
                  <a:cubicBezTo>
                    <a:pt x="5644" y="2115"/>
                    <a:pt x="5946" y="1896"/>
                    <a:pt x="6045" y="1590"/>
                  </a:cubicBezTo>
                  <a:close/>
                  <a:moveTo>
                    <a:pt x="7954" y="12505"/>
                  </a:moveTo>
                  <a:lnTo>
                    <a:pt x="7954" y="12767"/>
                  </a:lnTo>
                  <a:cubicBezTo>
                    <a:pt x="7954" y="12904"/>
                    <a:pt x="7828" y="13030"/>
                    <a:pt x="7689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505"/>
                  </a:lnTo>
                  <a:close/>
                  <a:moveTo>
                    <a:pt x="800" y="0"/>
                  </a:moveTo>
                  <a:cubicBezTo>
                    <a:pt x="359" y="0"/>
                    <a:pt x="0" y="359"/>
                    <a:pt x="0" y="787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7689" y="13554"/>
                  </a:lnTo>
                  <a:cubicBezTo>
                    <a:pt x="8120" y="13554"/>
                    <a:pt x="8479" y="13209"/>
                    <a:pt x="8479" y="12767"/>
                  </a:cubicBezTo>
                  <a:lnTo>
                    <a:pt x="8479" y="10693"/>
                  </a:lnTo>
                  <a:lnTo>
                    <a:pt x="12087" y="10693"/>
                  </a:lnTo>
                  <a:cubicBezTo>
                    <a:pt x="12436" y="10693"/>
                    <a:pt x="12436" y="10182"/>
                    <a:pt x="12087" y="10165"/>
                  </a:cubicBezTo>
                  <a:lnTo>
                    <a:pt x="11921" y="10165"/>
                  </a:lnTo>
                  <a:lnTo>
                    <a:pt x="11921" y="6945"/>
                  </a:lnTo>
                  <a:cubicBezTo>
                    <a:pt x="11921" y="6792"/>
                    <a:pt x="11798" y="6666"/>
                    <a:pt x="11659" y="6666"/>
                  </a:cubicBezTo>
                  <a:lnTo>
                    <a:pt x="10069" y="6666"/>
                  </a:lnTo>
                  <a:cubicBezTo>
                    <a:pt x="9916" y="6666"/>
                    <a:pt x="9806" y="6792"/>
                    <a:pt x="9806" y="6945"/>
                  </a:cubicBezTo>
                  <a:lnTo>
                    <a:pt x="9806" y="10165"/>
                  </a:lnTo>
                  <a:lnTo>
                    <a:pt x="9282" y="10165"/>
                  </a:lnTo>
                  <a:lnTo>
                    <a:pt x="9282" y="3127"/>
                  </a:lnTo>
                  <a:cubicBezTo>
                    <a:pt x="9282" y="2975"/>
                    <a:pt x="9156" y="2862"/>
                    <a:pt x="9003" y="2862"/>
                  </a:cubicBezTo>
                  <a:lnTo>
                    <a:pt x="8479" y="2862"/>
                  </a:lnTo>
                  <a:lnTo>
                    <a:pt x="8479" y="787"/>
                  </a:lnTo>
                  <a:cubicBezTo>
                    <a:pt x="8479" y="359"/>
                    <a:pt x="8120" y="0"/>
                    <a:pt x="7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1847975" y="3872925"/>
              <a:ext cx="102100" cy="13225"/>
            </a:xfrm>
            <a:custGeom>
              <a:rect b="b" l="l" r="r" t="t"/>
              <a:pathLst>
                <a:path extrusionOk="0" h="529" w="4084">
                  <a:moveTo>
                    <a:pt x="362" y="1"/>
                  </a:moveTo>
                  <a:cubicBezTo>
                    <a:pt x="0" y="17"/>
                    <a:pt x="0" y="515"/>
                    <a:pt x="362" y="529"/>
                  </a:cubicBezTo>
                  <a:lnTo>
                    <a:pt x="3791" y="529"/>
                  </a:lnTo>
                  <a:cubicBezTo>
                    <a:pt x="3931" y="529"/>
                    <a:pt x="4040" y="432"/>
                    <a:pt x="4067" y="306"/>
                  </a:cubicBezTo>
                  <a:cubicBezTo>
                    <a:pt x="4083" y="140"/>
                    <a:pt x="3957" y="1"/>
                    <a:pt x="3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1847975" y="3903400"/>
              <a:ext cx="65075" cy="13125"/>
            </a:xfrm>
            <a:custGeom>
              <a:rect b="b" l="l" r="r" t="t"/>
              <a:pathLst>
                <a:path extrusionOk="0" h="525" w="2603">
                  <a:moveTo>
                    <a:pt x="362" y="0"/>
                  </a:moveTo>
                  <a:cubicBezTo>
                    <a:pt x="0" y="13"/>
                    <a:pt x="0" y="511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9"/>
                    <a:pt x="2573" y="223"/>
                  </a:cubicBezTo>
                  <a:cubicBezTo>
                    <a:pt x="2560" y="96"/>
                    <a:pt x="2437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1847975" y="3933850"/>
              <a:ext cx="65075" cy="13125"/>
            </a:xfrm>
            <a:custGeom>
              <a:rect b="b" l="l" r="r" t="t"/>
              <a:pathLst>
                <a:path extrusionOk="0" h="525" w="2603">
                  <a:moveTo>
                    <a:pt x="362" y="0"/>
                  </a:moveTo>
                  <a:cubicBezTo>
                    <a:pt x="0" y="14"/>
                    <a:pt x="0" y="512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5"/>
                    <a:pt x="2573" y="220"/>
                  </a:cubicBezTo>
                  <a:cubicBezTo>
                    <a:pt x="2560" y="97"/>
                    <a:pt x="2437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1847975" y="3964225"/>
              <a:ext cx="65075" cy="13225"/>
            </a:xfrm>
            <a:custGeom>
              <a:rect b="b" l="l" r="r" t="t"/>
              <a:pathLst>
                <a:path extrusionOk="0" h="529" w="2603">
                  <a:moveTo>
                    <a:pt x="362" y="0"/>
                  </a:moveTo>
                  <a:cubicBezTo>
                    <a:pt x="0" y="17"/>
                    <a:pt x="0" y="515"/>
                    <a:pt x="362" y="528"/>
                  </a:cubicBezTo>
                  <a:lnTo>
                    <a:pt x="2311" y="528"/>
                  </a:lnTo>
                  <a:cubicBezTo>
                    <a:pt x="2477" y="528"/>
                    <a:pt x="2603" y="389"/>
                    <a:pt x="2573" y="223"/>
                  </a:cubicBezTo>
                  <a:cubicBezTo>
                    <a:pt x="2560" y="100"/>
                    <a:pt x="2437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1847975" y="3994675"/>
              <a:ext cx="65075" cy="13150"/>
            </a:xfrm>
            <a:custGeom>
              <a:rect b="b" l="l" r="r" t="t"/>
              <a:pathLst>
                <a:path extrusionOk="0" h="526" w="2603">
                  <a:moveTo>
                    <a:pt x="362" y="1"/>
                  </a:moveTo>
                  <a:cubicBezTo>
                    <a:pt x="0" y="14"/>
                    <a:pt x="0" y="512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9"/>
                    <a:pt x="2573" y="223"/>
                  </a:cubicBezTo>
                  <a:cubicBezTo>
                    <a:pt x="2560" y="97"/>
                    <a:pt x="2437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1847975" y="4025125"/>
              <a:ext cx="65075" cy="13150"/>
            </a:xfrm>
            <a:custGeom>
              <a:rect b="b" l="l" r="r" t="t"/>
              <a:pathLst>
                <a:path extrusionOk="0" h="526" w="2603">
                  <a:moveTo>
                    <a:pt x="362" y="1"/>
                  </a:moveTo>
                  <a:cubicBezTo>
                    <a:pt x="0" y="14"/>
                    <a:pt x="0" y="512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6"/>
                    <a:pt x="2573" y="220"/>
                  </a:cubicBezTo>
                  <a:cubicBezTo>
                    <a:pt x="2560" y="97"/>
                    <a:pt x="2437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1847975" y="4055500"/>
              <a:ext cx="65075" cy="13225"/>
            </a:xfrm>
            <a:custGeom>
              <a:rect b="b" l="l" r="r" t="t"/>
              <a:pathLst>
                <a:path extrusionOk="0" h="529" w="2603">
                  <a:moveTo>
                    <a:pt x="362" y="1"/>
                  </a:moveTo>
                  <a:cubicBezTo>
                    <a:pt x="0" y="18"/>
                    <a:pt x="0" y="529"/>
                    <a:pt x="362" y="529"/>
                  </a:cubicBezTo>
                  <a:lnTo>
                    <a:pt x="2311" y="529"/>
                  </a:lnTo>
                  <a:cubicBezTo>
                    <a:pt x="2477" y="529"/>
                    <a:pt x="2603" y="389"/>
                    <a:pt x="2573" y="223"/>
                  </a:cubicBezTo>
                  <a:cubicBezTo>
                    <a:pt x="2560" y="101"/>
                    <a:pt x="2437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6" name="Google Shape;866;p35"/>
          <p:cNvSpPr txBox="1"/>
          <p:nvPr/>
        </p:nvSpPr>
        <p:spPr>
          <a:xfrm flipH="1">
            <a:off x="90500" y="750200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Saturday</a:t>
            </a:r>
            <a:endParaRPr sz="2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67" name="Google Shape;867;p35"/>
          <p:cNvSpPr txBox="1"/>
          <p:nvPr/>
        </p:nvSpPr>
        <p:spPr>
          <a:xfrm flipH="1">
            <a:off x="1902800" y="2746125"/>
            <a:ext cx="17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Sunday</a:t>
            </a:r>
            <a:endParaRPr sz="2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6"/>
          <p:cNvSpPr txBox="1"/>
          <p:nvPr>
            <p:ph type="title"/>
          </p:nvPr>
        </p:nvSpPr>
        <p:spPr>
          <a:xfrm>
            <a:off x="1481025" y="2102825"/>
            <a:ext cx="50895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view the website</a:t>
            </a:r>
            <a:r>
              <a:rPr lang="en"/>
              <a:t>!</a:t>
            </a:r>
            <a:endParaRPr/>
          </a:p>
        </p:txBody>
      </p:sp>
      <p:grpSp>
        <p:nvGrpSpPr>
          <p:cNvPr id="873" name="Google Shape;873;p36"/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874" name="Google Shape;874;p36"/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875" name="Google Shape;875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6" name="Google Shape;876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7" name="Google Shape;877;p36"/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878" name="Google Shape;878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9" name="Google Shape;879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36"/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881" name="Google Shape;881;p36"/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82" name="Google Shape;882;p36"/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3" name="Google Shape;883;p36"/>
          <p:cNvGrpSpPr/>
          <p:nvPr/>
        </p:nvGrpSpPr>
        <p:grpSpPr>
          <a:xfrm flipH="1">
            <a:off x="6378225" y="936479"/>
            <a:ext cx="3094729" cy="1111283"/>
            <a:chOff x="1748550" y="1613039"/>
            <a:chExt cx="3842475" cy="1379962"/>
          </a:xfrm>
        </p:grpSpPr>
        <p:grpSp>
          <p:nvGrpSpPr>
            <p:cNvPr id="884" name="Google Shape;884;p36"/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885" name="Google Shape;88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86" name="Google Shape;88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7" name="Google Shape;887;p36"/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888" name="Google Shape;88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9" name="Google Shape;88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0" name="Google Shape;890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91" name="Google Shape;89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92" name="Google Shape;89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3" name="Google Shape;893;p36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894" name="Google Shape;89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95" name="Google Shape;89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6" name="Google Shape;896;p36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897" name="Google Shape;89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98" name="Google Shape;89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9" name="Google Shape;899;p36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900" name="Google Shape;90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01" name="Google Shape;90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02" name="Google Shape;9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850" y="2102825"/>
            <a:ext cx="2193802" cy="2193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7"/>
          <p:cNvSpPr/>
          <p:nvPr/>
        </p:nvSpPr>
        <p:spPr>
          <a:xfrm>
            <a:off x="5023358" y="28796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37"/>
          <p:cNvGrpSpPr/>
          <p:nvPr/>
        </p:nvGrpSpPr>
        <p:grpSpPr>
          <a:xfrm>
            <a:off x="5150220" y="3006520"/>
            <a:ext cx="313310" cy="313227"/>
            <a:chOff x="1323129" y="2571761"/>
            <a:chExt cx="417024" cy="417024"/>
          </a:xfrm>
        </p:grpSpPr>
        <p:sp>
          <p:nvSpPr>
            <p:cNvPr id="909" name="Google Shape;909;p37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Google Shape;913;p37"/>
          <p:cNvSpPr/>
          <p:nvPr/>
        </p:nvSpPr>
        <p:spPr>
          <a:xfrm>
            <a:off x="3402658" y="28796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4213008" y="28796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7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16" name="Google Shape;916;p37"/>
          <p:cNvSpPr txBox="1"/>
          <p:nvPr>
            <p:ph idx="1" type="subTitle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o you have any questions?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https://cdc2024.github.io/CDC24/</a:t>
            </a: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3529537" y="3006485"/>
            <a:ext cx="313268" cy="313268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37"/>
          <p:cNvGrpSpPr/>
          <p:nvPr/>
        </p:nvGrpSpPr>
        <p:grpSpPr>
          <a:xfrm>
            <a:off x="4339838" y="3006507"/>
            <a:ext cx="313342" cy="313227"/>
            <a:chOff x="812101" y="2571761"/>
            <a:chExt cx="417066" cy="417024"/>
          </a:xfrm>
        </p:grpSpPr>
        <p:sp>
          <p:nvSpPr>
            <p:cNvPr id="919" name="Google Shape;919;p37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37"/>
          <p:cNvGrpSpPr/>
          <p:nvPr/>
        </p:nvGrpSpPr>
        <p:grpSpPr>
          <a:xfrm rot="10800000">
            <a:off x="7071425" y="3622502"/>
            <a:ext cx="3296400" cy="703085"/>
            <a:chOff x="-12" y="3628590"/>
            <a:chExt cx="3296400" cy="703085"/>
          </a:xfrm>
        </p:grpSpPr>
        <p:grpSp>
          <p:nvGrpSpPr>
            <p:cNvPr id="924" name="Google Shape;924;p3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925" name="Google Shape;925;p3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26" name="Google Shape;926;p3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7" name="Google Shape;927;p3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928" name="Google Shape;928;p3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29" name="Google Shape;929;p3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3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931" name="Google Shape;931;p3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32" name="Google Shape;932;p3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3" name="Google Shape;933;p3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934" name="Google Shape;934;p3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5" name="Google Shape;935;p3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6" name="Google Shape;936;p37"/>
          <p:cNvGrpSpPr/>
          <p:nvPr/>
        </p:nvGrpSpPr>
        <p:grpSpPr>
          <a:xfrm flipH="1">
            <a:off x="-2474399" y="1300215"/>
            <a:ext cx="4555892" cy="541915"/>
            <a:chOff x="5950034" y="3380465"/>
            <a:chExt cx="4555892" cy="541915"/>
          </a:xfrm>
        </p:grpSpPr>
        <p:grpSp>
          <p:nvGrpSpPr>
            <p:cNvPr id="937" name="Google Shape;937;p37"/>
            <p:cNvGrpSpPr/>
            <p:nvPr/>
          </p:nvGrpSpPr>
          <p:grpSpPr>
            <a:xfrm rot="10800000">
              <a:off x="5950034" y="3380473"/>
              <a:ext cx="2877996" cy="223763"/>
              <a:chOff x="1748550" y="2064750"/>
              <a:chExt cx="3573375" cy="277863"/>
            </a:xfrm>
          </p:grpSpPr>
          <p:sp>
            <p:nvSpPr>
              <p:cNvPr id="938" name="Google Shape;938;p37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39" name="Google Shape;939;p37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0" name="Google Shape;940;p37"/>
            <p:cNvGrpSpPr/>
            <p:nvPr/>
          </p:nvGrpSpPr>
          <p:grpSpPr>
            <a:xfrm rot="10800000">
              <a:off x="6396949" y="3536010"/>
              <a:ext cx="2430997" cy="185534"/>
              <a:chOff x="1748547" y="1392116"/>
              <a:chExt cx="5911958" cy="451312"/>
            </a:xfrm>
          </p:grpSpPr>
          <p:sp>
            <p:nvSpPr>
              <p:cNvPr id="941" name="Google Shape;941;p37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42" name="Google Shape;942;p37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3" name="Google Shape;943;p37"/>
            <p:cNvGrpSpPr/>
            <p:nvPr/>
          </p:nvGrpSpPr>
          <p:grpSpPr>
            <a:xfrm rot="10800000">
              <a:off x="6906834" y="3876719"/>
              <a:ext cx="3140396" cy="45661"/>
              <a:chOff x="234768" y="1449263"/>
              <a:chExt cx="3899175" cy="56700"/>
            </a:xfrm>
          </p:grpSpPr>
          <p:cxnSp>
            <p:nvCxnSpPr>
              <p:cNvPr id="944" name="Google Shape;944;p37"/>
              <p:cNvCxnSpPr/>
              <p:nvPr/>
            </p:nvCxnSpPr>
            <p:spPr>
              <a:xfrm>
                <a:off x="234768" y="1477625"/>
                <a:ext cx="384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5" name="Google Shape;945;p37"/>
              <p:cNvSpPr/>
              <p:nvPr/>
            </p:nvSpPr>
            <p:spPr>
              <a:xfrm>
                <a:off x="4077243" y="1449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6" name="Google Shape;946;p37"/>
            <p:cNvGrpSpPr/>
            <p:nvPr/>
          </p:nvGrpSpPr>
          <p:grpSpPr>
            <a:xfrm flipH="1">
              <a:off x="7495622" y="3380465"/>
              <a:ext cx="3010303" cy="45661"/>
              <a:chOff x="1766900" y="2869225"/>
              <a:chExt cx="3737650" cy="56700"/>
            </a:xfrm>
          </p:grpSpPr>
          <p:cxnSp>
            <p:nvCxnSpPr>
              <p:cNvPr id="947" name="Google Shape;947;p3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8" name="Google Shape;948;p3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