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8778875" cy="612616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0" userDrawn="1">
          <p15:clr>
            <a:srgbClr val="A4A3A4"/>
          </p15:clr>
        </p15:guide>
        <p15:guide id="2" pos="2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5" autoAdjust="0"/>
  </p:normalViewPr>
  <p:slideViewPr>
    <p:cSldViewPr>
      <p:cViewPr varScale="1">
        <p:scale>
          <a:sx n="72" d="100"/>
          <a:sy n="72" d="100"/>
        </p:scale>
        <p:origin x="1590" y="66"/>
      </p:cViewPr>
      <p:guideLst>
        <p:guide orient="horz" pos="1930"/>
        <p:guide pos="2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685800"/>
            <a:ext cx="491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1550" y="685800"/>
            <a:ext cx="491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903082"/>
            <a:ext cx="7462044" cy="1313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831" y="3471493"/>
            <a:ext cx="6145213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4684" y="245331"/>
            <a:ext cx="1975247" cy="52270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944" y="245331"/>
            <a:ext cx="5779426" cy="52270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71" y="3936627"/>
            <a:ext cx="7462044" cy="1216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71" y="2596530"/>
            <a:ext cx="7462044" cy="13400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944" y="1429439"/>
            <a:ext cx="3877336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595" y="1429439"/>
            <a:ext cx="3877336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1371298"/>
            <a:ext cx="3878861" cy="5714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4" y="1942788"/>
            <a:ext cx="3878861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9548" y="1371298"/>
            <a:ext cx="3880385" cy="5714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9548" y="1942788"/>
            <a:ext cx="3880385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4696725"/>
            <a:ext cx="8778875" cy="1429438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29" y="245331"/>
            <a:ext cx="7900988" cy="77569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45" y="243912"/>
            <a:ext cx="2888189" cy="10380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296" y="243913"/>
            <a:ext cx="4907635" cy="52285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45" y="1281957"/>
            <a:ext cx="2888189" cy="41904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21" y="4288314"/>
            <a:ext cx="5267325" cy="506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0721" y="547384"/>
            <a:ext cx="5267325" cy="36756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721" y="4794575"/>
            <a:ext cx="5267325" cy="718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44" y="245332"/>
            <a:ext cx="7900988" cy="10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1429439"/>
            <a:ext cx="7900988" cy="404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944" y="5678047"/>
            <a:ext cx="2048404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9449" y="5678047"/>
            <a:ext cx="2779977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1527" y="5678047"/>
            <a:ext cx="2048404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39" y="2614246"/>
            <a:ext cx="2089539" cy="1153983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Random selection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7697" y="3463795"/>
            <a:ext cx="2393644" cy="81038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NA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22639" y="624683"/>
            <a:ext cx="1861723" cy="1153983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Non missing?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7697" y="2090086"/>
            <a:ext cx="2393644" cy="800361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Sample normal (mean, SD)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49067" y="4618085"/>
            <a:ext cx="1861723" cy="11539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85453" y="4118712"/>
                <a:ext cx="279978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𝑁𝐴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𝑟𝑜𝑤𝑠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" y="4118712"/>
                <a:ext cx="2799782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11713" y="1778259"/>
                <a:ext cx="2743200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𝑁𝐴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𝑟𝑜𝑤𝑠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3" y="1778259"/>
                <a:ext cx="2743200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308583" y="1211186"/>
            <a:ext cx="976652" cy="1989563"/>
            <a:chOff x="2588419" y="2404426"/>
            <a:chExt cx="604422" cy="1376595"/>
          </a:xfrm>
        </p:grpSpPr>
        <p:cxnSp>
          <p:nvCxnSpPr>
            <p:cNvPr id="46" name="Straight Connector 45"/>
            <p:cNvCxnSpPr>
              <a:stCxn id="2" idx="3"/>
            </p:cNvCxnSpPr>
            <p:nvPr/>
          </p:nvCxnSpPr>
          <p:spPr>
            <a:xfrm flipV="1">
              <a:off x="2598260" y="2404426"/>
              <a:ext cx="0" cy="1376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588419" y="2421203"/>
              <a:ext cx="60442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22" idx="3"/>
            <a:endCxn id="24" idx="1"/>
          </p:cNvCxnSpPr>
          <p:nvPr/>
        </p:nvCxnSpPr>
        <p:spPr>
          <a:xfrm>
            <a:off x="5184362" y="1201673"/>
            <a:ext cx="913337" cy="1288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3"/>
            <a:endCxn id="9" idx="1"/>
          </p:cNvCxnSpPr>
          <p:nvPr/>
        </p:nvCxnSpPr>
        <p:spPr>
          <a:xfrm flipV="1">
            <a:off x="5110790" y="3868988"/>
            <a:ext cx="986909" cy="1326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0800000" flipH="1">
            <a:off x="2316410" y="3205514"/>
            <a:ext cx="968827" cy="1989563"/>
            <a:chOff x="2401205" y="2397845"/>
            <a:chExt cx="604422" cy="1376595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2401206" y="2397845"/>
              <a:ext cx="0" cy="13765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01205" y="2397845"/>
              <a:ext cx="60442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1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Dave, Ishaan (CDC/DDID/NCHHSTP/DHPSE)</cp:lastModifiedBy>
  <cp:revision>25</cp:revision>
  <dcterms:created xsi:type="dcterms:W3CDTF">2012-11-30T17:37:14Z</dcterms:created>
  <dcterms:modified xsi:type="dcterms:W3CDTF">2019-08-09T14:43:34Z</dcterms:modified>
</cp:coreProperties>
</file>