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078E-06E7-4A65-9F16-B917CC687D7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470F-36EA-4944-9796-BB0BDFC7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8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078E-06E7-4A65-9F16-B917CC687D7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470F-36EA-4944-9796-BB0BDFC7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7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078E-06E7-4A65-9F16-B917CC687D7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470F-36EA-4944-9796-BB0BDFC7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77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078E-06E7-4A65-9F16-B917CC687D7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470F-36EA-4944-9796-BB0BDFC7300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9462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078E-06E7-4A65-9F16-B917CC687D7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470F-36EA-4944-9796-BB0BDFC7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27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078E-06E7-4A65-9F16-B917CC687D7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470F-36EA-4944-9796-BB0BDFC7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0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078E-06E7-4A65-9F16-B917CC687D7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470F-36EA-4944-9796-BB0BDFC7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69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078E-06E7-4A65-9F16-B917CC687D7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470F-36EA-4944-9796-BB0BDFC7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24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078E-06E7-4A65-9F16-B917CC687D7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470F-36EA-4944-9796-BB0BDFC7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6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078E-06E7-4A65-9F16-B917CC687D7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470F-36EA-4944-9796-BB0BDFC7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078E-06E7-4A65-9F16-B917CC687D7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470F-36EA-4944-9796-BB0BDFC7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0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078E-06E7-4A65-9F16-B917CC687D7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470F-36EA-4944-9796-BB0BDFC7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2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078E-06E7-4A65-9F16-B917CC687D7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470F-36EA-4944-9796-BB0BDFC7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078E-06E7-4A65-9F16-B917CC687D7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470F-36EA-4944-9796-BB0BDFC7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2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078E-06E7-4A65-9F16-B917CC687D7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470F-36EA-4944-9796-BB0BDFC7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2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078E-06E7-4A65-9F16-B917CC687D7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470F-36EA-4944-9796-BB0BDFC7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0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078E-06E7-4A65-9F16-B917CC687D7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470F-36EA-4944-9796-BB0BDFC7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0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9E078E-06E7-4A65-9F16-B917CC687D7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F470F-36EA-4944-9796-BB0BDFC7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42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  <p:sldLayoutId id="21474839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9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 Presentation</vt:lpstr>
      <vt:lpstr>PowerPoint Presentation</vt:lpstr>
    </vt:vector>
  </TitlesOfParts>
  <Company>Centers for Disease Control and Prevention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Dave, Ishaan (CDC/DDID/NCHHSTP/DHPSE)</dc:creator>
  <cp:lastModifiedBy>Dave, Ishaan (CDC/DDID/NCHHSTP/DHPSE)</cp:lastModifiedBy>
  <cp:revision>6</cp:revision>
  <dcterms:created xsi:type="dcterms:W3CDTF">2019-07-31T15:31:33Z</dcterms:created>
  <dcterms:modified xsi:type="dcterms:W3CDTF">2019-08-09T14:20:24Z</dcterms:modified>
</cp:coreProperties>
</file>