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53B7C-AB4D-4769-9CFE-42F9FB11FA2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59DA-04BE-41D2-BDA3-EA2E1BE7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current process is largely knowledge that is only</a:t>
            </a:r>
            <a:r>
              <a:rPr lang="en-US" baseline="0" dirty="0" smtClean="0"/>
              <a:t> known by a few of the team members, and they largely rely on who they have worked with in the past – this can be troublesome in cases where someone from the team leaves or surge staff comes in to help in a </a:t>
            </a:r>
            <a:r>
              <a:rPr lang="en-US" baseline="0" smtClean="0"/>
              <a:t>large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59DA-04BE-41D2-BDA3-EA2E1BE7C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5.65.70/welcome" TargetMode="External"/><Relationship Id="rId2" Type="http://schemas.openxmlformats.org/officeDocument/2006/relationships/hyperlink" Target="http://alan.cs.gsu.edu/deploy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91" y="4331959"/>
            <a:ext cx="6801612" cy="19698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Sergei Kniazev</a:t>
            </a:r>
          </a:p>
          <a:p>
            <a:r>
              <a:rPr lang="en-US" sz="2400" dirty="0" err="1" smtClean="0"/>
              <a:t>Meeyoung</a:t>
            </a:r>
            <a:r>
              <a:rPr lang="en-US" sz="2400" dirty="0" smtClean="0"/>
              <a:t> </a:t>
            </a:r>
            <a:r>
              <a:rPr lang="en-US" sz="2400" dirty="0" smtClean="0"/>
              <a:t>Park</a:t>
            </a:r>
          </a:p>
          <a:p>
            <a:r>
              <a:rPr lang="en-US" sz="2400" dirty="0" smtClean="0"/>
              <a:t>Elizabeth Blankenship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86249" y="2377573"/>
            <a:ext cx="6866817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DeployMe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63" y="2513636"/>
            <a:ext cx="928201" cy="9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01554"/>
            <a:ext cx="7729728" cy="1188720"/>
          </a:xfrm>
        </p:spPr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63931"/>
            <a:ext cx="7729728" cy="4170613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Joint Information Center (JIC) in CDC’s Division of Emergency Operations (DEO) is responsible for deploying health communication professionals in emergency </a:t>
            </a:r>
            <a:r>
              <a:rPr lang="en-US" sz="2200" dirty="0" smtClean="0"/>
              <a:t>responses</a:t>
            </a:r>
          </a:p>
          <a:p>
            <a:endParaRPr lang="en-US" sz="2200" dirty="0" smtClean="0"/>
          </a:p>
          <a:p>
            <a:r>
              <a:rPr lang="en-US" sz="2200" dirty="0" smtClean="0"/>
              <a:t>The current process for rostering, deploying, and tracking JIC health communication professionals is inadequate for the needs of the JIC, especially in large, fast-paced emergency </a:t>
            </a:r>
            <a:r>
              <a:rPr lang="en-US" sz="2200" dirty="0" smtClean="0"/>
              <a:t>responses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There is a need to streamline JIC deployments and help the JIC Staffing team move from </a:t>
            </a:r>
            <a:r>
              <a:rPr lang="en-US" sz="2200" dirty="0" smtClean="0"/>
              <a:t>a disjointed process to a centralized information system that’s easy to use for JIC staff and surge staff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41" y="631813"/>
            <a:ext cx="928201" cy="9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0644" y="1425039"/>
            <a:ext cx="2470068" cy="102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0644" y="4281054"/>
            <a:ext cx="2660073" cy="90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Hurricane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12" idx="1"/>
          </p:cNvCxnSpPr>
          <p:nvPr/>
        </p:nvCxnSpPr>
        <p:spPr>
          <a:xfrm flipV="1">
            <a:off x="3170712" y="1086592"/>
            <a:ext cx="1983179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14" idx="1"/>
          </p:cNvCxnSpPr>
          <p:nvPr/>
        </p:nvCxnSpPr>
        <p:spPr>
          <a:xfrm>
            <a:off x="3170712" y="1935678"/>
            <a:ext cx="203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18" idx="1"/>
          </p:cNvCxnSpPr>
          <p:nvPr/>
        </p:nvCxnSpPr>
        <p:spPr>
          <a:xfrm>
            <a:off x="3170712" y="1935678"/>
            <a:ext cx="1983179" cy="97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3891" y="748145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1393" y="1597231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Team2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9144000" y="2327564"/>
            <a:ext cx="2090057" cy="20188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Staff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53891" y="2571009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1393" y="3604160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Team1</a:t>
            </a:r>
          </a:p>
        </p:txBody>
      </p:sp>
      <p:cxnSp>
        <p:nvCxnSpPr>
          <p:cNvPr id="21" name="Straight Arrow Connector 20"/>
          <p:cNvCxnSpPr>
            <a:stCxn id="5" idx="6"/>
            <a:endCxn id="20" idx="1"/>
          </p:cNvCxnSpPr>
          <p:nvPr/>
        </p:nvCxnSpPr>
        <p:spPr>
          <a:xfrm flipV="1">
            <a:off x="3360717" y="3942607"/>
            <a:ext cx="1840676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01393" y="4509653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01393" y="5427021"/>
            <a:ext cx="2422566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Team3</a:t>
            </a:r>
          </a:p>
        </p:txBody>
      </p:sp>
      <p:cxnSp>
        <p:nvCxnSpPr>
          <p:cNvPr id="26" name="Straight Arrow Connector 25"/>
          <p:cNvCxnSpPr>
            <a:stCxn id="5" idx="6"/>
            <a:endCxn id="24" idx="1"/>
          </p:cNvCxnSpPr>
          <p:nvPr/>
        </p:nvCxnSpPr>
        <p:spPr>
          <a:xfrm>
            <a:off x="3360717" y="4732317"/>
            <a:ext cx="1840676" cy="1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25" idx="1"/>
          </p:cNvCxnSpPr>
          <p:nvPr/>
        </p:nvCxnSpPr>
        <p:spPr>
          <a:xfrm>
            <a:off x="3360717" y="4732317"/>
            <a:ext cx="1840676" cy="103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2"/>
            <a:endCxn id="12" idx="3"/>
          </p:cNvCxnSpPr>
          <p:nvPr/>
        </p:nvCxnSpPr>
        <p:spPr>
          <a:xfrm rot="10800000">
            <a:off x="7576458" y="1086593"/>
            <a:ext cx="1567543" cy="2250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2"/>
            <a:endCxn id="14" idx="3"/>
          </p:cNvCxnSpPr>
          <p:nvPr/>
        </p:nvCxnSpPr>
        <p:spPr>
          <a:xfrm rot="10800000">
            <a:off x="7623960" y="1935679"/>
            <a:ext cx="1520041" cy="1401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2"/>
            <a:endCxn id="18" idx="3"/>
          </p:cNvCxnSpPr>
          <p:nvPr/>
        </p:nvCxnSpPr>
        <p:spPr>
          <a:xfrm rot="10800000">
            <a:off x="7576458" y="2909457"/>
            <a:ext cx="1567543" cy="42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7" idx="2"/>
            <a:endCxn id="20" idx="3"/>
          </p:cNvCxnSpPr>
          <p:nvPr/>
        </p:nvCxnSpPr>
        <p:spPr>
          <a:xfrm rot="10800000" flipV="1">
            <a:off x="7623960" y="3336967"/>
            <a:ext cx="1520041" cy="605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2"/>
            <a:endCxn id="24" idx="3"/>
          </p:cNvCxnSpPr>
          <p:nvPr/>
        </p:nvCxnSpPr>
        <p:spPr>
          <a:xfrm rot="10800000" flipV="1">
            <a:off x="7623960" y="3336966"/>
            <a:ext cx="1520041" cy="1511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25" idx="3"/>
          </p:cNvCxnSpPr>
          <p:nvPr/>
        </p:nvCxnSpPr>
        <p:spPr>
          <a:xfrm rot="10800000" flipV="1">
            <a:off x="7623960" y="3336966"/>
            <a:ext cx="1520041" cy="2428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7" grpId="0" animBg="1"/>
      <p:bldP spid="18" grpId="0" animBg="1"/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280" y="2527485"/>
            <a:ext cx="3289465" cy="125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with forms and reports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3881" y="2527485"/>
            <a:ext cx="2945081" cy="125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with scheduling algorithm and database interface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982745" y="3156877"/>
            <a:ext cx="791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8808957" y="2426545"/>
            <a:ext cx="1900052" cy="18841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1" name="Elbow Connector 10"/>
          <p:cNvCxnSpPr>
            <a:stCxn id="6" idx="3"/>
            <a:endCxn id="9" idx="2"/>
          </p:cNvCxnSpPr>
          <p:nvPr/>
        </p:nvCxnSpPr>
        <p:spPr>
          <a:xfrm>
            <a:off x="7718962" y="3156877"/>
            <a:ext cx="1089995" cy="211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532" y="4583876"/>
            <a:ext cx="10752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challenge: Our application is designed to have a scheduling algorithm which allows to assign human resources</a:t>
            </a:r>
          </a:p>
          <a:p>
            <a:r>
              <a:rPr lang="en-US" dirty="0"/>
              <a:t>o</a:t>
            </a:r>
            <a:r>
              <a:rPr lang="en-US" dirty="0" smtClean="0"/>
              <a:t>ptimally</a:t>
            </a:r>
          </a:p>
          <a:p>
            <a:r>
              <a:rPr lang="en-US" dirty="0" smtClean="0"/>
              <a:t>It is known as NP-hard problem, which mean it is hard to solve and it is proven that there is no fast algorithms</a:t>
            </a:r>
          </a:p>
          <a:p>
            <a:r>
              <a:rPr lang="en-US" dirty="0"/>
              <a:t>f</a:t>
            </a:r>
            <a:r>
              <a:rPr lang="en-US" dirty="0" smtClean="0"/>
              <a:t>ind the solution</a:t>
            </a:r>
          </a:p>
          <a:p>
            <a:r>
              <a:rPr lang="en-US" dirty="0" smtClean="0"/>
              <a:t>Luckily fast sub-optimal algorithms such as </a:t>
            </a:r>
            <a:r>
              <a:rPr lang="en-US" dirty="0"/>
              <a:t>Johnson's algorithm </a:t>
            </a:r>
            <a:r>
              <a:rPr lang="en-US" dirty="0" smtClean="0"/>
              <a:t>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web-application which gathering data and provides reports:</a:t>
            </a:r>
          </a:p>
          <a:p>
            <a:r>
              <a:rPr lang="en-US" dirty="0" smtClean="0"/>
              <a:t>Prototype: </a:t>
            </a:r>
            <a:r>
              <a:rPr lang="en-US" dirty="0" smtClean="0">
                <a:hlinkClick r:id="rId2"/>
              </a:rPr>
              <a:t>http://alan.cs.gsu.edu/deployme/</a:t>
            </a:r>
            <a:endParaRPr lang="en-US" dirty="0" smtClean="0"/>
          </a:p>
          <a:p>
            <a:r>
              <a:rPr lang="en-US" dirty="0" smtClean="0"/>
              <a:t>Application with back end: </a:t>
            </a:r>
            <a:r>
              <a:rPr lang="en-US" dirty="0" smtClean="0">
                <a:hlinkClick r:id="rId3"/>
              </a:rPr>
              <a:t>http://172.25.65.70/welcome</a:t>
            </a:r>
            <a:endParaRPr lang="en-US" dirty="0" smtClean="0"/>
          </a:p>
          <a:p>
            <a:r>
              <a:rPr lang="en-US" dirty="0" smtClean="0"/>
              <a:t>Open source technologies: tomcat, apache, MySQL, Java,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362</TotalTime>
  <Words>274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Gill Sans MT</vt:lpstr>
      <vt:lpstr>Parcel</vt:lpstr>
      <vt:lpstr>PowerPoint Presentation</vt:lpstr>
      <vt:lpstr>Background </vt:lpstr>
      <vt:lpstr>PowerPoint Presentation</vt:lpstr>
      <vt:lpstr>application</vt:lpstr>
      <vt:lpstr>REsults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</dc:title>
  <dc:creator>Blankenship, Elizabeth (CDC/OPHPR/DEO)</dc:creator>
  <cp:lastModifiedBy>Blankenship, Elizabeth (CDC/OPHPR/DEO)</cp:lastModifiedBy>
  <cp:revision>21</cp:revision>
  <dcterms:created xsi:type="dcterms:W3CDTF">2018-10-03T19:34:22Z</dcterms:created>
  <dcterms:modified xsi:type="dcterms:W3CDTF">2018-10-04T18:54:25Z</dcterms:modified>
</cp:coreProperties>
</file>