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299" r:id="rId3"/>
    <p:sldId id="305" r:id="rId4"/>
    <p:sldId id="306" r:id="rId5"/>
    <p:sldId id="307" r:id="rId6"/>
    <p:sldId id="308" r:id="rId7"/>
    <p:sldId id="309" r:id="rId8"/>
    <p:sldId id="3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Overall!$A$2:$A$16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Overall!$B$2:$B$16</c:f>
              <c:numCache>
                <c:formatCode>0.0</c:formatCode>
                <c:ptCount val="15"/>
                <c:pt idx="0">
                  <c:v>31.92</c:v>
                </c:pt>
                <c:pt idx="1">
                  <c:v>33.619999999999997</c:v>
                </c:pt>
                <c:pt idx="2">
                  <c:v>36.68</c:v>
                </c:pt>
                <c:pt idx="3">
                  <c:v>37.28</c:v>
                </c:pt>
                <c:pt idx="4">
                  <c:v>38.19</c:v>
                </c:pt>
                <c:pt idx="5">
                  <c:v>38.57</c:v>
                </c:pt>
                <c:pt idx="6">
                  <c:v>39.729999999999997</c:v>
                </c:pt>
                <c:pt idx="7">
                  <c:v>31.7</c:v>
                </c:pt>
                <c:pt idx="8">
                  <c:v>31.95</c:v>
                </c:pt>
                <c:pt idx="9">
                  <c:v>32.22</c:v>
                </c:pt>
                <c:pt idx="10">
                  <c:v>32.020000000000003</c:v>
                </c:pt>
                <c:pt idx="11">
                  <c:v>30.05</c:v>
                </c:pt>
                <c:pt idx="12">
                  <c:v>36.04</c:v>
                </c:pt>
                <c:pt idx="13">
                  <c:v>35.340000000000003</c:v>
                </c:pt>
                <c:pt idx="14">
                  <c:v>35.15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2C-4430-B8B0-718B30A4F4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1918015"/>
        <c:axId val="471918431"/>
      </c:lineChart>
      <c:catAx>
        <c:axId val="47191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918431"/>
        <c:crosses val="autoZero"/>
        <c:auto val="1"/>
        <c:lblAlgn val="ctr"/>
        <c:lblOffset val="100"/>
        <c:tickLblSkip val="2"/>
        <c:noMultiLvlLbl val="0"/>
      </c:catAx>
      <c:valAx>
        <c:axId val="471918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Adults with CKD Stages 3-5 and ICD-9 or 10 code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91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Overall!$B$20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Overall!$A$21:$A$35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Overall!$B$21:$B$35</c:f>
              <c:numCache>
                <c:formatCode>0.0</c:formatCode>
                <c:ptCount val="15"/>
                <c:pt idx="0">
                  <c:v>29.73</c:v>
                </c:pt>
                <c:pt idx="1">
                  <c:v>31.65</c:v>
                </c:pt>
                <c:pt idx="2">
                  <c:v>34.69</c:v>
                </c:pt>
                <c:pt idx="3">
                  <c:v>35.270000000000003</c:v>
                </c:pt>
                <c:pt idx="4">
                  <c:v>36.46</c:v>
                </c:pt>
                <c:pt idx="5">
                  <c:v>36.6</c:v>
                </c:pt>
                <c:pt idx="6">
                  <c:v>37.76</c:v>
                </c:pt>
                <c:pt idx="7">
                  <c:v>30.07</c:v>
                </c:pt>
                <c:pt idx="8">
                  <c:v>30.18</c:v>
                </c:pt>
                <c:pt idx="9">
                  <c:v>29.59</c:v>
                </c:pt>
                <c:pt idx="10">
                  <c:v>28.53</c:v>
                </c:pt>
                <c:pt idx="11">
                  <c:v>28.51</c:v>
                </c:pt>
                <c:pt idx="12">
                  <c:v>32.14</c:v>
                </c:pt>
                <c:pt idx="13">
                  <c:v>31.62</c:v>
                </c:pt>
                <c:pt idx="14">
                  <c:v>30.73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45-4FDD-99C6-399E182EA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0826159"/>
        <c:axId val="540831151"/>
      </c:lineChart>
      <c:catAx>
        <c:axId val="54082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831151"/>
        <c:crosses val="autoZero"/>
        <c:auto val="1"/>
        <c:lblAlgn val="ctr"/>
        <c:lblOffset val="100"/>
        <c:tickLblSkip val="2"/>
        <c:noMultiLvlLbl val="0"/>
      </c:catAx>
      <c:valAx>
        <c:axId val="540831151"/>
        <c:scaling>
          <c:orientation val="minMax"/>
          <c:max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Adults with CKD Stages 3-5 and ICD-9 or 10 code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826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Age!$B$1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Age!$B$2:$B$16</c:f>
              <c:numCache>
                <c:formatCode>0.0</c:formatCode>
                <c:ptCount val="15"/>
                <c:pt idx="0">
                  <c:v>31.92</c:v>
                </c:pt>
                <c:pt idx="1">
                  <c:v>33.619999999999997</c:v>
                </c:pt>
                <c:pt idx="2">
                  <c:v>36.68</c:v>
                </c:pt>
                <c:pt idx="3">
                  <c:v>37.28</c:v>
                </c:pt>
                <c:pt idx="4">
                  <c:v>38.19</c:v>
                </c:pt>
                <c:pt idx="5">
                  <c:v>38.57</c:v>
                </c:pt>
                <c:pt idx="6">
                  <c:v>39.729999999999997</c:v>
                </c:pt>
                <c:pt idx="7">
                  <c:v>31.7</c:v>
                </c:pt>
                <c:pt idx="8">
                  <c:v>31.95</c:v>
                </c:pt>
                <c:pt idx="9">
                  <c:v>32.22</c:v>
                </c:pt>
                <c:pt idx="10">
                  <c:v>32.020000000000003</c:v>
                </c:pt>
                <c:pt idx="11">
                  <c:v>30.05</c:v>
                </c:pt>
                <c:pt idx="12">
                  <c:v>36.04</c:v>
                </c:pt>
                <c:pt idx="13">
                  <c:v>35.340000000000003</c:v>
                </c:pt>
                <c:pt idx="14">
                  <c:v>35.15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26-47D3-9798-51301F692385}"/>
            </c:ext>
          </c:extLst>
        </c:ser>
        <c:ser>
          <c:idx val="1"/>
          <c:order val="1"/>
          <c:tx>
            <c:strRef>
              <c:f>Age!$C$1</c:f>
              <c:strCache>
                <c:ptCount val="1"/>
                <c:pt idx="0">
                  <c:v>18–29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Age!$C$2:$C$16</c:f>
              <c:numCache>
                <c:formatCode>General</c:formatCode>
                <c:ptCount val="15"/>
                <c:pt idx="0">
                  <c:v>26.95</c:v>
                </c:pt>
                <c:pt idx="1">
                  <c:v>28.9</c:v>
                </c:pt>
                <c:pt idx="2">
                  <c:v>27.93</c:v>
                </c:pt>
                <c:pt idx="3">
                  <c:v>29.18</c:v>
                </c:pt>
                <c:pt idx="4">
                  <c:v>27.71</c:v>
                </c:pt>
                <c:pt idx="5">
                  <c:v>33.130000000000003</c:v>
                </c:pt>
                <c:pt idx="6">
                  <c:v>30.45</c:v>
                </c:pt>
                <c:pt idx="7">
                  <c:v>24.17</c:v>
                </c:pt>
                <c:pt idx="8">
                  <c:v>25.22</c:v>
                </c:pt>
                <c:pt idx="9">
                  <c:v>23.35</c:v>
                </c:pt>
                <c:pt idx="10">
                  <c:v>21.21</c:v>
                </c:pt>
                <c:pt idx="11">
                  <c:v>24.55</c:v>
                </c:pt>
                <c:pt idx="12">
                  <c:v>21.9</c:v>
                </c:pt>
                <c:pt idx="13">
                  <c:v>21.95</c:v>
                </c:pt>
                <c:pt idx="14">
                  <c:v>19.559999999999999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26-47D3-9798-51301F692385}"/>
            </c:ext>
          </c:extLst>
        </c:ser>
        <c:ser>
          <c:idx val="2"/>
          <c:order val="2"/>
          <c:tx>
            <c:strRef>
              <c:f>Age!$D$1</c:f>
              <c:strCache>
                <c:ptCount val="1"/>
                <c:pt idx="0">
                  <c:v>30–39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Age!$D$2:$D$16</c:f>
              <c:numCache>
                <c:formatCode>General</c:formatCode>
                <c:ptCount val="15"/>
                <c:pt idx="0">
                  <c:v>29.42</c:v>
                </c:pt>
                <c:pt idx="1">
                  <c:v>31.96</c:v>
                </c:pt>
                <c:pt idx="2">
                  <c:v>36.58</c:v>
                </c:pt>
                <c:pt idx="3">
                  <c:v>36.99</c:v>
                </c:pt>
                <c:pt idx="4">
                  <c:v>39.200000000000003</c:v>
                </c:pt>
                <c:pt idx="5">
                  <c:v>36.130000000000003</c:v>
                </c:pt>
                <c:pt idx="6">
                  <c:v>39.92</c:v>
                </c:pt>
                <c:pt idx="7">
                  <c:v>30.14</c:v>
                </c:pt>
                <c:pt idx="8">
                  <c:v>29.58</c:v>
                </c:pt>
                <c:pt idx="9">
                  <c:v>27.95</c:v>
                </c:pt>
                <c:pt idx="10">
                  <c:v>26.38</c:v>
                </c:pt>
                <c:pt idx="11">
                  <c:v>28.24</c:v>
                </c:pt>
                <c:pt idx="12">
                  <c:v>29.63</c:v>
                </c:pt>
                <c:pt idx="13">
                  <c:v>29.33</c:v>
                </c:pt>
                <c:pt idx="14">
                  <c:v>26.26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26-47D3-9798-51301F692385}"/>
            </c:ext>
          </c:extLst>
        </c:ser>
        <c:ser>
          <c:idx val="3"/>
          <c:order val="3"/>
          <c:tx>
            <c:strRef>
              <c:f>Age!$E$1</c:f>
              <c:strCache>
                <c:ptCount val="1"/>
                <c:pt idx="0">
                  <c:v>40–49 years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Age!$E$2:$E$16</c:f>
              <c:numCache>
                <c:formatCode>General</c:formatCode>
                <c:ptCount val="15"/>
                <c:pt idx="0">
                  <c:v>25.87</c:v>
                </c:pt>
                <c:pt idx="1">
                  <c:v>27.95</c:v>
                </c:pt>
                <c:pt idx="2">
                  <c:v>32.65</c:v>
                </c:pt>
                <c:pt idx="3">
                  <c:v>33.11</c:v>
                </c:pt>
                <c:pt idx="4">
                  <c:v>35.4</c:v>
                </c:pt>
                <c:pt idx="5">
                  <c:v>34.700000000000003</c:v>
                </c:pt>
                <c:pt idx="6">
                  <c:v>35.5</c:v>
                </c:pt>
                <c:pt idx="7">
                  <c:v>29.76</c:v>
                </c:pt>
                <c:pt idx="8">
                  <c:v>30.48</c:v>
                </c:pt>
                <c:pt idx="9">
                  <c:v>28.81</c:v>
                </c:pt>
                <c:pt idx="10">
                  <c:v>27</c:v>
                </c:pt>
                <c:pt idx="11">
                  <c:v>26.61</c:v>
                </c:pt>
                <c:pt idx="12">
                  <c:v>31.11</c:v>
                </c:pt>
                <c:pt idx="13">
                  <c:v>29.74</c:v>
                </c:pt>
                <c:pt idx="14">
                  <c:v>28.85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26-47D3-9798-51301F692385}"/>
            </c:ext>
          </c:extLst>
        </c:ser>
        <c:ser>
          <c:idx val="4"/>
          <c:order val="4"/>
          <c:tx>
            <c:strRef>
              <c:f>Age!$F$1</c:f>
              <c:strCache>
                <c:ptCount val="1"/>
                <c:pt idx="0">
                  <c:v>50–59 years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Age!$F$2:$F$16</c:f>
              <c:numCache>
                <c:formatCode>General</c:formatCode>
                <c:ptCount val="15"/>
                <c:pt idx="0">
                  <c:v>29.75</c:v>
                </c:pt>
                <c:pt idx="1">
                  <c:v>31.33</c:v>
                </c:pt>
                <c:pt idx="2">
                  <c:v>34.36</c:v>
                </c:pt>
                <c:pt idx="3">
                  <c:v>34.979999999999997</c:v>
                </c:pt>
                <c:pt idx="4">
                  <c:v>36.26</c:v>
                </c:pt>
                <c:pt idx="5">
                  <c:v>36.67</c:v>
                </c:pt>
                <c:pt idx="6">
                  <c:v>37.31</c:v>
                </c:pt>
                <c:pt idx="7">
                  <c:v>30.63</c:v>
                </c:pt>
                <c:pt idx="8">
                  <c:v>30.61</c:v>
                </c:pt>
                <c:pt idx="9">
                  <c:v>30.98</c:v>
                </c:pt>
                <c:pt idx="10">
                  <c:v>30.08</c:v>
                </c:pt>
                <c:pt idx="11">
                  <c:v>29.38</c:v>
                </c:pt>
                <c:pt idx="12">
                  <c:v>34.46</c:v>
                </c:pt>
                <c:pt idx="13">
                  <c:v>34.11</c:v>
                </c:pt>
                <c:pt idx="14">
                  <c:v>35.46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26-47D3-9798-51301F692385}"/>
            </c:ext>
          </c:extLst>
        </c:ser>
        <c:ser>
          <c:idx val="5"/>
          <c:order val="5"/>
          <c:tx>
            <c:strRef>
              <c:f>Age!$G$1</c:f>
              <c:strCache>
                <c:ptCount val="1"/>
                <c:pt idx="0">
                  <c:v>60–69 years</c:v>
                </c:pt>
              </c:strCache>
            </c:strRef>
          </c:tx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Age!$G$2:$G$16</c:f>
              <c:numCache>
                <c:formatCode>General</c:formatCode>
                <c:ptCount val="15"/>
                <c:pt idx="0">
                  <c:v>32.72</c:v>
                </c:pt>
                <c:pt idx="1">
                  <c:v>34.67</c:v>
                </c:pt>
                <c:pt idx="2">
                  <c:v>38.81</c:v>
                </c:pt>
                <c:pt idx="3">
                  <c:v>38.22</c:v>
                </c:pt>
                <c:pt idx="4">
                  <c:v>39.159999999999997</c:v>
                </c:pt>
                <c:pt idx="5">
                  <c:v>39.909999999999997</c:v>
                </c:pt>
                <c:pt idx="6">
                  <c:v>41.26</c:v>
                </c:pt>
                <c:pt idx="7">
                  <c:v>32.82</c:v>
                </c:pt>
                <c:pt idx="8">
                  <c:v>32.68</c:v>
                </c:pt>
                <c:pt idx="9">
                  <c:v>33.5</c:v>
                </c:pt>
                <c:pt idx="10">
                  <c:v>33.72</c:v>
                </c:pt>
                <c:pt idx="11">
                  <c:v>30.73</c:v>
                </c:pt>
                <c:pt idx="12">
                  <c:v>38.54</c:v>
                </c:pt>
                <c:pt idx="13">
                  <c:v>37.159999999999997</c:v>
                </c:pt>
                <c:pt idx="14">
                  <c:v>36.75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26-47D3-9798-51301F692385}"/>
            </c:ext>
          </c:extLst>
        </c:ser>
        <c:ser>
          <c:idx val="6"/>
          <c:order val="6"/>
          <c:tx>
            <c:strRef>
              <c:f>Age!$H$1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Age!$H$2:$H$16</c:f>
              <c:numCache>
                <c:formatCode>General</c:formatCode>
                <c:ptCount val="15"/>
                <c:pt idx="0">
                  <c:v>33.46</c:v>
                </c:pt>
                <c:pt idx="1">
                  <c:v>34.85</c:v>
                </c:pt>
                <c:pt idx="2">
                  <c:v>37.04</c:v>
                </c:pt>
                <c:pt idx="3">
                  <c:v>38.299999999999997</c:v>
                </c:pt>
                <c:pt idx="4">
                  <c:v>38.81</c:v>
                </c:pt>
                <c:pt idx="5">
                  <c:v>39.1</c:v>
                </c:pt>
                <c:pt idx="6">
                  <c:v>40.299999999999997</c:v>
                </c:pt>
                <c:pt idx="7">
                  <c:v>31.84</c:v>
                </c:pt>
                <c:pt idx="8">
                  <c:v>32.299999999999997</c:v>
                </c:pt>
                <c:pt idx="9">
                  <c:v>32.58</c:v>
                </c:pt>
                <c:pt idx="10">
                  <c:v>32.69</c:v>
                </c:pt>
                <c:pt idx="11">
                  <c:v>30.41</c:v>
                </c:pt>
                <c:pt idx="12">
                  <c:v>36.22</c:v>
                </c:pt>
                <c:pt idx="13">
                  <c:v>35.770000000000003</c:v>
                </c:pt>
                <c:pt idx="14">
                  <c:v>35.6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B26-47D3-9798-51301F6923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1978015"/>
        <c:axId val="551978847"/>
      </c:lineChart>
      <c:catAx>
        <c:axId val="55197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978847"/>
        <c:crosses val="autoZero"/>
        <c:auto val="1"/>
        <c:lblAlgn val="ctr"/>
        <c:lblOffset val="100"/>
        <c:tickLblSkip val="2"/>
        <c:noMultiLvlLbl val="0"/>
      </c:catAx>
      <c:valAx>
        <c:axId val="55197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Adults with CKD Stages 3-5 and ICD-9 or 10 code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978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Sex!$B$1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>
                  <a:alpha val="95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Sex!$A$2:$A$16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Sex!$B$2:$B$16</c:f>
              <c:numCache>
                <c:formatCode>0.0</c:formatCode>
                <c:ptCount val="15"/>
                <c:pt idx="0">
                  <c:v>31.92</c:v>
                </c:pt>
                <c:pt idx="1">
                  <c:v>33.619999999999997</c:v>
                </c:pt>
                <c:pt idx="2">
                  <c:v>36.68</c:v>
                </c:pt>
                <c:pt idx="3">
                  <c:v>37.28</c:v>
                </c:pt>
                <c:pt idx="4">
                  <c:v>38.19</c:v>
                </c:pt>
                <c:pt idx="5">
                  <c:v>38.57</c:v>
                </c:pt>
                <c:pt idx="6">
                  <c:v>39.729999999999997</c:v>
                </c:pt>
                <c:pt idx="7">
                  <c:v>31.7</c:v>
                </c:pt>
                <c:pt idx="8">
                  <c:v>31.95</c:v>
                </c:pt>
                <c:pt idx="9">
                  <c:v>32.22</c:v>
                </c:pt>
                <c:pt idx="10">
                  <c:v>32.020000000000003</c:v>
                </c:pt>
                <c:pt idx="11">
                  <c:v>30.05</c:v>
                </c:pt>
                <c:pt idx="12">
                  <c:v>36.04</c:v>
                </c:pt>
                <c:pt idx="13">
                  <c:v>35.340000000000003</c:v>
                </c:pt>
                <c:pt idx="14">
                  <c:v>35.15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9C-45DA-BB1A-9CB2F7D97A11}"/>
            </c:ext>
          </c:extLst>
        </c:ser>
        <c:ser>
          <c:idx val="1"/>
          <c:order val="1"/>
          <c:tx>
            <c:strRef>
              <c:f>Sex!$C$1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Sex!$A$2:$A$16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Sex!$C$2:$C$16</c:f>
              <c:numCache>
                <c:formatCode>0.0</c:formatCode>
                <c:ptCount val="15"/>
                <c:pt idx="0">
                  <c:v>37.270000000000003</c:v>
                </c:pt>
                <c:pt idx="1">
                  <c:v>38.700000000000003</c:v>
                </c:pt>
                <c:pt idx="2">
                  <c:v>42.03</c:v>
                </c:pt>
                <c:pt idx="3">
                  <c:v>42.31</c:v>
                </c:pt>
                <c:pt idx="4">
                  <c:v>42.86</c:v>
                </c:pt>
                <c:pt idx="5">
                  <c:v>43.2</c:v>
                </c:pt>
                <c:pt idx="6">
                  <c:v>44.51</c:v>
                </c:pt>
                <c:pt idx="7">
                  <c:v>36.049999999999997</c:v>
                </c:pt>
                <c:pt idx="8">
                  <c:v>36.47</c:v>
                </c:pt>
                <c:pt idx="9">
                  <c:v>36.19</c:v>
                </c:pt>
                <c:pt idx="10">
                  <c:v>35.56</c:v>
                </c:pt>
                <c:pt idx="11">
                  <c:v>33.9</c:v>
                </c:pt>
                <c:pt idx="12">
                  <c:v>40.090000000000003</c:v>
                </c:pt>
                <c:pt idx="13">
                  <c:v>38.590000000000003</c:v>
                </c:pt>
                <c:pt idx="14">
                  <c:v>37.71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9C-45DA-BB1A-9CB2F7D97A11}"/>
            </c:ext>
          </c:extLst>
        </c:ser>
        <c:ser>
          <c:idx val="2"/>
          <c:order val="2"/>
          <c:tx>
            <c:strRef>
              <c:f>Sex!$D$1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Sex!$A$2:$A$16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Sex!$D$2:$D$16</c:f>
              <c:numCache>
                <c:formatCode>0.0</c:formatCode>
                <c:ptCount val="15"/>
                <c:pt idx="0">
                  <c:v>26.97</c:v>
                </c:pt>
                <c:pt idx="1">
                  <c:v>28.77</c:v>
                </c:pt>
                <c:pt idx="2">
                  <c:v>31.56</c:v>
                </c:pt>
                <c:pt idx="3">
                  <c:v>32.39</c:v>
                </c:pt>
                <c:pt idx="4">
                  <c:v>33.5</c:v>
                </c:pt>
                <c:pt idx="5">
                  <c:v>33.79</c:v>
                </c:pt>
                <c:pt idx="6">
                  <c:v>34.75</c:v>
                </c:pt>
                <c:pt idx="7">
                  <c:v>27.05</c:v>
                </c:pt>
                <c:pt idx="8">
                  <c:v>27.14</c:v>
                </c:pt>
                <c:pt idx="9">
                  <c:v>27.98</c:v>
                </c:pt>
                <c:pt idx="10">
                  <c:v>28.1</c:v>
                </c:pt>
                <c:pt idx="11">
                  <c:v>25.86</c:v>
                </c:pt>
                <c:pt idx="12">
                  <c:v>31.67</c:v>
                </c:pt>
                <c:pt idx="13">
                  <c:v>31.85</c:v>
                </c:pt>
                <c:pt idx="14">
                  <c:v>32.39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9C-45DA-BB1A-9CB2F7D97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925695"/>
        <c:axId val="541928191"/>
      </c:lineChart>
      <c:catAx>
        <c:axId val="541925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928191"/>
        <c:crosses val="autoZero"/>
        <c:auto val="1"/>
        <c:lblAlgn val="ctr"/>
        <c:lblOffset val="100"/>
        <c:tickLblSkip val="2"/>
        <c:noMultiLvlLbl val="0"/>
      </c:catAx>
      <c:valAx>
        <c:axId val="541928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Adults with CKD Stages 3-5 and ICD-9 or 10 code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925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Sex!$B$22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Sex!$A$23:$A$37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Sex!$B$23:$B$37</c:f>
              <c:numCache>
                <c:formatCode>0.0</c:formatCode>
                <c:ptCount val="15"/>
                <c:pt idx="0">
                  <c:v>29.73</c:v>
                </c:pt>
                <c:pt idx="1">
                  <c:v>31.65</c:v>
                </c:pt>
                <c:pt idx="2">
                  <c:v>34.69</c:v>
                </c:pt>
                <c:pt idx="3">
                  <c:v>35.270000000000003</c:v>
                </c:pt>
                <c:pt idx="4">
                  <c:v>36.46</c:v>
                </c:pt>
                <c:pt idx="5">
                  <c:v>36.6</c:v>
                </c:pt>
                <c:pt idx="6">
                  <c:v>37.76</c:v>
                </c:pt>
                <c:pt idx="7">
                  <c:v>30.07</c:v>
                </c:pt>
                <c:pt idx="8">
                  <c:v>30.18</c:v>
                </c:pt>
                <c:pt idx="9">
                  <c:v>29.59</c:v>
                </c:pt>
                <c:pt idx="10">
                  <c:v>28.53</c:v>
                </c:pt>
                <c:pt idx="11">
                  <c:v>28.51</c:v>
                </c:pt>
                <c:pt idx="12">
                  <c:v>32.14</c:v>
                </c:pt>
                <c:pt idx="13">
                  <c:v>31.62</c:v>
                </c:pt>
                <c:pt idx="14">
                  <c:v>30.73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14-474F-B8B4-930C0C32DCB3}"/>
            </c:ext>
          </c:extLst>
        </c:ser>
        <c:ser>
          <c:idx val="1"/>
          <c:order val="1"/>
          <c:tx>
            <c:strRef>
              <c:f>Sex!$C$22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Sex!$A$23:$A$37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Sex!$C$23:$C$37</c:f>
              <c:numCache>
                <c:formatCode>0.0</c:formatCode>
                <c:ptCount val="15"/>
                <c:pt idx="0">
                  <c:v>32.201799999999999</c:v>
                </c:pt>
                <c:pt idx="1">
                  <c:v>33.734299999999998</c:v>
                </c:pt>
                <c:pt idx="2">
                  <c:v>36.997399999999999</c:v>
                </c:pt>
                <c:pt idx="3">
                  <c:v>37.340800000000002</c:v>
                </c:pt>
                <c:pt idx="4">
                  <c:v>37.836300000000001</c:v>
                </c:pt>
                <c:pt idx="5">
                  <c:v>37.292499999999997</c:v>
                </c:pt>
                <c:pt idx="6">
                  <c:v>38.416600000000003</c:v>
                </c:pt>
                <c:pt idx="7">
                  <c:v>31.25</c:v>
                </c:pt>
                <c:pt idx="8">
                  <c:v>30.77</c:v>
                </c:pt>
                <c:pt idx="9">
                  <c:v>29.66</c:v>
                </c:pt>
                <c:pt idx="10">
                  <c:v>28.51</c:v>
                </c:pt>
                <c:pt idx="11">
                  <c:v>28.3</c:v>
                </c:pt>
                <c:pt idx="12">
                  <c:v>32.17</c:v>
                </c:pt>
                <c:pt idx="13">
                  <c:v>31.05</c:v>
                </c:pt>
                <c:pt idx="14">
                  <c:v>30.25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14-474F-B8B4-930C0C32DCB3}"/>
            </c:ext>
          </c:extLst>
        </c:ser>
        <c:ser>
          <c:idx val="2"/>
          <c:order val="2"/>
          <c:tx>
            <c:strRef>
              <c:f>Sex!$D$22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Sex!$A$23:$A$37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Sex!$D$23:$D$37</c:f>
              <c:numCache>
                <c:formatCode>0.0</c:formatCode>
                <c:ptCount val="15"/>
                <c:pt idx="0">
                  <c:v>27.5535</c:v>
                </c:pt>
                <c:pt idx="1">
                  <c:v>29.956099999999999</c:v>
                </c:pt>
                <c:pt idx="2">
                  <c:v>32.755299999999998</c:v>
                </c:pt>
                <c:pt idx="3">
                  <c:v>33.5563</c:v>
                </c:pt>
                <c:pt idx="4">
                  <c:v>35.301200000000001</c:v>
                </c:pt>
                <c:pt idx="5">
                  <c:v>36.331600000000002</c:v>
                </c:pt>
                <c:pt idx="6">
                  <c:v>37.752699999999997</c:v>
                </c:pt>
                <c:pt idx="7">
                  <c:v>29.32</c:v>
                </c:pt>
                <c:pt idx="8">
                  <c:v>30.53</c:v>
                </c:pt>
                <c:pt idx="9">
                  <c:v>30.17</c:v>
                </c:pt>
                <c:pt idx="10">
                  <c:v>29.75</c:v>
                </c:pt>
                <c:pt idx="11">
                  <c:v>29.92</c:v>
                </c:pt>
                <c:pt idx="12">
                  <c:v>33.4</c:v>
                </c:pt>
                <c:pt idx="13">
                  <c:v>33.5</c:v>
                </c:pt>
                <c:pt idx="14">
                  <c:v>32.590000000000003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14-474F-B8B4-930C0C32D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0515887"/>
        <c:axId val="590516719"/>
      </c:lineChart>
      <c:catAx>
        <c:axId val="590515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516719"/>
        <c:crosses val="autoZero"/>
        <c:auto val="1"/>
        <c:lblAlgn val="ctr"/>
        <c:lblOffset val="100"/>
        <c:tickLblSkip val="2"/>
        <c:noMultiLvlLbl val="0"/>
      </c:catAx>
      <c:valAx>
        <c:axId val="590516719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Adults with CKD Stages 3-5 and ICD-9 or 10 code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515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91224846894137"/>
          <c:y val="7.7972709551656916E-2"/>
          <c:w val="0.88308775153105856"/>
          <c:h val="0.47675984251968506"/>
        </c:manualLayout>
      </c:layout>
      <c:lineChart>
        <c:grouping val="standard"/>
        <c:varyColors val="0"/>
        <c:ser>
          <c:idx val="0"/>
          <c:order val="0"/>
          <c:tx>
            <c:strRef>
              <c:f>Race!$B$1</c:f>
              <c:strCache>
                <c:ptCount val="1"/>
                <c:pt idx="0">
                  <c:v>Overall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Race!$B$2:$B$16</c:f>
              <c:numCache>
                <c:formatCode>0.0</c:formatCode>
                <c:ptCount val="15"/>
                <c:pt idx="0">
                  <c:v>31.92</c:v>
                </c:pt>
                <c:pt idx="1">
                  <c:v>33.619999999999997</c:v>
                </c:pt>
                <c:pt idx="2">
                  <c:v>36.68</c:v>
                </c:pt>
                <c:pt idx="3">
                  <c:v>37.28</c:v>
                </c:pt>
                <c:pt idx="4">
                  <c:v>38.19</c:v>
                </c:pt>
                <c:pt idx="5">
                  <c:v>38.57</c:v>
                </c:pt>
                <c:pt idx="6">
                  <c:v>39.729999999999997</c:v>
                </c:pt>
                <c:pt idx="7">
                  <c:v>31.7</c:v>
                </c:pt>
                <c:pt idx="8">
                  <c:v>31.95</c:v>
                </c:pt>
                <c:pt idx="9">
                  <c:v>32.22</c:v>
                </c:pt>
                <c:pt idx="10">
                  <c:v>32.020000000000003</c:v>
                </c:pt>
                <c:pt idx="11">
                  <c:v>30.05</c:v>
                </c:pt>
                <c:pt idx="12">
                  <c:v>36.04</c:v>
                </c:pt>
                <c:pt idx="13">
                  <c:v>35.340000000000003</c:v>
                </c:pt>
                <c:pt idx="14">
                  <c:v>35.15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89-49E1-BF65-3D5027098245}"/>
            </c:ext>
          </c:extLst>
        </c:ser>
        <c:ser>
          <c:idx val="1"/>
          <c:order val="1"/>
          <c:tx>
            <c:strRef>
              <c:f>Race!$C$1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Race!$C$2:$C$16</c:f>
              <c:numCache>
                <c:formatCode>General</c:formatCode>
                <c:ptCount val="15"/>
                <c:pt idx="0">
                  <c:v>31.2</c:v>
                </c:pt>
                <c:pt idx="1">
                  <c:v>32.36</c:v>
                </c:pt>
                <c:pt idx="2">
                  <c:v>36.18</c:v>
                </c:pt>
                <c:pt idx="3">
                  <c:v>35.96</c:v>
                </c:pt>
                <c:pt idx="4">
                  <c:v>37.659999999999997</c:v>
                </c:pt>
                <c:pt idx="5">
                  <c:v>37.630000000000003</c:v>
                </c:pt>
                <c:pt idx="6">
                  <c:v>39.19</c:v>
                </c:pt>
                <c:pt idx="7">
                  <c:v>30.31</c:v>
                </c:pt>
                <c:pt idx="8">
                  <c:v>31.11</c:v>
                </c:pt>
                <c:pt idx="9">
                  <c:v>31.32</c:v>
                </c:pt>
                <c:pt idx="10">
                  <c:v>31.32</c:v>
                </c:pt>
                <c:pt idx="11">
                  <c:v>29.71</c:v>
                </c:pt>
                <c:pt idx="12">
                  <c:v>35.409999999999997</c:v>
                </c:pt>
                <c:pt idx="13">
                  <c:v>34.92</c:v>
                </c:pt>
                <c:pt idx="14">
                  <c:v>34.44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89-49E1-BF65-3D5027098245}"/>
            </c:ext>
          </c:extLst>
        </c:ser>
        <c:ser>
          <c:idx val="2"/>
          <c:order val="2"/>
          <c:tx>
            <c:strRef>
              <c:f>Race!$D$1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Race!$D$2:$D$16</c:f>
              <c:numCache>
                <c:formatCode>General</c:formatCode>
                <c:ptCount val="15"/>
                <c:pt idx="0">
                  <c:v>30.27</c:v>
                </c:pt>
                <c:pt idx="1">
                  <c:v>32.58</c:v>
                </c:pt>
                <c:pt idx="2">
                  <c:v>36.69</c:v>
                </c:pt>
                <c:pt idx="3">
                  <c:v>37.770000000000003</c:v>
                </c:pt>
                <c:pt idx="4">
                  <c:v>37.270000000000003</c:v>
                </c:pt>
                <c:pt idx="5">
                  <c:v>36.909999999999997</c:v>
                </c:pt>
                <c:pt idx="6">
                  <c:v>38.200000000000003</c:v>
                </c:pt>
                <c:pt idx="7">
                  <c:v>31.62</c:v>
                </c:pt>
                <c:pt idx="8">
                  <c:v>31.2</c:v>
                </c:pt>
                <c:pt idx="9">
                  <c:v>31.43</c:v>
                </c:pt>
                <c:pt idx="10">
                  <c:v>31.2</c:v>
                </c:pt>
                <c:pt idx="11">
                  <c:v>29.66</c:v>
                </c:pt>
                <c:pt idx="12">
                  <c:v>35.96</c:v>
                </c:pt>
                <c:pt idx="13">
                  <c:v>34.68</c:v>
                </c:pt>
                <c:pt idx="14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89-49E1-BF65-3D5027098245}"/>
            </c:ext>
          </c:extLst>
        </c:ser>
        <c:ser>
          <c:idx val="3"/>
          <c:order val="3"/>
          <c:tx>
            <c:strRef>
              <c:f>Race!$E$1</c:f>
              <c:strCache>
                <c:ptCount val="1"/>
                <c:pt idx="0">
                  <c:v>Unknown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Race!$E$2:$E$16</c:f>
              <c:numCache>
                <c:formatCode>General</c:formatCode>
                <c:ptCount val="15"/>
                <c:pt idx="0">
                  <c:v>37.979999999999997</c:v>
                </c:pt>
                <c:pt idx="1">
                  <c:v>39.5</c:v>
                </c:pt>
                <c:pt idx="2">
                  <c:v>42.19</c:v>
                </c:pt>
                <c:pt idx="3">
                  <c:v>42.85</c:v>
                </c:pt>
                <c:pt idx="4">
                  <c:v>43.34</c:v>
                </c:pt>
                <c:pt idx="5">
                  <c:v>44.58</c:v>
                </c:pt>
                <c:pt idx="6">
                  <c:v>45.63</c:v>
                </c:pt>
                <c:pt idx="7">
                  <c:v>37.86</c:v>
                </c:pt>
                <c:pt idx="8">
                  <c:v>38.11</c:v>
                </c:pt>
                <c:pt idx="9">
                  <c:v>38.04</c:v>
                </c:pt>
                <c:pt idx="10">
                  <c:v>38.17</c:v>
                </c:pt>
                <c:pt idx="11">
                  <c:v>35.21</c:v>
                </c:pt>
                <c:pt idx="12">
                  <c:v>40.72</c:v>
                </c:pt>
                <c:pt idx="13">
                  <c:v>39.479999999999997</c:v>
                </c:pt>
                <c:pt idx="14">
                  <c:v>36.74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889-49E1-BF65-3D5027098245}"/>
            </c:ext>
          </c:extLst>
        </c:ser>
        <c:ser>
          <c:idx val="4"/>
          <c:order val="4"/>
          <c:tx>
            <c:strRef>
              <c:f>Race!$F$1</c:f>
              <c:strCache>
                <c:ptCount val="1"/>
                <c:pt idx="0">
                  <c:v>Missing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Race!$F$2:$F$16</c:f>
              <c:numCache>
                <c:formatCode>General</c:formatCode>
                <c:ptCount val="15"/>
                <c:pt idx="0">
                  <c:v>27.81</c:v>
                </c:pt>
                <c:pt idx="1">
                  <c:v>29.57</c:v>
                </c:pt>
                <c:pt idx="2">
                  <c:v>32.31</c:v>
                </c:pt>
                <c:pt idx="3">
                  <c:v>33.18</c:v>
                </c:pt>
                <c:pt idx="4">
                  <c:v>34.32</c:v>
                </c:pt>
                <c:pt idx="5">
                  <c:v>34.44</c:v>
                </c:pt>
                <c:pt idx="6">
                  <c:v>35.71</c:v>
                </c:pt>
                <c:pt idx="7">
                  <c:v>28.57</c:v>
                </c:pt>
                <c:pt idx="8">
                  <c:v>29.51</c:v>
                </c:pt>
                <c:pt idx="9">
                  <c:v>30.02</c:v>
                </c:pt>
                <c:pt idx="10">
                  <c:v>29.9</c:v>
                </c:pt>
                <c:pt idx="11">
                  <c:v>27.26</c:v>
                </c:pt>
                <c:pt idx="12">
                  <c:v>32.47</c:v>
                </c:pt>
                <c:pt idx="13">
                  <c:v>32.770000000000003</c:v>
                </c:pt>
                <c:pt idx="14">
                  <c:v>32.83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889-49E1-BF65-3D5027098245}"/>
            </c:ext>
          </c:extLst>
        </c:ser>
        <c:ser>
          <c:idx val="5"/>
          <c:order val="5"/>
          <c:tx>
            <c:strRef>
              <c:f>Race!$G$1</c:f>
              <c:strCache>
                <c:ptCount val="1"/>
                <c:pt idx="0">
                  <c:v>Asian/Pacific Islander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Race!$G$2:$G$16</c:f>
              <c:numCache>
                <c:formatCode>General</c:formatCode>
                <c:ptCount val="15"/>
                <c:pt idx="0">
                  <c:v>36.5</c:v>
                </c:pt>
                <c:pt idx="1">
                  <c:v>38.15</c:v>
                </c:pt>
                <c:pt idx="2">
                  <c:v>44.13</c:v>
                </c:pt>
                <c:pt idx="3">
                  <c:v>41.59</c:v>
                </c:pt>
                <c:pt idx="4">
                  <c:v>43.97</c:v>
                </c:pt>
                <c:pt idx="5">
                  <c:v>47.46</c:v>
                </c:pt>
                <c:pt idx="6">
                  <c:v>46.51</c:v>
                </c:pt>
                <c:pt idx="7">
                  <c:v>34.94</c:v>
                </c:pt>
                <c:pt idx="8">
                  <c:v>32.950000000000003</c:v>
                </c:pt>
                <c:pt idx="9">
                  <c:v>36.159999999999997</c:v>
                </c:pt>
                <c:pt idx="10">
                  <c:v>35.26</c:v>
                </c:pt>
                <c:pt idx="11">
                  <c:v>32.15</c:v>
                </c:pt>
                <c:pt idx="12">
                  <c:v>40.229999999999997</c:v>
                </c:pt>
                <c:pt idx="13">
                  <c:v>39.799999999999997</c:v>
                </c:pt>
                <c:pt idx="14">
                  <c:v>41.34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889-49E1-BF65-3D5027098245}"/>
            </c:ext>
          </c:extLst>
        </c:ser>
        <c:ser>
          <c:idx val="6"/>
          <c:order val="6"/>
          <c:tx>
            <c:strRef>
              <c:f>Race!$H$1</c:f>
              <c:strCache>
                <c:ptCount val="1"/>
                <c:pt idx="0">
                  <c:v>American Indian/Alaska Native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Race!$H$2:$H$16</c:f>
              <c:numCache>
                <c:formatCode>General</c:formatCode>
                <c:ptCount val="15"/>
                <c:pt idx="0">
                  <c:v>28.79</c:v>
                </c:pt>
                <c:pt idx="1">
                  <c:v>35.61</c:v>
                </c:pt>
                <c:pt idx="2">
                  <c:v>33.869999999999997</c:v>
                </c:pt>
                <c:pt idx="3">
                  <c:v>36.43</c:v>
                </c:pt>
                <c:pt idx="4">
                  <c:v>43.36</c:v>
                </c:pt>
                <c:pt idx="5">
                  <c:v>41.54</c:v>
                </c:pt>
                <c:pt idx="6">
                  <c:v>43.61</c:v>
                </c:pt>
                <c:pt idx="7">
                  <c:v>30.59</c:v>
                </c:pt>
                <c:pt idx="8">
                  <c:v>29.47</c:v>
                </c:pt>
                <c:pt idx="9">
                  <c:v>33.33</c:v>
                </c:pt>
                <c:pt idx="10">
                  <c:v>32.86</c:v>
                </c:pt>
                <c:pt idx="11">
                  <c:v>33.909999999999997</c:v>
                </c:pt>
                <c:pt idx="12">
                  <c:v>31.43</c:v>
                </c:pt>
                <c:pt idx="13">
                  <c:v>34.869999999999997</c:v>
                </c:pt>
                <c:pt idx="14">
                  <c:v>30.58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889-49E1-BF65-3D5027098245}"/>
            </c:ext>
          </c:extLst>
        </c:ser>
        <c:ser>
          <c:idx val="7"/>
          <c:order val="7"/>
          <c:tx>
            <c:strRef>
              <c:f>Race!$I$1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Race!$I$2:$I$16</c:f>
              <c:numCache>
                <c:formatCode>General</c:formatCode>
                <c:ptCount val="15"/>
                <c:pt idx="0">
                  <c:v>31.43</c:v>
                </c:pt>
                <c:pt idx="1">
                  <c:v>35.450000000000003</c:v>
                </c:pt>
                <c:pt idx="2">
                  <c:v>35.020000000000003</c:v>
                </c:pt>
                <c:pt idx="3">
                  <c:v>39.840000000000003</c:v>
                </c:pt>
                <c:pt idx="4">
                  <c:v>45.76</c:v>
                </c:pt>
                <c:pt idx="5">
                  <c:v>44.32</c:v>
                </c:pt>
                <c:pt idx="6">
                  <c:v>44.08</c:v>
                </c:pt>
                <c:pt idx="7">
                  <c:v>35.93</c:v>
                </c:pt>
                <c:pt idx="8">
                  <c:v>36.700000000000003</c:v>
                </c:pt>
                <c:pt idx="9">
                  <c:v>37.58</c:v>
                </c:pt>
                <c:pt idx="10">
                  <c:v>36.1</c:v>
                </c:pt>
                <c:pt idx="11">
                  <c:v>30.83</c:v>
                </c:pt>
                <c:pt idx="12">
                  <c:v>42.72</c:v>
                </c:pt>
                <c:pt idx="13">
                  <c:v>40.200000000000003</c:v>
                </c:pt>
                <c:pt idx="14">
                  <c:v>36.270000000000003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889-49E1-BF65-3D5027098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1974271"/>
        <c:axId val="551980511"/>
      </c:lineChart>
      <c:catAx>
        <c:axId val="551974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980511"/>
        <c:crosses val="autoZero"/>
        <c:auto val="1"/>
        <c:lblAlgn val="ctr"/>
        <c:lblOffset val="100"/>
        <c:tickLblSkip val="2"/>
        <c:noMultiLvlLbl val="0"/>
      </c:catAx>
      <c:valAx>
        <c:axId val="551980511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Adults with CKD Stages 3-5 and ICD-9 or 10 code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974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532178477690286"/>
          <c:y val="0.71060226495904244"/>
          <c:w val="0.78690043744531935"/>
          <c:h val="0.25147422833235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Race!$B$35</c:f>
              <c:strCache>
                <c:ptCount val="1"/>
                <c:pt idx="0">
                  <c:v>Overall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Race!$A$36:$A$50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Race!$B$36:$B$50</c:f>
              <c:numCache>
                <c:formatCode>0.0</c:formatCode>
                <c:ptCount val="15"/>
                <c:pt idx="0">
                  <c:v>29.73</c:v>
                </c:pt>
                <c:pt idx="1">
                  <c:v>31.65</c:v>
                </c:pt>
                <c:pt idx="2">
                  <c:v>34.69</c:v>
                </c:pt>
                <c:pt idx="3">
                  <c:v>35.270000000000003</c:v>
                </c:pt>
                <c:pt idx="4">
                  <c:v>36.46</c:v>
                </c:pt>
                <c:pt idx="5">
                  <c:v>36.6</c:v>
                </c:pt>
                <c:pt idx="6">
                  <c:v>37.76</c:v>
                </c:pt>
                <c:pt idx="7">
                  <c:v>30.07</c:v>
                </c:pt>
                <c:pt idx="8">
                  <c:v>30.18</c:v>
                </c:pt>
                <c:pt idx="9">
                  <c:v>29.59</c:v>
                </c:pt>
                <c:pt idx="10">
                  <c:v>28.53</c:v>
                </c:pt>
                <c:pt idx="11">
                  <c:v>28.51</c:v>
                </c:pt>
                <c:pt idx="12">
                  <c:v>32.14</c:v>
                </c:pt>
                <c:pt idx="13">
                  <c:v>31.62</c:v>
                </c:pt>
                <c:pt idx="14">
                  <c:v>30.73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BC-4B67-8C28-CFDBB98A1C05}"/>
            </c:ext>
          </c:extLst>
        </c:ser>
        <c:ser>
          <c:idx val="1"/>
          <c:order val="1"/>
          <c:tx>
            <c:strRef>
              <c:f>Race!$C$35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Race!$A$36:$A$50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Race!$C$36:$C$50</c:f>
              <c:numCache>
                <c:formatCode>0.00</c:formatCode>
                <c:ptCount val="15"/>
                <c:pt idx="0">
                  <c:v>28.295000000000002</c:v>
                </c:pt>
                <c:pt idx="1">
                  <c:v>29.624500000000001</c:v>
                </c:pt>
                <c:pt idx="2">
                  <c:v>31.3796</c:v>
                </c:pt>
                <c:pt idx="3">
                  <c:v>31.995000000000001</c:v>
                </c:pt>
                <c:pt idx="4">
                  <c:v>33.291499999999999</c:v>
                </c:pt>
                <c:pt idx="5">
                  <c:v>33.879899999999999</c:v>
                </c:pt>
                <c:pt idx="6">
                  <c:v>34.2273</c:v>
                </c:pt>
                <c:pt idx="7">
                  <c:v>28.69</c:v>
                </c:pt>
                <c:pt idx="8">
                  <c:v>29.3</c:v>
                </c:pt>
                <c:pt idx="9">
                  <c:v>29.08</c:v>
                </c:pt>
                <c:pt idx="10">
                  <c:v>28.26</c:v>
                </c:pt>
                <c:pt idx="11">
                  <c:v>28.92</c:v>
                </c:pt>
                <c:pt idx="12">
                  <c:v>32.1</c:v>
                </c:pt>
                <c:pt idx="13">
                  <c:v>31.76</c:v>
                </c:pt>
                <c:pt idx="14">
                  <c:v>30.92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BC-4B67-8C28-CFDBB98A1C05}"/>
            </c:ext>
          </c:extLst>
        </c:ser>
        <c:ser>
          <c:idx val="2"/>
          <c:order val="2"/>
          <c:tx>
            <c:strRef>
              <c:f>Race!$D$35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Race!$A$36:$A$50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Race!$D$36:$D$50</c:f>
              <c:numCache>
                <c:formatCode>0.00</c:formatCode>
                <c:ptCount val="15"/>
                <c:pt idx="0">
                  <c:v>28.7836</c:v>
                </c:pt>
                <c:pt idx="1">
                  <c:v>31.227499999999999</c:v>
                </c:pt>
                <c:pt idx="2">
                  <c:v>34.126800000000003</c:v>
                </c:pt>
                <c:pt idx="3">
                  <c:v>35.5931</c:v>
                </c:pt>
                <c:pt idx="4">
                  <c:v>35.390599999999999</c:v>
                </c:pt>
                <c:pt idx="5">
                  <c:v>33.418900000000001</c:v>
                </c:pt>
                <c:pt idx="6">
                  <c:v>35.394100000000002</c:v>
                </c:pt>
                <c:pt idx="7">
                  <c:v>28.27</c:v>
                </c:pt>
                <c:pt idx="8">
                  <c:v>27.98</c:v>
                </c:pt>
                <c:pt idx="9">
                  <c:v>26.8</c:v>
                </c:pt>
                <c:pt idx="10">
                  <c:v>26.47</c:v>
                </c:pt>
                <c:pt idx="11">
                  <c:v>25.79</c:v>
                </c:pt>
                <c:pt idx="12">
                  <c:v>30.15</c:v>
                </c:pt>
                <c:pt idx="13">
                  <c:v>29.04</c:v>
                </c:pt>
                <c:pt idx="14">
                  <c:v>28.78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BC-4B67-8C28-CFDBB98A1C05}"/>
            </c:ext>
          </c:extLst>
        </c:ser>
        <c:ser>
          <c:idx val="3"/>
          <c:order val="3"/>
          <c:tx>
            <c:strRef>
              <c:f>Race!$E$35</c:f>
              <c:strCache>
                <c:ptCount val="1"/>
                <c:pt idx="0">
                  <c:v>Unknown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Race!$A$36:$A$50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Race!$E$36:$E$50</c:f>
              <c:numCache>
                <c:formatCode>0.00</c:formatCode>
                <c:ptCount val="15"/>
                <c:pt idx="0">
                  <c:v>40.252200000000002</c:v>
                </c:pt>
                <c:pt idx="1">
                  <c:v>37.7044</c:v>
                </c:pt>
                <c:pt idx="2">
                  <c:v>42.6937</c:v>
                </c:pt>
                <c:pt idx="3">
                  <c:v>45.701500000000003</c:v>
                </c:pt>
                <c:pt idx="4">
                  <c:v>44.668799999999997</c:v>
                </c:pt>
                <c:pt idx="5">
                  <c:v>50.289299999999997</c:v>
                </c:pt>
                <c:pt idx="6">
                  <c:v>44.497999999999998</c:v>
                </c:pt>
                <c:pt idx="7">
                  <c:v>36.46</c:v>
                </c:pt>
                <c:pt idx="8">
                  <c:v>41.03</c:v>
                </c:pt>
                <c:pt idx="9">
                  <c:v>35.950000000000003</c:v>
                </c:pt>
                <c:pt idx="10">
                  <c:v>34.619999999999997</c:v>
                </c:pt>
                <c:pt idx="11">
                  <c:v>37.83</c:v>
                </c:pt>
                <c:pt idx="12">
                  <c:v>40.299999999999997</c:v>
                </c:pt>
                <c:pt idx="13">
                  <c:v>39.909999999999997</c:v>
                </c:pt>
                <c:pt idx="14">
                  <c:v>32.67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EBC-4B67-8C28-CFDBB98A1C05}"/>
            </c:ext>
          </c:extLst>
        </c:ser>
        <c:ser>
          <c:idx val="4"/>
          <c:order val="4"/>
          <c:tx>
            <c:strRef>
              <c:f>Race!$F$35</c:f>
              <c:strCache>
                <c:ptCount val="1"/>
                <c:pt idx="0">
                  <c:v>Missing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Race!$A$36:$A$50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Race!$F$36:$F$50</c:f>
              <c:numCache>
                <c:formatCode>0.00</c:formatCode>
                <c:ptCount val="15"/>
                <c:pt idx="0">
                  <c:v>32.101199999999999</c:v>
                </c:pt>
                <c:pt idx="1">
                  <c:v>35.1907</c:v>
                </c:pt>
                <c:pt idx="2">
                  <c:v>39.800400000000003</c:v>
                </c:pt>
                <c:pt idx="3">
                  <c:v>39.022399999999998</c:v>
                </c:pt>
                <c:pt idx="4">
                  <c:v>40.868499999999997</c:v>
                </c:pt>
                <c:pt idx="5">
                  <c:v>40.994799999999998</c:v>
                </c:pt>
                <c:pt idx="6">
                  <c:v>44.59</c:v>
                </c:pt>
                <c:pt idx="7">
                  <c:v>37.729999999999997</c:v>
                </c:pt>
                <c:pt idx="8">
                  <c:v>38.6</c:v>
                </c:pt>
                <c:pt idx="9">
                  <c:v>38.1</c:v>
                </c:pt>
                <c:pt idx="10">
                  <c:v>36.200000000000003</c:v>
                </c:pt>
                <c:pt idx="11">
                  <c:v>37.840000000000003</c:v>
                </c:pt>
                <c:pt idx="12">
                  <c:v>38.659999999999997</c:v>
                </c:pt>
                <c:pt idx="13">
                  <c:v>42.77</c:v>
                </c:pt>
                <c:pt idx="14">
                  <c:v>36.590000000000003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EBC-4B67-8C28-CFDBB98A1C05}"/>
            </c:ext>
          </c:extLst>
        </c:ser>
        <c:ser>
          <c:idx val="5"/>
          <c:order val="5"/>
          <c:tx>
            <c:strRef>
              <c:f>Race!$G$35</c:f>
              <c:strCache>
                <c:ptCount val="1"/>
                <c:pt idx="0">
                  <c:v>Asian/Pacific Islander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Race!$A$36:$A$50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Race!$G$36:$G$50</c:f>
              <c:numCache>
                <c:formatCode>0.00</c:formatCode>
                <c:ptCount val="15"/>
                <c:pt idx="0">
                  <c:v>31.6844</c:v>
                </c:pt>
                <c:pt idx="1">
                  <c:v>33.386200000000002</c:v>
                </c:pt>
                <c:pt idx="2">
                  <c:v>41.981999999999999</c:v>
                </c:pt>
                <c:pt idx="3">
                  <c:v>35.828800000000001</c:v>
                </c:pt>
                <c:pt idx="4">
                  <c:v>39.151000000000003</c:v>
                </c:pt>
                <c:pt idx="5">
                  <c:v>43.916899999999998</c:v>
                </c:pt>
                <c:pt idx="6">
                  <c:v>49.810099999999998</c:v>
                </c:pt>
                <c:pt idx="7">
                  <c:v>35.69</c:v>
                </c:pt>
                <c:pt idx="8">
                  <c:v>32.06</c:v>
                </c:pt>
                <c:pt idx="9">
                  <c:v>34.1</c:v>
                </c:pt>
                <c:pt idx="10">
                  <c:v>32.520000000000003</c:v>
                </c:pt>
                <c:pt idx="11">
                  <c:v>34.04</c:v>
                </c:pt>
                <c:pt idx="12">
                  <c:v>38.909999999999997</c:v>
                </c:pt>
                <c:pt idx="13">
                  <c:v>37.659999999999997</c:v>
                </c:pt>
                <c:pt idx="14">
                  <c:v>39.82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EBC-4B67-8C28-CFDBB98A1C05}"/>
            </c:ext>
          </c:extLst>
        </c:ser>
        <c:ser>
          <c:idx val="6"/>
          <c:order val="6"/>
          <c:tx>
            <c:strRef>
              <c:f>Race!$H$35</c:f>
              <c:strCache>
                <c:ptCount val="1"/>
                <c:pt idx="0">
                  <c:v>American Indian/Alaska Native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Race!$A$36:$A$50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Race!$H$36:$H$50</c:f>
              <c:numCache>
                <c:formatCode>0.00</c:formatCode>
                <c:ptCount val="15"/>
                <c:pt idx="0">
                  <c:v>25.759799999999998</c:v>
                </c:pt>
                <c:pt idx="1">
                  <c:v>33.8202</c:v>
                </c:pt>
                <c:pt idx="2">
                  <c:v>33.373800000000003</c:v>
                </c:pt>
                <c:pt idx="3">
                  <c:v>38.287799999999997</c:v>
                </c:pt>
                <c:pt idx="4">
                  <c:v>40.346200000000003</c:v>
                </c:pt>
                <c:pt idx="5">
                  <c:v>48.598599999999998</c:v>
                </c:pt>
                <c:pt idx="6">
                  <c:v>41.542400000000001</c:v>
                </c:pt>
                <c:pt idx="7">
                  <c:v>23.25</c:v>
                </c:pt>
                <c:pt idx="8">
                  <c:v>36.68</c:v>
                </c:pt>
                <c:pt idx="9">
                  <c:v>30.59</c:v>
                </c:pt>
                <c:pt idx="10">
                  <c:v>34.619999999999997</c:v>
                </c:pt>
                <c:pt idx="11">
                  <c:v>27.5</c:v>
                </c:pt>
                <c:pt idx="12">
                  <c:v>25.92</c:v>
                </c:pt>
                <c:pt idx="13">
                  <c:v>32.71</c:v>
                </c:pt>
                <c:pt idx="14">
                  <c:v>23.83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EBC-4B67-8C28-CFDBB98A1C05}"/>
            </c:ext>
          </c:extLst>
        </c:ser>
        <c:ser>
          <c:idx val="7"/>
          <c:order val="7"/>
          <c:tx>
            <c:strRef>
              <c:f>Race!$I$35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Race!$A$36:$A$50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Race!$I$36:$I$50</c:f>
              <c:numCache>
                <c:formatCode>0.00</c:formatCode>
                <c:ptCount val="15"/>
                <c:pt idx="0">
                  <c:v>28.9878</c:v>
                </c:pt>
                <c:pt idx="1">
                  <c:v>31.5717</c:v>
                </c:pt>
                <c:pt idx="2">
                  <c:v>30.532599999999999</c:v>
                </c:pt>
                <c:pt idx="3">
                  <c:v>34.578699999999998</c:v>
                </c:pt>
                <c:pt idx="4">
                  <c:v>41.2209</c:v>
                </c:pt>
                <c:pt idx="5">
                  <c:v>40.494300000000003</c:v>
                </c:pt>
                <c:pt idx="6">
                  <c:v>39.721299999999999</c:v>
                </c:pt>
                <c:pt idx="7">
                  <c:v>31.88</c:v>
                </c:pt>
                <c:pt idx="8">
                  <c:v>28</c:v>
                </c:pt>
                <c:pt idx="9">
                  <c:v>31.69</c:v>
                </c:pt>
                <c:pt idx="10">
                  <c:v>31.75</c:v>
                </c:pt>
                <c:pt idx="11">
                  <c:v>23.85</c:v>
                </c:pt>
                <c:pt idx="12">
                  <c:v>34.840000000000003</c:v>
                </c:pt>
                <c:pt idx="13">
                  <c:v>33.11</c:v>
                </c:pt>
                <c:pt idx="14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EBC-4B67-8C28-CFDBB98A1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7927855"/>
        <c:axId val="287928271"/>
      </c:lineChart>
      <c:catAx>
        <c:axId val="287927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928271"/>
        <c:crosses val="autoZero"/>
        <c:auto val="1"/>
        <c:lblAlgn val="ctr"/>
        <c:lblOffset val="100"/>
        <c:noMultiLvlLbl val="0"/>
      </c:catAx>
      <c:valAx>
        <c:axId val="28792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Adults with CKD Stages 3-5 and ICD-9 or 10 code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927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8449-2E43-4B34-AFB5-42CA0AD23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2178844"/>
            <a:ext cx="11338560" cy="1594369"/>
          </a:xfrm>
        </p:spPr>
        <p:txBody>
          <a:bodyPr anchor="b"/>
          <a:lstStyle>
            <a:lvl1pPr algn="ctr"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D807-1E0F-4F52-92E5-9827BB931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888828"/>
            <a:ext cx="11521440" cy="1881352"/>
          </a:xfrm>
        </p:spPr>
        <p:txBody>
          <a:bodyPr/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0F046-36EC-4A13-89A5-0CC29AB4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A129-0606-4903-A165-D0B38864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EF8D5BE6-2B49-4430-B3CC-EC848085B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32" y="329025"/>
            <a:ext cx="754153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9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E83A-2FF1-4212-A7D8-F2547F72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F2CD3-4A3B-4BB5-A8C6-93515C840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1338-8E14-4E12-8514-B8F7581C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4247-AED8-4BE5-97FF-55E5D290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D25E-9B75-4BDF-BE71-685AF58A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0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55AC4-0A12-4AF2-BD32-F89BA4E32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311FD-96A5-4F2E-9CC1-A1537DF2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43FE6-D7D9-42A7-A93F-97596BF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1973-370D-4668-BF90-3DBF1A43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5534F-0704-4F83-B361-02989C4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2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F23F-F86B-41BA-A6AA-1A3F17EB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9402-AB80-4C31-A14F-82C076FD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92937"/>
            <a:ext cx="1143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2CB6-1D80-4081-86FB-B15DD03D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CB740-D754-48D4-9589-4E1B5CCB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1B60-B2EB-45FC-99A5-2CEE060F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and white sign&#10;&#10;Description automatically generated">
            <a:extLst>
              <a:ext uri="{FF2B5EF4-FFF2-40B4-BE49-F238E27FC236}">
                <a16:creationId xmlns:a16="http://schemas.microsoft.com/office/drawing/2014/main" id="{CE5B4ECC-CA9A-4DD6-BBC4-5B5CA7B41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1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94DA-8682-47BA-801B-4A312533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86CDE-F4D9-4130-9F65-C19EC77E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EDE1F-53E5-4C5C-B1DC-D69BEDE4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E355-DA7E-4665-99AA-D633110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42E0-1332-4ADF-BB40-D707772F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and white sign&#10;&#10;Description automatically generated">
            <a:extLst>
              <a:ext uri="{FF2B5EF4-FFF2-40B4-BE49-F238E27FC236}">
                <a16:creationId xmlns:a16="http://schemas.microsoft.com/office/drawing/2014/main" id="{021B1473-E230-4424-88C9-096E878C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32" y="329025"/>
            <a:ext cx="754153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8B7E-E383-41B8-83DC-BCBAEFF2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E0F6-218D-4666-93AB-CC5CB0352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B6129-B622-4C6C-9627-E2D34A72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E2F8A-DDB4-40D8-BC9A-9F8C601A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D8514-39E9-463F-9D6D-BA2F1E4B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628B1-4B31-46D1-9943-288C2CF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8EDFA2D4-658B-4CFA-90B4-6D3C81B19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6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F42C-D912-40D5-B069-2EBDDB21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FE388-458A-4BFC-8B5B-E2338FA75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71131-2939-4333-BE32-6B971E6D9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687D6-AE10-483D-8497-199549CC3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0C9B6-845A-427D-8890-7FF14752B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6D4DF-7BF9-4656-9E74-1978BF3C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18974-B101-4E89-B490-F9C18CF5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DF8C8-6B1A-46AB-B0B9-0B148661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blue and white sign&#10;&#10;Description automatically generated">
            <a:extLst>
              <a:ext uri="{FF2B5EF4-FFF2-40B4-BE49-F238E27FC236}">
                <a16:creationId xmlns:a16="http://schemas.microsoft.com/office/drawing/2014/main" id="{288D87A5-8AAA-4E59-8F47-23DB04B7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92C9-40CD-4BC2-AA2D-942CC760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8478D-ABC5-4F57-99D5-D5C201F5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C8747-5D3F-46B5-985C-DAC1E17C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AA2AB-2FF6-44C7-A235-F093DF30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ue and white sign&#10;&#10;Description automatically generated">
            <a:extLst>
              <a:ext uri="{FF2B5EF4-FFF2-40B4-BE49-F238E27FC236}">
                <a16:creationId xmlns:a16="http://schemas.microsoft.com/office/drawing/2014/main" id="{F220FB18-732D-4555-9511-BE496C629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F6823-A8E4-41B5-AABF-7E50AB94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33D15-14C9-4533-A0B2-E17FCF5B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63C01-7C52-4C05-B87A-E55AEC07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blue and white sign&#10;&#10;Description automatically generated">
            <a:extLst>
              <a:ext uri="{FF2B5EF4-FFF2-40B4-BE49-F238E27FC236}">
                <a16:creationId xmlns:a16="http://schemas.microsoft.com/office/drawing/2014/main" id="{1800F7B6-564D-454C-8D78-AAFB76F65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9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31D2-9A00-45DB-A47F-9F571777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AFDC-A042-4571-8E47-321A4016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D1982-1467-44BE-898D-FDE749B74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64EBC-62D2-4411-B172-EB0CAA25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270BC-E6DC-49B9-94D8-2DFC8079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1F3D-733C-4F46-80D5-9CEB9705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8AAFF090-4748-4CEB-82FE-B8DC75C44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9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1E9C-B474-4962-83D4-0F95B2D0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1AEC-7DE2-4B8B-BF1B-C9E9B2488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28899-8ED1-47C9-90C3-9AB19FF8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948AA-B4CB-40C1-989C-1976A66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E994E-4C08-4134-AA8F-7F0FB57B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27BB6-3A58-4F48-9C34-230B6476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6551F537-C48C-4D91-AF2C-B85939448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2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A2EFD-5BC8-486D-AC05-C88192EE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D6EF7-BE2E-44A6-A579-2EB131557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8898-A5C2-4AD9-9375-B6EEEF87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38023-F60A-4B21-BA4E-BD9AA67C04CD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B22A-4D3A-4BD5-9047-B2647995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F5A4-D87B-4D75-B420-FEC892754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666" y="2158700"/>
            <a:ext cx="11542644" cy="1640266"/>
          </a:xfrm>
        </p:spPr>
        <p:txBody>
          <a:bodyPr anchor="ctr">
            <a:noAutofit/>
          </a:bodyPr>
          <a:lstStyle/>
          <a:p>
            <a:r>
              <a:rPr lang="en-US" sz="4000" b="1" dirty="0"/>
              <a:t>Service Members and Their Dependents With eGFR-based CKD Stages 3–5 Who Also have a Diagnosis Code for CKD in the Military Health System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324666" y="3879167"/>
            <a:ext cx="11542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 MHS beneficiaries with CKD stages 3–5 based on eGFR, the 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crude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prevalence of those who also had an ICD-9 diagnosis code for CKD was 25.0%–36.5% in 2009–2015. After conversion to ICD-10 in 2016, the prevalence was around 30.0%–36.0% in 2016–2023. The crude percentage of adults with a diagnosis code was higher in adults aged ≥50 years, those with CKD stages 4−5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, and men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compared with the corresponding counterparts. 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During 2009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–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2023, no distinct patterns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were observed 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within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specific race and ethnicity groups.</a:t>
            </a: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DoD-MHS</a:t>
            </a:r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01" y="6211555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Link to indicator</a:t>
            </a:r>
          </a:p>
        </p:txBody>
      </p:sp>
    </p:spTree>
    <p:extLst>
      <p:ext uri="{BB962C8B-B14F-4D97-AF65-F5344CB8AC3E}">
        <p14:creationId xmlns:p14="http://schemas.microsoft.com/office/powerpoint/2010/main" val="101906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Autofit/>
          </a:bodyPr>
          <a:lstStyle/>
          <a:p>
            <a:r>
              <a:rPr lang="en-US" sz="3600" b="1" dirty="0"/>
              <a:t>Service Members and Their Dependents With eGFR-based CKD Stages 3–5 Who Also have a Diagnosis Code for CKD in the Military Health System, Crude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3740842-1BDB-47AB-BA52-9F3AB1190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850403"/>
              </p:ext>
            </p:extLst>
          </p:nvPr>
        </p:nvGraphicFramePr>
        <p:xfrm>
          <a:off x="381000" y="1692937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759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Autofit/>
          </a:bodyPr>
          <a:lstStyle/>
          <a:p>
            <a:r>
              <a:rPr lang="en-US" sz="3200" b="1" dirty="0"/>
              <a:t>Service Members and Their Dependents With eGFR-based CKD Stages 3–5 Who Also have a Diagnosis Code for CKD in the Military Health System, Age Standardized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0EB531B-4D55-4BDF-A760-4556B18D4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902550"/>
              </p:ext>
            </p:extLst>
          </p:nvPr>
        </p:nvGraphicFramePr>
        <p:xfrm>
          <a:off x="381000" y="1692937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616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Autofit/>
          </a:bodyPr>
          <a:lstStyle/>
          <a:p>
            <a:r>
              <a:rPr lang="en-US" sz="3600" b="1" dirty="0"/>
              <a:t>Service Members and Their Dependents With eGFR-based CKD Stages 3–5 Who Also have a Diagnosis Code for CKD in the Military Health System, by Age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3421481-F9BB-4224-A2EA-C72FE0FE65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200017"/>
              </p:ext>
            </p:extLst>
          </p:nvPr>
        </p:nvGraphicFramePr>
        <p:xfrm>
          <a:off x="381000" y="1692937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720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Autofit/>
          </a:bodyPr>
          <a:lstStyle/>
          <a:p>
            <a:r>
              <a:rPr lang="en-US" sz="3600" b="1" dirty="0"/>
              <a:t>Service Members and Their Dependents With eGFR-based CKD Stages 3–5 Who Also have a Diagnosis Code for CKD in the Military Health System by Sex, Crude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B07D7E7-391A-47EB-828A-9B22DF93A2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557441"/>
              </p:ext>
            </p:extLst>
          </p:nvPr>
        </p:nvGraphicFramePr>
        <p:xfrm>
          <a:off x="381000" y="1692937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074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2564" cy="1325563"/>
          </a:xfrm>
        </p:spPr>
        <p:txBody>
          <a:bodyPr anchor="ctr">
            <a:noAutofit/>
          </a:bodyPr>
          <a:lstStyle/>
          <a:p>
            <a:r>
              <a:rPr lang="en-US" sz="3600" b="1" dirty="0"/>
              <a:t>Service Members and Their Dependents With eGFR-based CKD Stages 3–5 Who Also have a Diagnosis Code for CKD in the Military Health System by Sex, Age Standardized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4955569-2562-498E-8B1B-52B5B354B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51939"/>
              </p:ext>
            </p:extLst>
          </p:nvPr>
        </p:nvGraphicFramePr>
        <p:xfrm>
          <a:off x="381000" y="1692937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482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2838" cy="1325563"/>
          </a:xfrm>
        </p:spPr>
        <p:txBody>
          <a:bodyPr anchor="ctr">
            <a:noAutofit/>
          </a:bodyPr>
          <a:lstStyle/>
          <a:p>
            <a:r>
              <a:rPr lang="en-US" sz="3600" b="1" dirty="0"/>
              <a:t>Service Members and Their Dependents With eGFR-based CKD Stages 3–5 Who Also have a Diagnosis Code for CKD in the Military Health System by Race/Ethnicity, Crude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E2762C2-B849-40CC-80E8-B7F7A07025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052043"/>
              </p:ext>
            </p:extLst>
          </p:nvPr>
        </p:nvGraphicFramePr>
        <p:xfrm>
          <a:off x="381000" y="1576553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667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7374"/>
            <a:ext cx="11811000" cy="1325563"/>
          </a:xfrm>
        </p:spPr>
        <p:txBody>
          <a:bodyPr anchor="ctr">
            <a:noAutofit/>
          </a:bodyPr>
          <a:lstStyle/>
          <a:p>
            <a:pPr>
              <a:tabLst>
                <a:tab pos="3544888" algn="l"/>
              </a:tabLst>
            </a:pPr>
            <a:r>
              <a:rPr lang="en-US" sz="3600" b="1" dirty="0"/>
              <a:t>Service Members and Their Dependents With eGFR-based CKD Stages 3–5 Who Also have a Diagnosis Code for CKD in the Military Health System by Race/Ethnicity, Age Standardized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3093BE-C8C3-4CC7-B813-32C6A1010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755005"/>
              </p:ext>
            </p:extLst>
          </p:nvPr>
        </p:nvGraphicFramePr>
        <p:xfrm>
          <a:off x="381000" y="1692937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895920"/>
      </p:ext>
    </p:extLst>
  </p:cSld>
  <p:clrMapOvr>
    <a:masterClrMapping/>
  </p:clrMapOvr>
</p:sld>
</file>

<file path=ppt/theme/theme1.xml><?xml version="1.0" encoding="utf-8"?>
<a:theme xmlns:a="http://schemas.openxmlformats.org/drawingml/2006/main" name="KDSS indicator download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 for KDSS indicator downloads" id="{5C6D22D6-B8C2-4CC9-8270-3716F03D486C}" vid="{6854CA39-71F8-4600-8AEC-7156B3C3D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399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KDSS indicator downloads template</vt:lpstr>
      <vt:lpstr>Service Members and Their Dependents With eGFR-based CKD Stages 3–5 Who Also have a Diagnosis Code for CKD in the Military Health System </vt:lpstr>
      <vt:lpstr>Service Members and Their Dependents With eGFR-based CKD Stages 3–5 Who Also have a Diagnosis Code for CKD in the Military Health System, Crude</vt:lpstr>
      <vt:lpstr>Service Members and Their Dependents With eGFR-based CKD Stages 3–5 Who Also have a Diagnosis Code for CKD in the Military Health System, Age Standardized</vt:lpstr>
      <vt:lpstr>Service Members and Their Dependents With eGFR-based CKD Stages 3–5 Who Also have a Diagnosis Code for CKD in the Military Health System, by Age</vt:lpstr>
      <vt:lpstr>Service Members and Their Dependents With eGFR-based CKD Stages 3–5 Who Also have a Diagnosis Code for CKD in the Military Health System by Sex, Crude</vt:lpstr>
      <vt:lpstr>Service Members and Their Dependents With eGFR-based CKD Stages 3–5 Who Also have a Diagnosis Code for CKD in the Military Health System by Sex, Age Standardized</vt:lpstr>
      <vt:lpstr>Service Members and Their Dependents With eGFR-based CKD Stages 3–5 Who Also have a Diagnosis Code for CKD in the Military Health System by Race/Ethnicity, Crude</vt:lpstr>
      <vt:lpstr>Service Members and Their Dependents With eGFR-based CKD Stages 3–5 Who Also have a Diagnosis Code for CKD in the Military Health System by Race/Ethnicity, Age Standardized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Prevalence of CKD Stages 3–5 in the Military Health System</dc:title>
  <dc:creator>Licon, Ana Laura</dc:creator>
  <cp:lastModifiedBy>Licon, Ana Laura</cp:lastModifiedBy>
  <cp:revision>4</cp:revision>
  <dcterms:created xsi:type="dcterms:W3CDTF">2025-09-29T03:15:08Z</dcterms:created>
  <dcterms:modified xsi:type="dcterms:W3CDTF">2025-10-06T19:47:45Z</dcterms:modified>
</cp:coreProperties>
</file>