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5" r:id="rId7"/>
    <p:sldId id="260" r:id="rId8"/>
    <p:sldId id="266" r:id="rId9"/>
    <p:sldId id="267" r:id="rId10"/>
    <p:sldId id="261" r:id="rId11"/>
    <p:sldId id="262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hanyun\University%20of%20Michigan%20Dropbox\Yun%20Han\PKD%20project\PKD%20website\Q000_PKD_web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185671235540001"/>
          <c:y val="0.10754826853966305"/>
          <c:w val="0.85273347951759193"/>
          <c:h val="0.69628146560896909"/>
        </c:manualLayout>
      </c:layout>
      <c:lineChart>
        <c:grouping val="standard"/>
        <c:varyColors val="0"/>
        <c:ser>
          <c:idx val="1"/>
          <c:order val="0"/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44450">
                <a:solidFill>
                  <a:srgbClr val="0070C0"/>
                </a:solidFill>
              </a:ln>
              <a:effectLst/>
            </c:spPr>
          </c:marker>
          <c:cat>
            <c:numRef>
              <c:f>Q000_PKD_overall!$C$2:$C$7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Q000_PKD_overall!$D$2:$D$7</c:f>
              <c:numCache>
                <c:formatCode>General</c:formatCode>
                <c:ptCount val="6"/>
                <c:pt idx="0">
                  <c:v>0.10194446601783007</c:v>
                </c:pt>
                <c:pt idx="1">
                  <c:v>0.10270207953443888</c:v>
                </c:pt>
                <c:pt idx="2">
                  <c:v>0.10366434814349157</c:v>
                </c:pt>
                <c:pt idx="3">
                  <c:v>0.10764906405119311</c:v>
                </c:pt>
                <c:pt idx="4">
                  <c:v>0.1025027690615091</c:v>
                </c:pt>
                <c:pt idx="5">
                  <c:v>0.10618348842558008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09-4A53-B9BE-500BE0FC6A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7163024"/>
        <c:axId val="547138064"/>
      </c:lineChart>
      <c:catAx>
        <c:axId val="547163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0937673551675611"/>
              <c:y val="0.905742325693844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38064"/>
        <c:crosses val="autoZero"/>
        <c:auto val="1"/>
        <c:lblAlgn val="ctr"/>
        <c:lblOffset val="100"/>
        <c:noMultiLvlLbl val="0"/>
      </c:catAx>
      <c:valAx>
        <c:axId val="547138064"/>
        <c:scaling>
          <c:orientation val="minMax"/>
          <c:max val="0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</a:t>
                </a:r>
                <a:r>
                  <a:rPr lang="en-US" baseline="0" dirty="0"/>
                  <a:t> (</a:t>
                </a:r>
                <a:r>
                  <a:rPr lang="en-US" dirty="0"/>
                  <a:t>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71630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8937007874017"/>
          <c:y val="8.6031239126907647E-2"/>
          <c:w val="0.80154396325459309"/>
          <c:h val="0.60414545056867897"/>
        </c:manualLayout>
      </c:layout>
      <c:lineChart>
        <c:grouping val="standard"/>
        <c:varyColors val="0"/>
        <c:ser>
          <c:idx val="0"/>
          <c:order val="0"/>
          <c:tx>
            <c:strRef>
              <c:f>Q000_dietary_HTN!$A$2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Q000_dietary_HTN!$F$1:$K$1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Q000_dietary_HTN!$F$2:$K$2</c:f>
              <c:numCache>
                <c:formatCode>General</c:formatCode>
                <c:ptCount val="6"/>
                <c:pt idx="0">
                  <c:v>1.9466366267659345E-2</c:v>
                </c:pt>
                <c:pt idx="1">
                  <c:v>2.0356202221644592E-2</c:v>
                </c:pt>
                <c:pt idx="2">
                  <c:v>2.1052892295879824E-2</c:v>
                </c:pt>
                <c:pt idx="3">
                  <c:v>2.2994003163974833E-2</c:v>
                </c:pt>
                <c:pt idx="4">
                  <c:v>2.0335004677051075E-2</c:v>
                </c:pt>
                <c:pt idx="5">
                  <c:v>1.7293025927814808E-2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36A-4052-A85F-E2C276E15789}"/>
            </c:ext>
          </c:extLst>
        </c:ser>
        <c:ser>
          <c:idx val="1"/>
          <c:order val="1"/>
          <c:tx>
            <c:strRef>
              <c:f>Q000_dietary_HTN!$A$3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Q000_dietary_HTN!$F$1:$K$1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Q000_dietary_HTN!$F$3:$K$3</c:f>
              <c:numCache>
                <c:formatCode>General</c:formatCode>
                <c:ptCount val="6"/>
                <c:pt idx="0">
                  <c:v>0.13035058372002542</c:v>
                </c:pt>
                <c:pt idx="1">
                  <c:v>0.1315205418646325</c:v>
                </c:pt>
                <c:pt idx="2">
                  <c:v>0.13299202377589633</c:v>
                </c:pt>
                <c:pt idx="3">
                  <c:v>0.13795268124260573</c:v>
                </c:pt>
                <c:pt idx="4">
                  <c:v>0.1351468322436567</c:v>
                </c:pt>
                <c:pt idx="5">
                  <c:v>0.14185631813455413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36A-4052-A85F-E2C276E157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199808"/>
        <c:axId val="543203552"/>
      </c:lineChart>
      <c:catAx>
        <c:axId val="54319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03552"/>
        <c:crosses val="autoZero"/>
        <c:auto val="1"/>
        <c:lblAlgn val="ctr"/>
        <c:lblOffset val="100"/>
        <c:noMultiLvlLbl val="0"/>
      </c:catAx>
      <c:valAx>
        <c:axId val="543203552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9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806620639811327"/>
          <c:y val="0.89734904528216364"/>
          <c:w val="0.55526855338734837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8937007874017"/>
          <c:y val="5.1079682829247339E-2"/>
          <c:w val="0.8191768420251816"/>
          <c:h val="0.64839785651793524"/>
        </c:manualLayout>
      </c:layout>
      <c:lineChart>
        <c:grouping val="standard"/>
        <c:varyColors val="0"/>
        <c:ser>
          <c:idx val="0"/>
          <c:order val="0"/>
          <c:tx>
            <c:strRef>
              <c:f>std_Q000_PKD_HTN!$A$2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std_Q000_PKD_HTN!$F$1:$K$1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std_Q000_PKD_HTN!$F$2:$K$2</c:f>
              <c:numCache>
                <c:formatCode>General</c:formatCode>
                <c:ptCount val="6"/>
                <c:pt idx="0">
                  <c:v>1.9545727160616758E-2</c:v>
                </c:pt>
                <c:pt idx="1">
                  <c:v>2.0359240607702007E-2</c:v>
                </c:pt>
                <c:pt idx="2">
                  <c:v>2.1053076234744721E-2</c:v>
                </c:pt>
                <c:pt idx="3">
                  <c:v>2.3027040117836458E-2</c:v>
                </c:pt>
                <c:pt idx="4">
                  <c:v>2.0288125698937131E-2</c:v>
                </c:pt>
                <c:pt idx="5">
                  <c:v>1.7319124872742477E-2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33-4E41-99EA-47CD8BA8072C}"/>
            </c:ext>
          </c:extLst>
        </c:ser>
        <c:ser>
          <c:idx val="1"/>
          <c:order val="1"/>
          <c:tx>
            <c:strRef>
              <c:f>std_Q000_PKD_HTN!$A$3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std_Q000_PKD_HTN!$F$1:$K$1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std_Q000_PKD_HTN!$F$3:$K$3</c:f>
              <c:numCache>
                <c:formatCode>General</c:formatCode>
                <c:ptCount val="6"/>
                <c:pt idx="0">
                  <c:v>0.1308018693836098</c:v>
                </c:pt>
                <c:pt idx="1">
                  <c:v>0.13161257237965943</c:v>
                </c:pt>
                <c:pt idx="2">
                  <c:v>0.13299147661232372</c:v>
                </c:pt>
                <c:pt idx="3">
                  <c:v>0.13790198153093813</c:v>
                </c:pt>
                <c:pt idx="4">
                  <c:v>0.13504229354673955</c:v>
                </c:pt>
                <c:pt idx="5">
                  <c:v>0.141856783299528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333-4E41-99EA-47CD8BA807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199808"/>
        <c:axId val="543203552"/>
      </c:lineChart>
      <c:catAx>
        <c:axId val="5431998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2276957567804028"/>
              <c:y val="0.8008372703412073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03552"/>
        <c:crosses val="autoZero"/>
        <c:auto val="1"/>
        <c:lblAlgn val="ctr"/>
        <c:lblOffset val="100"/>
        <c:noMultiLvlLbl val="0"/>
      </c:catAx>
      <c:valAx>
        <c:axId val="543203552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99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376668948990072"/>
          <c:y val="0.90521664079975772"/>
          <c:w val="0.55526855338734837"/>
          <c:h val="8.621105507739147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59227423161701"/>
          <c:y val="4.5963103762566813E-2"/>
          <c:w val="0.82033959070333617"/>
          <c:h val="0.63960454943132106"/>
        </c:manualLayout>
      </c:layout>
      <c:lineChart>
        <c:grouping val="standard"/>
        <c:varyColors val="0"/>
        <c:ser>
          <c:idx val="0"/>
          <c:order val="0"/>
          <c:tx>
            <c:strRef>
              <c:f>Q000_PKD_CKD_stage!$A$2</c:f>
              <c:strCache>
                <c:ptCount val="1"/>
                <c:pt idx="0">
                  <c:v>Non-CKD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Q000_PKD_CKD_stage!$F$2:$K$2</c:f>
              <c:numCache>
                <c:formatCode>General</c:formatCode>
                <c:ptCount val="6"/>
                <c:pt idx="0">
                  <c:v>1.2376549396122963E-2</c:v>
                </c:pt>
                <c:pt idx="1">
                  <c:v>1.5264057208368658E-2</c:v>
                </c:pt>
                <c:pt idx="2">
                  <c:v>1.3918653204604201E-2</c:v>
                </c:pt>
                <c:pt idx="3">
                  <c:v>1.2932298303527731E-2</c:v>
                </c:pt>
                <c:pt idx="4">
                  <c:v>1.3673799643803169E-2</c:v>
                </c:pt>
                <c:pt idx="5">
                  <c:v>1.2078136250667781E-2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6F-419B-8605-1F69FF6DB51F}"/>
            </c:ext>
          </c:extLst>
        </c:ser>
        <c:ser>
          <c:idx val="1"/>
          <c:order val="1"/>
          <c:tx>
            <c:strRef>
              <c:f>Q000_PKD_CKD_stage!$A$3</c:f>
              <c:strCache>
                <c:ptCount val="1"/>
                <c:pt idx="0">
                  <c:v>Stage 1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Q000_PKD_CKD_stage!$F$3:$K$3</c:f>
              <c:numCache>
                <c:formatCode>General</c:formatCode>
                <c:ptCount val="6"/>
                <c:pt idx="0">
                  <c:v>0.39897406668566543</c:v>
                </c:pt>
                <c:pt idx="1">
                  <c:v>0.3115264797507788</c:v>
                </c:pt>
                <c:pt idx="2">
                  <c:v>0.43236565781346509</c:v>
                </c:pt>
                <c:pt idx="3">
                  <c:v>0.35633300939423385</c:v>
                </c:pt>
                <c:pt idx="4">
                  <c:v>0.33308660251665434</c:v>
                </c:pt>
                <c:pt idx="5">
                  <c:v>0.23923444976076555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6F-419B-8605-1F69FF6DB51F}"/>
            </c:ext>
          </c:extLst>
        </c:ser>
        <c:ser>
          <c:idx val="2"/>
          <c:order val="2"/>
          <c:tx>
            <c:strRef>
              <c:f>Q000_PKD_CKD_stage!$A$4</c:f>
              <c:strCache>
                <c:ptCount val="1"/>
                <c:pt idx="0">
                  <c:v>Stage 2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Q000_PKD_CKD_stage!$F$4:$K$4</c:f>
              <c:numCache>
                <c:formatCode>General</c:formatCode>
                <c:ptCount val="6"/>
                <c:pt idx="0">
                  <c:v>0.30503304524656838</c:v>
                </c:pt>
                <c:pt idx="1">
                  <c:v>0.36723331161523426</c:v>
                </c:pt>
                <c:pt idx="2">
                  <c:v>0.30984622446637594</c:v>
                </c:pt>
                <c:pt idx="3">
                  <c:v>0.32141648810195106</c:v>
                </c:pt>
                <c:pt idx="4">
                  <c:v>0.32418663887924049</c:v>
                </c:pt>
                <c:pt idx="5">
                  <c:v>0.31911320120927106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6F-419B-8605-1F69FF6DB51F}"/>
            </c:ext>
          </c:extLst>
        </c:ser>
        <c:ser>
          <c:idx val="3"/>
          <c:order val="3"/>
          <c:tx>
            <c:strRef>
              <c:f>Q000_PKD_CKD_stage!$A$5</c:f>
              <c:strCache>
                <c:ptCount val="1"/>
                <c:pt idx="0">
                  <c:v>Stage 3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Q000_PKD_CKD_stage!$F$5:$K$5</c:f>
              <c:numCache>
                <c:formatCode>General</c:formatCode>
                <c:ptCount val="6"/>
                <c:pt idx="0">
                  <c:v>0.38130493269007087</c:v>
                </c:pt>
                <c:pt idx="1">
                  <c:v>0.34968631080942097</c:v>
                </c:pt>
                <c:pt idx="2">
                  <c:v>0.33833791499259885</c:v>
                </c:pt>
                <c:pt idx="3">
                  <c:v>0.35201689681104692</c:v>
                </c:pt>
                <c:pt idx="4">
                  <c:v>0.31924474894657273</c:v>
                </c:pt>
                <c:pt idx="5">
                  <c:v>0.33745605223505776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D6F-419B-8605-1F69FF6DB51F}"/>
            </c:ext>
          </c:extLst>
        </c:ser>
        <c:ser>
          <c:idx val="4"/>
          <c:order val="4"/>
          <c:tx>
            <c:strRef>
              <c:f>Q000_PKD_CKD_stage!$A$6</c:f>
              <c:strCache>
                <c:ptCount val="1"/>
                <c:pt idx="0">
                  <c:v>Stage 4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Q000_PKD_CKD_stage!$F$6:$K$6</c:f>
              <c:numCache>
                <c:formatCode>General</c:formatCode>
                <c:ptCount val="6"/>
                <c:pt idx="0">
                  <c:v>0.86829314331555851</c:v>
                </c:pt>
                <c:pt idx="1">
                  <c:v>0.80975343462833227</c:v>
                </c:pt>
                <c:pt idx="2">
                  <c:v>0.8969610424383061</c:v>
                </c:pt>
                <c:pt idx="3">
                  <c:v>0.88461373298406831</c:v>
                </c:pt>
                <c:pt idx="4">
                  <c:v>0.92852613461364242</c:v>
                </c:pt>
                <c:pt idx="5">
                  <c:v>0.94614591273933912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DD6F-419B-8605-1F69FF6DB51F}"/>
            </c:ext>
          </c:extLst>
        </c:ser>
        <c:ser>
          <c:idx val="5"/>
          <c:order val="5"/>
          <c:tx>
            <c:strRef>
              <c:f>Q000_PKD_CKD_stage!$A$7</c:f>
              <c:strCache>
                <c:ptCount val="1"/>
                <c:pt idx="0">
                  <c:v>Stage 5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Q000_PKD_CKD_stage!$F$7:$K$7</c:f>
              <c:numCache>
                <c:formatCode>General</c:formatCode>
                <c:ptCount val="6"/>
                <c:pt idx="0">
                  <c:v>2.5494276795005204</c:v>
                </c:pt>
                <c:pt idx="1">
                  <c:v>2.6955602536997887</c:v>
                </c:pt>
                <c:pt idx="2">
                  <c:v>2.6097690001763358</c:v>
                </c:pt>
                <c:pt idx="3">
                  <c:v>2.7582572030920587</c:v>
                </c:pt>
                <c:pt idx="4">
                  <c:v>2.7093596059113301</c:v>
                </c:pt>
                <c:pt idx="5">
                  <c:v>2.8752039151712889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DD6F-419B-8605-1F69FF6DB51F}"/>
            </c:ext>
          </c:extLst>
        </c:ser>
        <c:ser>
          <c:idx val="6"/>
          <c:order val="6"/>
          <c:tx>
            <c:strRef>
              <c:f>Q000_PKD_CKD_stage!$A$8</c:f>
              <c:strCache>
                <c:ptCount val="1"/>
                <c:pt idx="0">
                  <c:v>Unknown Stage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Q000_PKD_CKD_stage!$F$8:$K$8</c:f>
              <c:numCache>
                <c:formatCode>General</c:formatCode>
                <c:ptCount val="6"/>
                <c:pt idx="0">
                  <c:v>0.22043906131718394</c:v>
                </c:pt>
                <c:pt idx="1">
                  <c:v>0.20956659460305799</c:v>
                </c:pt>
                <c:pt idx="2">
                  <c:v>0.21231165657531015</c:v>
                </c:pt>
                <c:pt idx="3">
                  <c:v>0.20835723905520562</c:v>
                </c:pt>
                <c:pt idx="4">
                  <c:v>0.20115893502566398</c:v>
                </c:pt>
                <c:pt idx="5">
                  <c:v>0.20350990178715184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DD6F-419B-8605-1F69FF6DB5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133344"/>
        <c:axId val="554142080"/>
      </c:lineChart>
      <c:catAx>
        <c:axId val="55413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131173447069115"/>
              <c:y val="0.8023127734033246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42080"/>
        <c:crosses val="autoZero"/>
        <c:auto val="1"/>
        <c:lblAlgn val="ctr"/>
        <c:lblOffset val="100"/>
        <c:noMultiLvlLbl val="0"/>
      </c:catAx>
      <c:valAx>
        <c:axId val="55414208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3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059227423161701"/>
          <c:y val="4.0125818771145787E-2"/>
          <c:w val="0.83000142645212827"/>
          <c:h val="0.64821959755030623"/>
        </c:manualLayout>
      </c:layout>
      <c:lineChart>
        <c:grouping val="standard"/>
        <c:varyColors val="0"/>
        <c:ser>
          <c:idx val="0"/>
          <c:order val="0"/>
          <c:tx>
            <c:strRef>
              <c:f>std_Q000_PKD_CKD_stage!$A$2</c:f>
              <c:strCache>
                <c:ptCount val="1"/>
                <c:pt idx="0">
                  <c:v>Non-CKD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std_Q000_PKD_CKD_stage!$F$2:$K$2</c:f>
              <c:numCache>
                <c:formatCode>General</c:formatCode>
                <c:ptCount val="6"/>
                <c:pt idx="0">
                  <c:v>1.2416223100045705E-2</c:v>
                </c:pt>
                <c:pt idx="1">
                  <c:v>1.5216362857833928E-2</c:v>
                </c:pt>
                <c:pt idx="2">
                  <c:v>1.3918356640249589E-2</c:v>
                </c:pt>
                <c:pt idx="3">
                  <c:v>1.2942083513192286E-2</c:v>
                </c:pt>
                <c:pt idx="4">
                  <c:v>1.3631284430541004E-2</c:v>
                </c:pt>
                <c:pt idx="5">
                  <c:v>1.2153117100480832E-2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F52-489A-9307-244ED90E791A}"/>
            </c:ext>
          </c:extLst>
        </c:ser>
        <c:ser>
          <c:idx val="1"/>
          <c:order val="1"/>
          <c:tx>
            <c:strRef>
              <c:f>std_Q000_PKD_CKD_stage!$A$3</c:f>
              <c:strCache>
                <c:ptCount val="1"/>
                <c:pt idx="0">
                  <c:v>Stage 1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std_Q000_PKD_CKD_stage!$F$3:$K$3</c:f>
              <c:numCache>
                <c:formatCode>General</c:formatCode>
                <c:ptCount val="6"/>
                <c:pt idx="0">
                  <c:v>0.39552775654064337</c:v>
                </c:pt>
                <c:pt idx="1">
                  <c:v>0.30789022460845844</c:v>
                </c:pt>
                <c:pt idx="2">
                  <c:v>0.43235810890752335</c:v>
                </c:pt>
                <c:pt idx="3">
                  <c:v>0.35661267892950699</c:v>
                </c:pt>
                <c:pt idx="4">
                  <c:v>0.33349051023439802</c:v>
                </c:pt>
                <c:pt idx="5">
                  <c:v>0.241331129455161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F52-489A-9307-244ED90E791A}"/>
            </c:ext>
          </c:extLst>
        </c:ser>
        <c:ser>
          <c:idx val="2"/>
          <c:order val="2"/>
          <c:tx>
            <c:strRef>
              <c:f>std_Q000_PKD_CKD_stage!$A$4</c:f>
              <c:strCache>
                <c:ptCount val="1"/>
                <c:pt idx="0">
                  <c:v>Stage 2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std_Q000_PKD_CKD_stage!$F$4:$K$4</c:f>
              <c:numCache>
                <c:formatCode>General</c:formatCode>
                <c:ptCount val="6"/>
                <c:pt idx="0">
                  <c:v>0.30391045226958219</c:v>
                </c:pt>
                <c:pt idx="1">
                  <c:v>0.36794303753421054</c:v>
                </c:pt>
                <c:pt idx="2">
                  <c:v>0.3098378684889716</c:v>
                </c:pt>
                <c:pt idx="3">
                  <c:v>0.32133157936418583</c:v>
                </c:pt>
                <c:pt idx="4">
                  <c:v>0.32580614556366927</c:v>
                </c:pt>
                <c:pt idx="5">
                  <c:v>0.31883521377187163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F52-489A-9307-244ED90E791A}"/>
            </c:ext>
          </c:extLst>
        </c:ser>
        <c:ser>
          <c:idx val="3"/>
          <c:order val="3"/>
          <c:tx>
            <c:strRef>
              <c:f>std_Q000_PKD_CKD_stage!$A$5</c:f>
              <c:strCache>
                <c:ptCount val="1"/>
                <c:pt idx="0">
                  <c:v>Stage 3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std_Q000_PKD_CKD_stage!$F$5:$K$5</c:f>
              <c:numCache>
                <c:formatCode>General</c:formatCode>
                <c:ptCount val="6"/>
                <c:pt idx="0">
                  <c:v>0.38570697714782143</c:v>
                </c:pt>
                <c:pt idx="1">
                  <c:v>0.35105605212725738</c:v>
                </c:pt>
                <c:pt idx="2">
                  <c:v>0.33833731264458261</c:v>
                </c:pt>
                <c:pt idx="3">
                  <c:v>0.35162089236207628</c:v>
                </c:pt>
                <c:pt idx="4">
                  <c:v>0.31722993134948452</c:v>
                </c:pt>
                <c:pt idx="5">
                  <c:v>0.33556964547588397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F52-489A-9307-244ED90E791A}"/>
            </c:ext>
          </c:extLst>
        </c:ser>
        <c:ser>
          <c:idx val="4"/>
          <c:order val="4"/>
          <c:tx>
            <c:strRef>
              <c:f>std_Q000_PKD_CKD_stage!$A$6</c:f>
              <c:strCache>
                <c:ptCount val="1"/>
                <c:pt idx="0">
                  <c:v>Stage 4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std_Q000_PKD_CKD_stage!$F$6:$K$6</c:f>
              <c:numCache>
                <c:formatCode>General</c:formatCode>
                <c:ptCount val="6"/>
                <c:pt idx="0">
                  <c:v>0.87832215143145642</c:v>
                </c:pt>
                <c:pt idx="1">
                  <c:v>0.81308523429976098</c:v>
                </c:pt>
                <c:pt idx="2">
                  <c:v>0.89695567725872771</c:v>
                </c:pt>
                <c:pt idx="3">
                  <c:v>0.88310475362983665</c:v>
                </c:pt>
                <c:pt idx="4">
                  <c:v>0.9238178307464654</c:v>
                </c:pt>
                <c:pt idx="5">
                  <c:v>0.93684748885421576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CF52-489A-9307-244ED90E791A}"/>
            </c:ext>
          </c:extLst>
        </c:ser>
        <c:ser>
          <c:idx val="5"/>
          <c:order val="5"/>
          <c:tx>
            <c:strRef>
              <c:f>std_Q000_PKD_CKD_stage!$A$7</c:f>
              <c:strCache>
                <c:ptCount val="1"/>
                <c:pt idx="0">
                  <c:v>Stage 5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std_Q000_PKD_CKD_stage!$F$7:$K$7</c:f>
              <c:numCache>
                <c:formatCode>General</c:formatCode>
                <c:ptCount val="6"/>
                <c:pt idx="0">
                  <c:v>2.5561462159944552</c:v>
                </c:pt>
                <c:pt idx="1">
                  <c:v>2.7067889344611404</c:v>
                </c:pt>
                <c:pt idx="2">
                  <c:v>2.6097707195145583</c:v>
                </c:pt>
                <c:pt idx="3">
                  <c:v>2.7576252029131272</c:v>
                </c:pt>
                <c:pt idx="4">
                  <c:v>2.7102899234075077</c:v>
                </c:pt>
                <c:pt idx="5">
                  <c:v>2.8771144807794817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CF52-489A-9307-244ED90E791A}"/>
            </c:ext>
          </c:extLst>
        </c:ser>
        <c:ser>
          <c:idx val="6"/>
          <c:order val="6"/>
          <c:tx>
            <c:strRef>
              <c:f>std_Q000_PKD_CKD_stage!$A$8</c:f>
              <c:strCache>
                <c:ptCount val="1"/>
                <c:pt idx="0">
                  <c:v>Unknown Stage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std_Q000_PKD_CKD_stage!$F$1:$K$1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std_Q000_PKD_CKD_stage!$F$8:$K$8</c:f>
              <c:numCache>
                <c:formatCode>General</c:formatCode>
                <c:ptCount val="6"/>
                <c:pt idx="0">
                  <c:v>0.22083675244854648</c:v>
                </c:pt>
                <c:pt idx="1">
                  <c:v>0.20925754914145836</c:v>
                </c:pt>
                <c:pt idx="2">
                  <c:v>0.21231022906930963</c:v>
                </c:pt>
                <c:pt idx="3">
                  <c:v>0.20837063722941748</c:v>
                </c:pt>
                <c:pt idx="4">
                  <c:v>0.20157487585226566</c:v>
                </c:pt>
                <c:pt idx="5">
                  <c:v>0.20357288692804473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CF52-489A-9307-244ED90E79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4133344"/>
        <c:axId val="554142080"/>
      </c:lineChart>
      <c:catAx>
        <c:axId val="554133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Year</a:t>
                </a:r>
              </a:p>
            </c:rich>
          </c:tx>
          <c:layout>
            <c:manualLayout>
              <c:xMode val="edge"/>
              <c:yMode val="edge"/>
              <c:x val="0.51563347550306216"/>
              <c:y val="0.800096675415573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42080"/>
        <c:crosses val="autoZero"/>
        <c:auto val="1"/>
        <c:lblAlgn val="ctr"/>
        <c:lblOffset val="100"/>
        <c:noMultiLvlLbl val="0"/>
      </c:catAx>
      <c:valAx>
        <c:axId val="554142080"/>
        <c:scaling>
          <c:orientation val="minMax"/>
          <c:max val="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4133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spPr>
            <a:ln w="44450" cap="rnd">
              <a:solidFill>
                <a:srgbClr val="0070C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44450">
                <a:solidFill>
                  <a:srgbClr val="0070C0"/>
                </a:solidFill>
              </a:ln>
              <a:effectLst/>
            </c:spPr>
          </c:marker>
          <c:cat>
            <c:numRef>
              <c:f>std_Q000_PKD_overall!$A$2:$A$7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std_Q000_PKD_overall!$B$2:$B$7</c:f>
              <c:numCache>
                <c:formatCode>General</c:formatCode>
                <c:ptCount val="6"/>
                <c:pt idx="0">
                  <c:v>0.10226074044353708</c:v>
                </c:pt>
                <c:pt idx="1">
                  <c:v>0.1027854761087289</c:v>
                </c:pt>
                <c:pt idx="2">
                  <c:v>0.10366432621050355</c:v>
                </c:pt>
                <c:pt idx="3">
                  <c:v>0.10759997366815498</c:v>
                </c:pt>
                <c:pt idx="4">
                  <c:v>0.102404942685642</c:v>
                </c:pt>
                <c:pt idx="5">
                  <c:v>0.10621198847309578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45-4746-8536-A32C6FC5E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7958768"/>
        <c:axId val="477968936"/>
      </c:lineChart>
      <c:catAx>
        <c:axId val="4779587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968936"/>
        <c:crosses val="autoZero"/>
        <c:auto val="1"/>
        <c:lblAlgn val="ctr"/>
        <c:lblOffset val="100"/>
        <c:noMultiLvlLbl val="0"/>
      </c:catAx>
      <c:valAx>
        <c:axId val="477968936"/>
        <c:scaling>
          <c:orientation val="minMax"/>
          <c:max val="0.2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 dirty="0">
                    <a:effectLst/>
                  </a:rPr>
                  <a:t>PKD (%)</a:t>
                </a:r>
                <a:endParaRPr lang="en-US" sz="3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958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971782293299636"/>
          <c:y val="4.2750758502327332E-2"/>
          <c:w val="0.80117634752177735"/>
          <c:h val="0.62283442694663171"/>
        </c:manualLayout>
      </c:layout>
      <c:lineChart>
        <c:grouping val="standard"/>
        <c:varyColors val="0"/>
        <c:ser>
          <c:idx val="0"/>
          <c:order val="0"/>
          <c:tx>
            <c:strRef>
              <c:f>Q000_PKD_agecat!$A$2</c:f>
              <c:strCache>
                <c:ptCount val="1"/>
                <c:pt idx="0">
                  <c:v>65-69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Q000_PKD_agecat!$F$1:$K$1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Q000_PKD_agecat!$F$2:$K$2</c:f>
              <c:numCache>
                <c:formatCode>General</c:formatCode>
                <c:ptCount val="6"/>
                <c:pt idx="0">
                  <c:v>0.11951115097647491</c:v>
                </c:pt>
                <c:pt idx="1">
                  <c:v>0.11436928627998715</c:v>
                </c:pt>
                <c:pt idx="2">
                  <c:v>0.11678839644117656</c:v>
                </c:pt>
                <c:pt idx="3">
                  <c:v>0.11593402442169763</c:v>
                </c:pt>
                <c:pt idx="4">
                  <c:v>0.11598612482264914</c:v>
                </c:pt>
                <c:pt idx="5">
                  <c:v>0.12716737438075018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35-4857-8608-A09D0A95D6BB}"/>
            </c:ext>
          </c:extLst>
        </c:ser>
        <c:ser>
          <c:idx val="1"/>
          <c:order val="1"/>
          <c:tx>
            <c:strRef>
              <c:f>Q000_PKD_agecat!$A$3</c:f>
              <c:strCache>
                <c:ptCount val="1"/>
                <c:pt idx="0">
                  <c:v>70-79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Q000_PKD_agecat!$F$1:$K$1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Q000_PKD_agecat!$F$3:$K$3</c:f>
              <c:numCache>
                <c:formatCode>General</c:formatCode>
                <c:ptCount val="6"/>
                <c:pt idx="0">
                  <c:v>0.10674045482751758</c:v>
                </c:pt>
                <c:pt idx="1">
                  <c:v>0.10661306133970087</c:v>
                </c:pt>
                <c:pt idx="2">
                  <c:v>0.10679878071392018</c:v>
                </c:pt>
                <c:pt idx="3">
                  <c:v>0.11197821514723499</c:v>
                </c:pt>
                <c:pt idx="4">
                  <c:v>0.10421050522054551</c:v>
                </c:pt>
                <c:pt idx="5">
                  <c:v>0.10279459125480483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35-4857-8608-A09D0A95D6BB}"/>
            </c:ext>
          </c:extLst>
        </c:ser>
        <c:ser>
          <c:idx val="2"/>
          <c:order val="2"/>
          <c:tx>
            <c:strRef>
              <c:f>Q000_PKD_agecat!$A$4</c:f>
              <c:strCache>
                <c:ptCount val="1"/>
                <c:pt idx="0">
                  <c:v>80-89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Q000_PKD_agecat!$F$1:$K$1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Q000_PKD_agecat!$F$4:$K$4</c:f>
              <c:numCache>
                <c:formatCode>General</c:formatCode>
                <c:ptCount val="6"/>
                <c:pt idx="0">
                  <c:v>7.9620911698089866E-2</c:v>
                </c:pt>
                <c:pt idx="1">
                  <c:v>8.8887835403432258E-2</c:v>
                </c:pt>
                <c:pt idx="2">
                  <c:v>8.9279943119384655E-2</c:v>
                </c:pt>
                <c:pt idx="3">
                  <c:v>9.9231767179499691E-2</c:v>
                </c:pt>
                <c:pt idx="4">
                  <c:v>9.0449542680349632E-2</c:v>
                </c:pt>
                <c:pt idx="5">
                  <c:v>9.1337371406595522E-2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35-4857-8608-A09D0A95D6BB}"/>
            </c:ext>
          </c:extLst>
        </c:ser>
        <c:ser>
          <c:idx val="3"/>
          <c:order val="3"/>
          <c:tx>
            <c:strRef>
              <c:f>Q000_PKD_agecat!$A$5</c:f>
              <c:strCache>
                <c:ptCount val="1"/>
                <c:pt idx="0">
                  <c:v>90+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Q000_PKD_agecat!$F$1:$K$1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Q000_PKD_agecat!$F$5:$K$5</c:f>
              <c:numCache>
                <c:formatCode>General</c:formatCode>
                <c:ptCount val="6"/>
                <c:pt idx="0">
                  <c:v>4.1947012533767349E-2</c:v>
                </c:pt>
                <c:pt idx="1">
                  <c:v>4.9108428022285072E-2</c:v>
                </c:pt>
                <c:pt idx="2">
                  <c:v>4.8212686824161445E-2</c:v>
                </c:pt>
                <c:pt idx="3">
                  <c:v>4.6941010796432481E-2</c:v>
                </c:pt>
                <c:pt idx="4">
                  <c:v>4.5888399412628483E-2</c:v>
                </c:pt>
                <c:pt idx="5">
                  <c:v>6.1400310839073616E-2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35-4857-8608-A09D0A95D6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021568"/>
        <c:axId val="541036128"/>
      </c:lineChart>
      <c:catAx>
        <c:axId val="541021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036128"/>
        <c:crosses val="autoZero"/>
        <c:auto val="1"/>
        <c:lblAlgn val="ctr"/>
        <c:lblOffset val="100"/>
        <c:noMultiLvlLbl val="0"/>
      </c:catAx>
      <c:valAx>
        <c:axId val="541036128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 dirty="0">
                    <a:effectLst/>
                  </a:rPr>
                  <a:t>PKD (%)</a:t>
                </a:r>
                <a:endParaRPr lang="en-US" sz="3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02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8937007874017"/>
          <c:y val="7.3552778478711611E-2"/>
          <c:w val="0.81833143139716236"/>
          <c:h val="0.61968328958880137"/>
        </c:manualLayout>
      </c:layout>
      <c:lineChart>
        <c:grouping val="standard"/>
        <c:varyColors val="0"/>
        <c:ser>
          <c:idx val="0"/>
          <c:order val="0"/>
          <c:tx>
            <c:strRef>
              <c:f>Q000_PKD_sex!$A$2</c:f>
              <c:strCache>
                <c:ptCount val="1"/>
                <c:pt idx="0">
                  <c:v>Male 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Q000_PKD_sex!$F$1:$K$1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Q000_PKD_sex!$F$2:$K$2</c:f>
              <c:numCache>
                <c:formatCode>General</c:formatCode>
                <c:ptCount val="6"/>
                <c:pt idx="0">
                  <c:v>0.12634117861005562</c:v>
                </c:pt>
                <c:pt idx="1">
                  <c:v>0.12745715391210008</c:v>
                </c:pt>
                <c:pt idx="2">
                  <c:v>0.12736205593348449</c:v>
                </c:pt>
                <c:pt idx="3">
                  <c:v>0.13076915871216735</c:v>
                </c:pt>
                <c:pt idx="4">
                  <c:v>0.123468116174705</c:v>
                </c:pt>
                <c:pt idx="5">
                  <c:v>0.12870709280438455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2F6-46F1-89BA-22339A9710A0}"/>
            </c:ext>
          </c:extLst>
        </c:ser>
        <c:ser>
          <c:idx val="1"/>
          <c:order val="1"/>
          <c:tx>
            <c:strRef>
              <c:f>Q000_PKD_sex!$A$3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Q000_PKD_sex!$F$1:$K$1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Q000_PKD_sex!$F$3:$K$3</c:f>
              <c:numCache>
                <c:formatCode>General</c:formatCode>
                <c:ptCount val="6"/>
                <c:pt idx="0">
                  <c:v>8.3759025141976542E-2</c:v>
                </c:pt>
                <c:pt idx="1">
                  <c:v>8.4175323145232947E-2</c:v>
                </c:pt>
                <c:pt idx="2">
                  <c:v>8.5841179605613785E-2</c:v>
                </c:pt>
                <c:pt idx="3">
                  <c:v>9.0109424678327832E-2</c:v>
                </c:pt>
                <c:pt idx="4">
                  <c:v>8.6547091072267546E-2</c:v>
                </c:pt>
                <c:pt idx="5">
                  <c:v>8.888822935834273E-2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2F6-46F1-89BA-22339A9710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10208"/>
        <c:axId val="543198560"/>
      </c:lineChart>
      <c:catAx>
        <c:axId val="54321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98560"/>
        <c:crosses val="autoZero"/>
        <c:auto val="1"/>
        <c:lblAlgn val="ctr"/>
        <c:lblOffset val="100"/>
        <c:noMultiLvlLbl val="0"/>
      </c:catAx>
      <c:valAx>
        <c:axId val="54319856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 dirty="0">
                    <a:effectLst/>
                  </a:rPr>
                  <a:t>PKD (%)</a:t>
                </a:r>
                <a:endParaRPr lang="en-US" sz="3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1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856289702917571"/>
          <c:y val="0.92479301768789279"/>
          <c:w val="0.27748039142594427"/>
          <c:h val="6.818229539489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454296473810342"/>
          <c:y val="7.9390063470132638E-2"/>
          <c:w val="0.84490147970634111"/>
          <c:h val="0.62302471566054252"/>
        </c:manualLayout>
      </c:layout>
      <c:lineChart>
        <c:grouping val="standard"/>
        <c:varyColors val="0"/>
        <c:ser>
          <c:idx val="0"/>
          <c:order val="0"/>
          <c:tx>
            <c:strRef>
              <c:f>Std_Q000_PKD_sex!$A$2</c:f>
              <c:strCache>
                <c:ptCount val="1"/>
                <c:pt idx="0">
                  <c:v>Male 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Std_Q000_PKD_sex!$F$1:$K$1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Std_Q000_PKD_sex!$F$2:$K$2</c:f>
              <c:numCache>
                <c:formatCode>General</c:formatCode>
                <c:ptCount val="6"/>
                <c:pt idx="0">
                  <c:v>0.12647578668649692</c:v>
                </c:pt>
                <c:pt idx="1">
                  <c:v>0.12742606056831218</c:v>
                </c:pt>
                <c:pt idx="2">
                  <c:v>0.1273624115152433</c:v>
                </c:pt>
                <c:pt idx="3">
                  <c:v>0.13076228593861741</c:v>
                </c:pt>
                <c:pt idx="4">
                  <c:v>0.1233647697416477</c:v>
                </c:pt>
                <c:pt idx="5">
                  <c:v>0.12879060983592519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BF-4FCE-BB48-E2DB114529BB}"/>
            </c:ext>
          </c:extLst>
        </c:ser>
        <c:ser>
          <c:idx val="1"/>
          <c:order val="1"/>
          <c:tx>
            <c:strRef>
              <c:f>Std_Q000_PKD_sex!$A$3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Std_Q000_PKD_sex!$F$1:$K$1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Std_Q000_PKD_sex!$F$3:$K$3</c:f>
              <c:numCache>
                <c:formatCode>General</c:formatCode>
                <c:ptCount val="6"/>
                <c:pt idx="0">
                  <c:v>8.4149581579874844E-2</c:v>
                </c:pt>
                <c:pt idx="1">
                  <c:v>8.4318475219384417E-2</c:v>
                </c:pt>
                <c:pt idx="2">
                  <c:v>8.5840836051668812E-2</c:v>
                </c:pt>
                <c:pt idx="3">
                  <c:v>9.0040845398035835E-2</c:v>
                </c:pt>
                <c:pt idx="4">
                  <c:v>8.6487224413259151E-2</c:v>
                </c:pt>
                <c:pt idx="5">
                  <c:v>8.8932073426227332E-2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BF-4FCE-BB48-E2DB114529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10208"/>
        <c:axId val="543198560"/>
      </c:lineChart>
      <c:catAx>
        <c:axId val="543210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241404199475066"/>
              <c:y val="0.8024479440069990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198560"/>
        <c:crosses val="autoZero"/>
        <c:auto val="1"/>
        <c:lblAlgn val="ctr"/>
        <c:lblOffset val="100"/>
        <c:noMultiLvlLbl val="0"/>
      </c:catAx>
      <c:valAx>
        <c:axId val="54319856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2400" b="0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 b="0" i="0" baseline="0" dirty="0">
                    <a:effectLst/>
                  </a:rPr>
                  <a:t>PKD (%)</a:t>
                </a:r>
                <a:endParaRPr lang="en-US" sz="3200" dirty="0"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kern="1200" baseline="0">
                  <a:solidFill>
                    <a:prstClr val="black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10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0286241393738825"/>
          <c:y val="0.9218743751921824"/>
          <c:w val="0.27748039142594427"/>
          <c:h val="6.8182295394893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9979109754138"/>
          <c:y val="3.5629270812793677E-2"/>
          <c:w val="0.84913150141946547"/>
          <c:h val="0.60342244155705671"/>
        </c:manualLayout>
      </c:layout>
      <c:lineChart>
        <c:grouping val="standard"/>
        <c:varyColors val="0"/>
        <c:ser>
          <c:idx val="0"/>
          <c:order val="0"/>
          <c:tx>
            <c:strRef>
              <c:f>Q000_PKD_racecat!$A$2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Q000_PKD_racecat!$F$2:$K$2</c:f>
              <c:numCache>
                <c:formatCode>General</c:formatCode>
                <c:ptCount val="6"/>
                <c:pt idx="0">
                  <c:v>9.6697757352208535E-2</c:v>
                </c:pt>
                <c:pt idx="1">
                  <c:v>9.6540703584109072E-2</c:v>
                </c:pt>
                <c:pt idx="2">
                  <c:v>9.7088113613911051E-2</c:v>
                </c:pt>
                <c:pt idx="3">
                  <c:v>0.10257513605124416</c:v>
                </c:pt>
                <c:pt idx="4">
                  <c:v>9.5246350013482806E-2</c:v>
                </c:pt>
                <c:pt idx="5">
                  <c:v>0.10143833097263416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89-48C8-BBBF-AE430E702C4A}"/>
            </c:ext>
          </c:extLst>
        </c:ser>
        <c:ser>
          <c:idx val="1"/>
          <c:order val="1"/>
          <c:tx>
            <c:strRef>
              <c:f>Q000_PKD_racecat!$A$3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Q000_PKD_racecat!$F$3:$K$3</c:f>
              <c:numCache>
                <c:formatCode>General</c:formatCode>
                <c:ptCount val="6"/>
                <c:pt idx="0">
                  <c:v>0.16897029502213509</c:v>
                </c:pt>
                <c:pt idx="1">
                  <c:v>0.179105831141743</c:v>
                </c:pt>
                <c:pt idx="2">
                  <c:v>0.19342810533675134</c:v>
                </c:pt>
                <c:pt idx="3">
                  <c:v>0.16847600403393251</c:v>
                </c:pt>
                <c:pt idx="4">
                  <c:v>0.17700681476236835</c:v>
                </c:pt>
                <c:pt idx="5">
                  <c:v>0.1588961471079543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489-48C8-BBBF-AE430E702C4A}"/>
            </c:ext>
          </c:extLst>
        </c:ser>
        <c:ser>
          <c:idx val="2"/>
          <c:order val="2"/>
          <c:tx>
            <c:strRef>
              <c:f>Q000_PKD_racecat!$A$4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Q000_PKD_racecat!$F$4:$K$4</c:f>
              <c:numCache>
                <c:formatCode>General</c:formatCode>
                <c:ptCount val="6"/>
                <c:pt idx="0">
                  <c:v>0.10746268656716418</c:v>
                </c:pt>
                <c:pt idx="1">
                  <c:v>0.10630758327427356</c:v>
                </c:pt>
                <c:pt idx="2">
                  <c:v>0.11844832691738229</c:v>
                </c:pt>
                <c:pt idx="3">
                  <c:v>0.12526843235504653</c:v>
                </c:pt>
                <c:pt idx="4">
                  <c:v>0.13762041786563242</c:v>
                </c:pt>
                <c:pt idx="5">
                  <c:v>0.1075336833449301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489-48C8-BBBF-AE430E702C4A}"/>
            </c:ext>
          </c:extLst>
        </c:ser>
        <c:ser>
          <c:idx val="3"/>
          <c:order val="3"/>
          <c:tx>
            <c:strRef>
              <c:f>Q000_PKD_racecat!$A$5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Q000_PKD_racecat!$F$5:$K$5</c:f>
              <c:numCache>
                <c:formatCode>General</c:formatCode>
                <c:ptCount val="6"/>
                <c:pt idx="0">
                  <c:v>0.10113547556658853</c:v>
                </c:pt>
                <c:pt idx="1">
                  <c:v>9.7074526761682031E-2</c:v>
                </c:pt>
                <c:pt idx="2">
                  <c:v>8.1461155890927811E-2</c:v>
                </c:pt>
                <c:pt idx="3">
                  <c:v>0.10057832537088257</c:v>
                </c:pt>
                <c:pt idx="4">
                  <c:v>0.10202780257620202</c:v>
                </c:pt>
                <c:pt idx="5">
                  <c:v>0.12837502070564849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489-48C8-BBBF-AE430E702C4A}"/>
            </c:ext>
          </c:extLst>
        </c:ser>
        <c:ser>
          <c:idx val="4"/>
          <c:order val="4"/>
          <c:tx>
            <c:strRef>
              <c:f>Q000_PKD_racecat!$A$6</c:f>
              <c:strCache>
                <c:ptCount val="1"/>
                <c:pt idx="0">
                  <c:v>Native American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Q000_PKD_racecat!$F$6:$K$6</c:f>
              <c:numCache>
                <c:formatCode>General</c:formatCode>
                <c:ptCount val="6"/>
                <c:pt idx="0">
                  <c:v>5.4456344164095123E-2</c:v>
                </c:pt>
                <c:pt idx="1">
                  <c:v>6.8834968163827226E-2</c:v>
                </c:pt>
                <c:pt idx="2">
                  <c:v>3.3506449991623388E-2</c:v>
                </c:pt>
                <c:pt idx="3">
                  <c:v>6.7046597385182705E-2</c:v>
                </c:pt>
                <c:pt idx="4">
                  <c:v>5.3447354355959376E-2</c:v>
                </c:pt>
                <c:pt idx="5">
                  <c:v>9.6339113680154145E-2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489-48C8-BBBF-AE430E702C4A}"/>
            </c:ext>
          </c:extLst>
        </c:ser>
        <c:ser>
          <c:idx val="5"/>
          <c:order val="5"/>
          <c:tx>
            <c:strRef>
              <c:f>Q000_PKD_racecat!$A$7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Q000_PKD_racecat!$F$7:$K$7</c:f>
              <c:numCache>
                <c:formatCode>General</c:formatCode>
                <c:ptCount val="6"/>
                <c:pt idx="0">
                  <c:v>0.10214504596527069</c:v>
                </c:pt>
                <c:pt idx="1">
                  <c:v>0.13481126423007789</c:v>
                </c:pt>
                <c:pt idx="2">
                  <c:v>0.11246393819373135</c:v>
                </c:pt>
                <c:pt idx="3">
                  <c:v>0.1208605269518975</c:v>
                </c:pt>
                <c:pt idx="4">
                  <c:v>0.14299802761341224</c:v>
                </c:pt>
                <c:pt idx="5">
                  <c:v>0.10775862068965517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489-48C8-BBBF-AE430E702C4A}"/>
            </c:ext>
          </c:extLst>
        </c:ser>
        <c:ser>
          <c:idx val="6"/>
          <c:order val="6"/>
          <c:tx>
            <c:strRef>
              <c:f>Q000_PKD_racecat!$A$8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Q000_PKD_racecat!$F$8:$K$8</c:f>
              <c:numCache>
                <c:formatCode>General</c:formatCode>
                <c:ptCount val="6"/>
                <c:pt idx="0">
                  <c:v>8.7971379977713926E-2</c:v>
                </c:pt>
                <c:pt idx="1">
                  <c:v>7.3231460235317083E-2</c:v>
                </c:pt>
                <c:pt idx="2">
                  <c:v>9.3204541603118113E-2</c:v>
                </c:pt>
                <c:pt idx="3">
                  <c:v>0.11119205551934359</c:v>
                </c:pt>
                <c:pt idx="4">
                  <c:v>0.12210889240051716</c:v>
                </c:pt>
                <c:pt idx="5">
                  <c:v>0.12063534615642382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489-48C8-BBBF-AE430E702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06464"/>
        <c:axId val="543214784"/>
      </c:lineChart>
      <c:catAx>
        <c:axId val="54320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2781106166077063"/>
              <c:y val="0.7517455550453677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14784"/>
        <c:crosses val="autoZero"/>
        <c:auto val="1"/>
        <c:lblAlgn val="ctr"/>
        <c:lblOffset val="100"/>
        <c:noMultiLvlLbl val="0"/>
      </c:catAx>
      <c:valAx>
        <c:axId val="543214784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0" dirty="0"/>
                  <a:t>PKD</a:t>
                </a:r>
                <a:r>
                  <a:rPr lang="en-US" b="0" baseline="0" dirty="0"/>
                  <a:t> (%)</a:t>
                </a:r>
                <a:endParaRPr lang="en-US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0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3665126098368144E-2"/>
          <c:y val="0.8336012968884513"/>
          <c:w val="0.92513342082239725"/>
          <c:h val="0.166398703111548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909979109754138"/>
          <c:y val="6.713498238932486E-2"/>
          <c:w val="0.85033921031610182"/>
          <c:h val="0.56811701662292213"/>
        </c:manualLayout>
      </c:layout>
      <c:lineChart>
        <c:grouping val="standard"/>
        <c:varyColors val="0"/>
        <c:ser>
          <c:idx val="0"/>
          <c:order val="0"/>
          <c:tx>
            <c:strRef>
              <c:f>std_Q000_PKD_racecat!$A$2</c:f>
              <c:strCache>
                <c:ptCount val="1"/>
                <c:pt idx="0">
                  <c:v>Non-Hispanic White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std_Q000_PKD_racecat!$F$2:$K$2</c:f>
              <c:numCache>
                <c:formatCode>General</c:formatCode>
                <c:ptCount val="6"/>
                <c:pt idx="0">
                  <c:v>9.7031918229000869E-2</c:v>
                </c:pt>
                <c:pt idx="1">
                  <c:v>9.6649578485502527E-2</c:v>
                </c:pt>
                <c:pt idx="2">
                  <c:v>9.708828379730533E-2</c:v>
                </c:pt>
                <c:pt idx="3">
                  <c:v>0.10249759057830751</c:v>
                </c:pt>
                <c:pt idx="4">
                  <c:v>9.5092701841545044E-2</c:v>
                </c:pt>
                <c:pt idx="5">
                  <c:v>0.10132084058527353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D80-47B4-A9FE-114629834767}"/>
            </c:ext>
          </c:extLst>
        </c:ser>
        <c:ser>
          <c:idx val="1"/>
          <c:order val="1"/>
          <c:tx>
            <c:strRef>
              <c:f>std_Q000_PKD_racecat!$A$3</c:f>
              <c:strCache>
                <c:ptCount val="1"/>
                <c:pt idx="0">
                  <c:v>Non-Hispanic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std_Q000_PKD_racecat!$F$3:$K$3</c:f>
              <c:numCache>
                <c:formatCode>General</c:formatCode>
                <c:ptCount val="6"/>
                <c:pt idx="0">
                  <c:v>0.16914302993917743</c:v>
                </c:pt>
                <c:pt idx="1">
                  <c:v>0.17913797933572204</c:v>
                </c:pt>
                <c:pt idx="2">
                  <c:v>0.19342702894913283</c:v>
                </c:pt>
                <c:pt idx="3">
                  <c:v>0.16857237906202283</c:v>
                </c:pt>
                <c:pt idx="4">
                  <c:v>0.17723574607435233</c:v>
                </c:pt>
                <c:pt idx="5">
                  <c:v>0.16047810514012434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D80-47B4-A9FE-114629834767}"/>
            </c:ext>
          </c:extLst>
        </c:ser>
        <c:ser>
          <c:idx val="2"/>
          <c:order val="2"/>
          <c:tx>
            <c:strRef>
              <c:f>std_Q000_PKD_racecat!$A$4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std_Q000_PKD_racecat!$F$4:$K$4</c:f>
              <c:numCache>
                <c:formatCode>General</c:formatCode>
                <c:ptCount val="6"/>
                <c:pt idx="0">
                  <c:v>0.10659814659618699</c:v>
                </c:pt>
                <c:pt idx="1">
                  <c:v>0.10583291389494159</c:v>
                </c:pt>
                <c:pt idx="2">
                  <c:v>0.11844509386592832</c:v>
                </c:pt>
                <c:pt idx="3">
                  <c:v>0.12612391231487383</c:v>
                </c:pt>
                <c:pt idx="4">
                  <c:v>0.13678319645052253</c:v>
                </c:pt>
                <c:pt idx="5">
                  <c:v>0.10837387387764066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D80-47B4-A9FE-114629834767}"/>
            </c:ext>
          </c:extLst>
        </c:ser>
        <c:ser>
          <c:idx val="3"/>
          <c:order val="3"/>
          <c:tx>
            <c:strRef>
              <c:f>std_Q000_PKD_racecat!$A$5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std_Q000_PKD_racecat!$F$5:$K$5</c:f>
              <c:numCache>
                <c:formatCode>General</c:formatCode>
                <c:ptCount val="6"/>
                <c:pt idx="0">
                  <c:v>0.10105850207585146</c:v>
                </c:pt>
                <c:pt idx="1">
                  <c:v>9.663836963953179E-2</c:v>
                </c:pt>
                <c:pt idx="2">
                  <c:v>8.1460725571973092E-2</c:v>
                </c:pt>
                <c:pt idx="3">
                  <c:v>0.10032555521259846</c:v>
                </c:pt>
                <c:pt idx="4">
                  <c:v>0.10251944778037099</c:v>
                </c:pt>
                <c:pt idx="5">
                  <c:v>0.12960821061561542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D80-47B4-A9FE-114629834767}"/>
            </c:ext>
          </c:extLst>
        </c:ser>
        <c:ser>
          <c:idx val="4"/>
          <c:order val="4"/>
          <c:tx>
            <c:strRef>
              <c:f>std_Q000_PKD_racecat!$A$6</c:f>
              <c:strCache>
                <c:ptCount val="1"/>
                <c:pt idx="0">
                  <c:v>Native American</c:v>
                </c:pt>
              </c:strCache>
            </c:strRef>
          </c:tx>
          <c:spPr>
            <a:ln w="4445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44450">
                <a:solidFill>
                  <a:schemeClr val="accent5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std_Q000_PKD_racecat!$F$6:$K$6</c:f>
              <c:numCache>
                <c:formatCode>General</c:formatCode>
                <c:ptCount val="6"/>
                <c:pt idx="0">
                  <c:v>5.5385117439008882E-2</c:v>
                </c:pt>
                <c:pt idx="1">
                  <c:v>6.9181398575147712E-2</c:v>
                </c:pt>
                <c:pt idx="2">
                  <c:v>3.3508404426071191E-2</c:v>
                </c:pt>
                <c:pt idx="3">
                  <c:v>6.6967785522210069E-2</c:v>
                </c:pt>
                <c:pt idx="4">
                  <c:v>5.385787045971515E-2</c:v>
                </c:pt>
                <c:pt idx="5">
                  <c:v>9.696701059029296E-2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D80-47B4-A9FE-114629834767}"/>
            </c:ext>
          </c:extLst>
        </c:ser>
        <c:ser>
          <c:idx val="5"/>
          <c:order val="5"/>
          <c:tx>
            <c:strRef>
              <c:f>std_Q000_PKD_racecat!$A$7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std_Q000_PKD_racecat!$F$7:$K$7</c:f>
              <c:numCache>
                <c:formatCode>General</c:formatCode>
                <c:ptCount val="6"/>
                <c:pt idx="0">
                  <c:v>0.10286958584835378</c:v>
                </c:pt>
                <c:pt idx="1">
                  <c:v>0.13509742546642919</c:v>
                </c:pt>
                <c:pt idx="2">
                  <c:v>0.11246350989648594</c:v>
                </c:pt>
                <c:pt idx="3">
                  <c:v>0.12077598486168731</c:v>
                </c:pt>
                <c:pt idx="4">
                  <c:v>0.14324589276227614</c:v>
                </c:pt>
                <c:pt idx="5">
                  <c:v>0.10695787279938804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D80-47B4-A9FE-114629834767}"/>
            </c:ext>
          </c:extLst>
        </c:ser>
        <c:ser>
          <c:idx val="6"/>
          <c:order val="6"/>
          <c:tx>
            <c:strRef>
              <c:f>std_Q000_PKD_racecat!$A$8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std_Q000_PKD_racecat!$F$1:$K$1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std_Q000_PKD_racecat!$F$8:$K$8</c:f>
              <c:numCache>
                <c:formatCode>General</c:formatCode>
                <c:ptCount val="6"/>
                <c:pt idx="0">
                  <c:v>8.8823471167307155E-2</c:v>
                </c:pt>
                <c:pt idx="1">
                  <c:v>7.3021917586909374E-2</c:v>
                </c:pt>
                <c:pt idx="2">
                  <c:v>9.3204611553317829E-2</c:v>
                </c:pt>
                <c:pt idx="3">
                  <c:v>0.11124989521250049</c:v>
                </c:pt>
                <c:pt idx="4">
                  <c:v>0.12240170481577041</c:v>
                </c:pt>
                <c:pt idx="5">
                  <c:v>0.12079000019117635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D80-47B4-A9FE-1146298347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06464"/>
        <c:axId val="543214784"/>
      </c:lineChart>
      <c:catAx>
        <c:axId val="5432064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52778206109652959"/>
              <c:y val="0.73533048993875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14784"/>
        <c:crosses val="autoZero"/>
        <c:auto val="1"/>
        <c:lblAlgn val="ctr"/>
        <c:lblOffset val="100"/>
        <c:noMultiLvlLbl val="0"/>
      </c:catAx>
      <c:valAx>
        <c:axId val="543214784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PKD 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064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0373825554414395E-2"/>
          <c:y val="0.8073335144270567"/>
          <c:w val="0.9396261744455856"/>
          <c:h val="0.1751546305986802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8937007874017"/>
          <c:y val="7.3939096434246204E-2"/>
          <c:w val="0.78209951881014872"/>
          <c:h val="0.58759650479921344"/>
        </c:manualLayout>
      </c:layout>
      <c:lineChart>
        <c:grouping val="standard"/>
        <c:varyColors val="0"/>
        <c:ser>
          <c:idx val="0"/>
          <c:order val="0"/>
          <c:tx>
            <c:strRef>
              <c:f>Q000_PKD_DM!$A$2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Q000_PKD_DM!$F$1:$K$1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Q000_PKD_DM!$F$2:$K$2</c:f>
              <c:numCache>
                <c:formatCode>General</c:formatCode>
                <c:ptCount val="6"/>
                <c:pt idx="0">
                  <c:v>9.4514637471364515E-2</c:v>
                </c:pt>
                <c:pt idx="1">
                  <c:v>9.4508653448581378E-2</c:v>
                </c:pt>
                <c:pt idx="2">
                  <c:v>9.4293842612077433E-2</c:v>
                </c:pt>
                <c:pt idx="3">
                  <c:v>0.10002614838810603</c:v>
                </c:pt>
                <c:pt idx="4">
                  <c:v>9.5125808770668591E-2</c:v>
                </c:pt>
                <c:pt idx="5">
                  <c:v>9.9430892037145696E-2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BA7-4BCB-9C20-3A79D907FC2F}"/>
            </c:ext>
          </c:extLst>
        </c:ser>
        <c:ser>
          <c:idx val="1"/>
          <c:order val="1"/>
          <c:tx>
            <c:strRef>
              <c:f>Q000_PKD_DM!$A$3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Q000_PKD_DM!$F$1:$K$1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Q000_PKD_DM!$F$3:$K$3</c:f>
              <c:numCache>
                <c:formatCode>General</c:formatCode>
                <c:ptCount val="6"/>
                <c:pt idx="0">
                  <c:v>0.11911884541351836</c:v>
                </c:pt>
                <c:pt idx="1">
                  <c:v>0.12190983016793146</c:v>
                </c:pt>
                <c:pt idx="2">
                  <c:v>0.12610028000870036</c:v>
                </c:pt>
                <c:pt idx="3">
                  <c:v>0.12611212363413102</c:v>
                </c:pt>
                <c:pt idx="4">
                  <c:v>0.12129237908849069</c:v>
                </c:pt>
                <c:pt idx="5">
                  <c:v>0.12362910066597281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BA7-4BCB-9C20-3A79D907FC2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28928"/>
        <c:axId val="543227680"/>
      </c:lineChart>
      <c:catAx>
        <c:axId val="54322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49882336718779718"/>
              <c:y val="0.7783638044206172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27680"/>
        <c:crosses val="autoZero"/>
        <c:auto val="1"/>
        <c:lblAlgn val="ctr"/>
        <c:lblOffset val="100"/>
        <c:noMultiLvlLbl val="0"/>
      </c:catAx>
      <c:valAx>
        <c:axId val="54322768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2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178937007874017"/>
          <c:y val="0.14106778059965419"/>
          <c:w val="0.78209951881014872"/>
          <c:h val="0.56941994750656166"/>
        </c:manualLayout>
      </c:layout>
      <c:lineChart>
        <c:grouping val="standard"/>
        <c:varyColors val="0"/>
        <c:ser>
          <c:idx val="0"/>
          <c:order val="0"/>
          <c:tx>
            <c:strRef>
              <c:f>std_Q000_PKD_DM!$A$2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std_Q000_PKD_DM!$F$1:$K$1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std_Q000_PKD_DM!$F$2:$K$2</c:f>
              <c:numCache>
                <c:formatCode>General</c:formatCode>
                <c:ptCount val="6"/>
                <c:pt idx="0">
                  <c:v>9.4777890775124024E-2</c:v>
                </c:pt>
                <c:pt idx="1">
                  <c:v>9.45997136250184E-2</c:v>
                </c:pt>
                <c:pt idx="2">
                  <c:v>9.4293987705765123E-2</c:v>
                </c:pt>
                <c:pt idx="3">
                  <c:v>0.10000592223134948</c:v>
                </c:pt>
                <c:pt idx="4">
                  <c:v>9.504020624508111E-2</c:v>
                </c:pt>
                <c:pt idx="5">
                  <c:v>9.9458439265849422E-2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FDA-45E7-9F18-FBBDDFD46829}"/>
            </c:ext>
          </c:extLst>
        </c:ser>
        <c:ser>
          <c:idx val="1"/>
          <c:order val="1"/>
          <c:tx>
            <c:strRef>
              <c:f>std_Q000_PKD_DM!$A$3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std_Q000_PKD_DM!$F$1:$K$1</c:f>
              <c:numCache>
                <c:formatCode>General</c:formatCode>
                <c:ptCount val="6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  <c:pt idx="5">
                  <c:v>2021</c:v>
                </c:pt>
              </c:numCache>
            </c:numRef>
          </c:cat>
          <c:val>
            <c:numRef>
              <c:f>std_Q000_PKD_DM!$F$3:$K$3</c:f>
              <c:numCache>
                <c:formatCode>General</c:formatCode>
                <c:ptCount val="6"/>
                <c:pt idx="0">
                  <c:v>0.11952550728633859</c:v>
                </c:pt>
                <c:pt idx="1">
                  <c:v>0.12195108190449294</c:v>
                </c:pt>
                <c:pt idx="2">
                  <c:v>0.12609970512895141</c:v>
                </c:pt>
                <c:pt idx="3">
                  <c:v>0.12600824815496472</c:v>
                </c:pt>
                <c:pt idx="4">
                  <c:v>0.12119633735665003</c:v>
                </c:pt>
                <c:pt idx="5">
                  <c:v>0.12369852721257786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FDA-45E7-9F18-FBBDDFD468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3228928"/>
        <c:axId val="543227680"/>
      </c:lineChart>
      <c:catAx>
        <c:axId val="543228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layout>
            <c:manualLayout>
              <c:xMode val="edge"/>
              <c:yMode val="edge"/>
              <c:x val="0.49982401939340915"/>
              <c:y val="0.8300107174103237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27680"/>
        <c:crosses val="autoZero"/>
        <c:auto val="1"/>
        <c:lblAlgn val="ctr"/>
        <c:lblOffset val="100"/>
        <c:noMultiLvlLbl val="0"/>
      </c:catAx>
      <c:valAx>
        <c:axId val="543227680"/>
        <c:scaling>
          <c:orientation val="minMax"/>
          <c:max val="0.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PKD</a:t>
                </a:r>
                <a:r>
                  <a:rPr lang="en-US" baseline="0" dirty="0"/>
                  <a:t> (%)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228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10013693940433"/>
          <c:y val="0.90026768777787425"/>
          <c:w val="0.44463064399558749"/>
          <c:h val="8.805774223928364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804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08" y="2914845"/>
            <a:ext cx="10508972" cy="102831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000" b="1" dirty="0"/>
              <a:t>Prevalence of Polycystic Kidney Disease among Medicare Beneficiaries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546648" y="3700454"/>
            <a:ext cx="11098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The trend of the percentage of adults with polycystic kidney disease is low and mostly flat with a slight increase in 2021.</a:t>
            </a:r>
          </a:p>
          <a:p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Medicare 5% Sample Data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https://nccd.cdc.gov/CKD/detail.aspx?Qnum=Q804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099" y="365125"/>
            <a:ext cx="1135380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by Diabetes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7317990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8631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Hypertension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516796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128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5"/>
            <a:ext cx="11695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by Hypertension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014726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902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CKD Stage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7019961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35110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4" y="365125"/>
            <a:ext cx="1169561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by CKD Stage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2180105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13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sz="2800" b="1" dirty="0"/>
            </a:br>
            <a:r>
              <a:rPr lang="en-US" b="1" dirty="0"/>
              <a:t>Prevalence of Polycystic Kidney Disease among U.S. Medicare Beneficiaries, Overall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60637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9947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Overall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975663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63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Age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4298788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7355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Sex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618825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0257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by Sex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837896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0794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Race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4613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920762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003" y="365125"/>
            <a:ext cx="1083999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Age-standardized Prevalence of Polycystic Kidney Disease among U.S. Medicare Beneficiaries, by Race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863505"/>
              </p:ext>
            </p:extLst>
          </p:nvPr>
        </p:nvGraphicFramePr>
        <p:xfrm>
          <a:off x="771797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2332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Prevalence of Polycystic Kidney Disease among U.S. Medicare Beneficiaries, by Diabetes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677800"/>
              </p:ext>
            </p:extLst>
          </p:nvPr>
        </p:nvGraphicFramePr>
        <p:xfrm>
          <a:off x="609600" y="1690688"/>
          <a:ext cx="1097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2435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4289</TotalTime>
  <Words>300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  Prevalence of Polycystic Kidney Disease among Medicare Beneficiaries </vt:lpstr>
      <vt:lpstr> Prevalence of Polycystic Kidney Disease among U.S. Medicare Beneficiaries, Overall</vt:lpstr>
      <vt:lpstr>Age-standardized Prevalence of Polycystic Kidney Disease among U.S. Medicare Beneficiaries, Overall</vt:lpstr>
      <vt:lpstr>Prevalence of Polycystic Kidney Disease among U.S. Medicare Beneficiaries, by Age</vt:lpstr>
      <vt:lpstr>Prevalence of Polycystic Kidney Disease among U.S. Medicare Beneficiaries, by Sex</vt:lpstr>
      <vt:lpstr>Age-standardized Prevalence of Polycystic Kidney Disease among U.S. Medicare Beneficiaries, by Sex</vt:lpstr>
      <vt:lpstr>Prevalence of Polycystic Kidney Disease among U.S. Medicare Beneficiaries, by Race</vt:lpstr>
      <vt:lpstr>Age-standardized Prevalence of Polycystic Kidney Disease among U.S. Medicare Beneficiaries, by Race</vt:lpstr>
      <vt:lpstr>Prevalence of Polycystic Kidney Disease among U.S. Medicare Beneficiaries, by Diabetes</vt:lpstr>
      <vt:lpstr>Age-standardized Prevalence of Polycystic Kidney Disease among U.S. Medicare Beneficiaries, by Diabetes</vt:lpstr>
      <vt:lpstr>Prevalence of Polycystic Kidney Disease among U.S. Medicare Beneficiaries, by Hypertension</vt:lpstr>
      <vt:lpstr>Age-standardized Prevalence of Polycystic Kidney Disease among U.S. Medicare Beneficiaries, by Hypertension</vt:lpstr>
      <vt:lpstr>Prevalence of Polycystic Kidney Disease among U.S. Medicare Beneficiaries, by CKD Stage</vt:lpstr>
      <vt:lpstr>Age-standardized Prevalence of Polycystic Kidney Disease among U.S. Medicare Beneficiaries, by CKD Stage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Licon, Ana Laura</cp:lastModifiedBy>
  <cp:revision>131</cp:revision>
  <dcterms:created xsi:type="dcterms:W3CDTF">2023-08-07T21:35:07Z</dcterms:created>
  <dcterms:modified xsi:type="dcterms:W3CDTF">2024-10-15T21:22:38Z</dcterms:modified>
</cp:coreProperties>
</file>