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bfab5d49c14482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tableStyles" Target="/ppt/tableStyles.xml" Id="rId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theme" Target="/ppt/slideMasters/theme/theme1.xml" Id="rId7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.png" Id="rId2" /><Relationship Type="http://schemas.openxmlformats.org/officeDocument/2006/relationships/image" Target="/ppt/media/image2.png" Id="rId3" /><Relationship Type="http://schemas.openxmlformats.org/officeDocument/2006/relationships/image" Target="/ppt/media/image2.png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3.pn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3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3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3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.pn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2194560" y="2402113"/>
            <a:ext cx="7802880" cy="1391534"/>
            <a:chOff x="5695591" y="2424091"/>
            <a:chExt cx="15432807" cy="2752220"/>
          </a:xfrm>
        </p:grpSpPr>
        <p:pic>
          <p:nvPicPr>
            <p:cNvPr id="35" name="图形 34"/>
            <p:cNvPicPr/>
            <p:nvPr/>
          </p:nvPicPr>
          <p:blipFill>
            <a:blip r:embed="rId3"/>
            <a:stretch/>
          </p:blipFill>
          <p:spPr>
            <a:xfrm>
              <a:off x="5695591" y="2472570"/>
              <a:ext cx="8511777" cy="2703741"/>
            </a:xfrm>
            <a:custGeom>
              <a:rect l="l" t="t" r="r" b="b"/>
              <a:pathLst>
                <a:path w="8511777" h="2703741">
                  <a:moveTo>
                    <a:pt x="0" y="0"/>
                  </a:moveTo>
                  <a:lnTo>
                    <a:pt x="8511777" y="0"/>
                  </a:lnTo>
                  <a:lnTo>
                    <a:pt x="8511777" y="2703741"/>
                  </a:lnTo>
                  <a:lnTo>
                    <a:pt x="5831452" y="2703741"/>
                  </a:lnTo>
                  <a:lnTo>
                    <a:pt x="5831452" y="1438258"/>
                  </a:lnTo>
                  <a:lnTo>
                    <a:pt x="1990637" y="1438258"/>
                  </a:lnTo>
                  <a:lnTo>
                    <a:pt x="1990637" y="2703741"/>
                  </a:lnTo>
                  <a:lnTo>
                    <a:pt x="0" y="2703741"/>
                  </a:lnTo>
                  <a:close/>
                </a:path>
              </a:pathLst>
            </a:custGeom>
          </p:spPr>
        </p:pic>
        <p:pic>
          <p:nvPicPr>
            <p:cNvPr id="36" name="图形 35"/>
            <p:cNvPicPr/>
            <p:nvPr/>
          </p:nvPicPr>
          <p:blipFill>
            <a:blip r:embed="rId4"/>
            <a:srcRect l="38800" t="53195" r="31490"/>
            <a:stretch/>
          </p:blipFill>
          <p:spPr>
            <a:xfrm>
              <a:off x="7468914" y="2966899"/>
              <a:ext cx="2713939" cy="1358085"/>
            </a:xfrm>
            <a:custGeom>
              <a:rect l="l" t="t" r="r" b="b"/>
              <a:pathLst>
                <a:path w="2713939" h="1358085">
                  <a:moveTo>
                    <a:pt x="0" y="0"/>
                  </a:moveTo>
                  <a:lnTo>
                    <a:pt x="2713939" y="0"/>
                  </a:lnTo>
                  <a:lnTo>
                    <a:pt x="2713939" y="1358085"/>
                  </a:lnTo>
                  <a:lnTo>
                    <a:pt x="0" y="1358085"/>
                  </a:lnTo>
                  <a:close/>
                </a:path>
              </a:pathLst>
            </a:custGeom>
          </p:spPr>
        </p:pic>
        <p:sp>
          <p:nvSpPr>
            <p:cNvPr id="37" name="Freeform 5"/>
            <p:cNvSpPr/>
            <p:nvPr/>
          </p:nvSpPr>
          <p:spPr>
            <a:xfrm flipH="1" flipV="1">
              <a:off x="14873671" y="2478552"/>
              <a:ext cx="6254727" cy="1846432"/>
            </a:xfrm>
            <a:custGeom>
              <a:rect l="0" t="0" r="r" b="b"/>
              <a:pathLst>
                <a:path w="6254727" h="1846432">
                  <a:moveTo>
                    <a:pt x="2700386" y="0"/>
                  </a:moveTo>
                  <a:lnTo>
                    <a:pt x="2574901" y="125486"/>
                  </a:lnTo>
                  <a:lnTo>
                    <a:pt x="966403" y="125486"/>
                  </a:lnTo>
                  <a:lnTo>
                    <a:pt x="948476" y="101040"/>
                  </a:lnTo>
                  <a:lnTo>
                    <a:pt x="726839" y="101040"/>
                  </a:lnTo>
                  <a:lnTo>
                    <a:pt x="708913" y="125486"/>
                  </a:lnTo>
                  <a:lnTo>
                    <a:pt x="708913" y="156450"/>
                  </a:lnTo>
                  <a:lnTo>
                    <a:pt x="456312" y="407421"/>
                  </a:lnTo>
                  <a:lnTo>
                    <a:pt x="436755" y="407421"/>
                  </a:lnTo>
                  <a:lnTo>
                    <a:pt x="101040" y="744766"/>
                  </a:lnTo>
                  <a:lnTo>
                    <a:pt x="42372" y="744766"/>
                  </a:lnTo>
                  <a:lnTo>
                    <a:pt x="19556" y="762692"/>
                  </a:lnTo>
                  <a:lnTo>
                    <a:pt x="19556" y="772470"/>
                  </a:lnTo>
                  <a:lnTo>
                    <a:pt x="0" y="795286"/>
                  </a:lnTo>
                  <a:lnTo>
                    <a:pt x="0" y="1489531"/>
                  </a:lnTo>
                  <a:lnTo>
                    <a:pt x="299862" y="1791023"/>
                  </a:lnTo>
                  <a:lnTo>
                    <a:pt x="299862" y="1804060"/>
                  </a:lnTo>
                  <a:lnTo>
                    <a:pt x="330826" y="1836654"/>
                  </a:lnTo>
                  <a:lnTo>
                    <a:pt x="2649866" y="1836654"/>
                  </a:lnTo>
                  <a:lnTo>
                    <a:pt x="2658015" y="1846432"/>
                  </a:lnTo>
                  <a:lnTo>
                    <a:pt x="2700386" y="1846432"/>
                  </a:lnTo>
                  <a:lnTo>
                    <a:pt x="2708535" y="1836654"/>
                  </a:lnTo>
                  <a:lnTo>
                    <a:pt x="2708535" y="1823616"/>
                  </a:lnTo>
                  <a:lnTo>
                    <a:pt x="340604" y="1823616"/>
                  </a:lnTo>
                  <a:lnTo>
                    <a:pt x="9778" y="1489531"/>
                  </a:lnTo>
                  <a:lnTo>
                    <a:pt x="9778" y="860473"/>
                  </a:lnTo>
                  <a:lnTo>
                    <a:pt x="27705" y="837658"/>
                  </a:lnTo>
                  <a:lnTo>
                    <a:pt x="27705" y="762692"/>
                  </a:lnTo>
                  <a:lnTo>
                    <a:pt x="42372" y="754544"/>
                  </a:lnTo>
                  <a:lnTo>
                    <a:pt x="115708" y="754544"/>
                  </a:lnTo>
                  <a:lnTo>
                    <a:pt x="446533" y="415569"/>
                  </a:lnTo>
                  <a:lnTo>
                    <a:pt x="469349" y="415569"/>
                  </a:lnTo>
                  <a:lnTo>
                    <a:pt x="537796" y="342234"/>
                  </a:lnTo>
                  <a:lnTo>
                    <a:pt x="537796" y="332456"/>
                  </a:lnTo>
                  <a:lnTo>
                    <a:pt x="759433" y="115708"/>
                  </a:lnTo>
                  <a:lnTo>
                    <a:pt x="809953" y="115708"/>
                  </a:lnTo>
                  <a:lnTo>
                    <a:pt x="832768" y="133634"/>
                  </a:lnTo>
                  <a:lnTo>
                    <a:pt x="2584679" y="133634"/>
                  </a:lnTo>
                  <a:lnTo>
                    <a:pt x="2708535" y="9778"/>
                  </a:lnTo>
                  <a:lnTo>
                    <a:pt x="6088499" y="9778"/>
                  </a:lnTo>
                  <a:lnTo>
                    <a:pt x="6098277" y="17927"/>
                  </a:lnTo>
                  <a:lnTo>
                    <a:pt x="6244949" y="17927"/>
                  </a:lnTo>
                  <a:lnTo>
                    <a:pt x="6254727" y="9778"/>
                  </a:lnTo>
                  <a:lnTo>
                    <a:pt x="6254727" y="0"/>
                  </a:lnTo>
                  <a:lnTo>
                    <a:pt x="2700386" y="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4439900" y="2424091"/>
              <a:ext cx="3551166" cy="110085"/>
              <a:chOff x="14622897" y="2424091"/>
              <a:chExt cx="3551166" cy="110085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14622897" y="2478552"/>
                <a:ext cx="3182889" cy="0"/>
              </a:xfrm>
              <a:prstGeom prst="line">
                <a:avLst/>
              </a:prstGeom>
              <a:ln w="9525">
                <a:solidFill>
                  <a:srgbClr val="00FFFF"/>
                </a:solidFill>
                <a:prstDash val="solid"/>
                <a:miter/>
              </a:ln>
            </p:spPr>
          </p:cxnSp>
          <p:grpSp>
            <p:nvGrpSpPr>
              <p:cNvPr id="40" name="组合 39"/>
              <p:cNvGrpSpPr/>
              <p:nvPr/>
            </p:nvGrpSpPr>
            <p:grpSpPr>
              <a:xfrm>
                <a:off x="17809456" y="2424091"/>
                <a:ext cx="364607" cy="110085"/>
                <a:chOff x="4373848" y="2831599"/>
                <a:chExt cx="364607" cy="110085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4373848" y="2831599"/>
                  <a:ext cx="110085" cy="110085"/>
                </a:xfrm>
                <a:prstGeom prst="rect">
                  <a:avLst/>
                </a:prstGeom>
                <a:noFill/>
                <a:ln w="9525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4555458" y="2831599"/>
                  <a:ext cx="182997" cy="110085"/>
                </a:xfrm>
                <a:prstGeom prst="rect">
                  <a:avLst/>
                </a:prstGeom>
                <a:noFill/>
                <a:ln w="9525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3" name="直接连接符 42"/>
            <p:cNvCxnSpPr/>
            <p:nvPr/>
          </p:nvCxnSpPr>
          <p:spPr>
            <a:xfrm flipH="1">
              <a:off x="10675054" y="4317789"/>
              <a:ext cx="4001066" cy="0"/>
            </a:xfrm>
            <a:prstGeom prst="line">
              <a:avLst/>
            </a:prstGeom>
            <a:ln w="9525">
              <a:solidFill>
                <a:srgbClr val="00FFFF"/>
              </a:solidFill>
              <a:prstDash val="solid"/>
              <a:miter/>
            </a:ln>
          </p:spPr>
        </p:cxnSp>
        <p:sp>
          <p:nvSpPr>
            <p:cNvPr id="44" name="矩形 43"/>
            <p:cNvSpPr/>
            <p:nvPr/>
          </p:nvSpPr>
          <p:spPr>
            <a:xfrm flipH="1">
              <a:off x="10380323" y="4263328"/>
              <a:ext cx="110085" cy="110085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10125801" y="4263328"/>
              <a:ext cx="182997" cy="110085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flipH="1">
              <a:off x="10559519" y="4263328"/>
              <a:ext cx="110085" cy="110085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5080000" y="5679112"/>
            <a:ext cx="2032000" cy="0"/>
          </a:xfrm>
          <a:prstGeom prst="line">
            <a:avLst/>
          </a:prstGeom>
          <a:ln w="6350">
            <a:solidFill>
              <a:srgbClr val="00FFFF"/>
            </a:solidFill>
            <a:prstDash val="solid"/>
            <a:miter/>
          </a:ln>
        </p:spPr>
      </p:cxnSp>
      <p:sp>
        <p:nvSpPr>
          <p:cNvPr id="33" name="矩形 32"/>
          <p:cNvSpPr/>
          <p:nvPr/>
        </p:nvSpPr>
        <p:spPr>
          <a:xfrm>
            <a:off x="3246501" y="2522669"/>
            <a:ext cx="5698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3600" b="1">
                <a:solidFill>
                  <a:srgbClr val="00FFFF"/>
                </a:solidFill>
              </a:rPr>
              <a:t>互联网公司科技风</a:t>
            </a:r>
            <a:r>
              <a:rPr lang="en-US" sz="3600" b="1">
                <a:solidFill>
                  <a:srgbClr val="00FFFF"/>
                </a:solidFill>
              </a:rPr>
              <a:t>PPT</a:t>
            </a:r>
            <a:r>
              <a:rPr lang="zh-CN" sz="3600" b="1">
                <a:solidFill>
                  <a:srgbClr val="00FFFF"/>
                </a:solidFill>
              </a:rPr>
              <a:t>模板</a:t>
            </a:r>
            <a:endParaRPr lang="zh-CN" sz="3600" b="1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384" name="组合 383"/>
          <p:cNvGrpSpPr/>
          <p:nvPr/>
        </p:nvGrpSpPr>
        <p:grpSpPr>
          <a:xfrm>
            <a:off x="1705559" y="2045988"/>
            <a:ext cx="3664421" cy="861639"/>
            <a:chOff x="2145488" y="2616950"/>
            <a:chExt cx="3664421" cy="861639"/>
          </a:xfrm>
        </p:grpSpPr>
        <p:sp>
          <p:nvSpPr>
            <p:cNvPr id="8" name="文本框 7"/>
            <p:cNvSpPr txBox="1"/>
            <p:nvPr/>
          </p:nvSpPr>
          <p:spPr>
            <a:xfrm>
              <a:off x="2331978" y="2616950"/>
              <a:ext cx="612945" cy="716080"/>
            </a:xfrm>
            <a:custGeom>
              <a:rect l="l" t="t" r="r" b="b"/>
              <a:pathLst>
                <a:path w="612945" h="716080">
                  <a:moveTo>
                    <a:pt x="164090" y="104370"/>
                  </a:moveTo>
                  <a:cubicBezTo>
                    <a:pt x="147346" y="104370"/>
                    <a:pt x="133114" y="110324"/>
                    <a:pt x="121393" y="122230"/>
                  </a:cubicBezTo>
                  <a:cubicBezTo>
                    <a:pt x="109673" y="134137"/>
                    <a:pt x="103812" y="148463"/>
                    <a:pt x="103812" y="165206"/>
                  </a:cubicBezTo>
                  <a:lnTo>
                    <a:pt x="103812" y="547525"/>
                  </a:lnTo>
                  <a:cubicBezTo>
                    <a:pt x="103812" y="564269"/>
                    <a:pt x="109673" y="578594"/>
                    <a:pt x="121393" y="590501"/>
                  </a:cubicBezTo>
                  <a:cubicBezTo>
                    <a:pt x="133114" y="602408"/>
                    <a:pt x="147346" y="608361"/>
                    <a:pt x="164090" y="608361"/>
                  </a:cubicBezTo>
                  <a:cubicBezTo>
                    <a:pt x="180834" y="608361"/>
                    <a:pt x="195159" y="602408"/>
                    <a:pt x="207066" y="590501"/>
                  </a:cubicBezTo>
                  <a:cubicBezTo>
                    <a:pt x="218973" y="578594"/>
                    <a:pt x="224926" y="564269"/>
                    <a:pt x="224926" y="547525"/>
                  </a:cubicBezTo>
                  <a:lnTo>
                    <a:pt x="224926" y="165206"/>
                  </a:lnTo>
                  <a:cubicBezTo>
                    <a:pt x="224926" y="148463"/>
                    <a:pt x="218973" y="134137"/>
                    <a:pt x="207066" y="122230"/>
                  </a:cubicBezTo>
                  <a:cubicBezTo>
                    <a:pt x="195159" y="110324"/>
                    <a:pt x="180834" y="104370"/>
                    <a:pt x="164090" y="104370"/>
                  </a:cubicBezTo>
                  <a:close/>
                  <a:moveTo>
                    <a:pt x="539272" y="8930"/>
                  </a:moveTo>
                  <a:lnTo>
                    <a:pt x="612945" y="8930"/>
                  </a:lnTo>
                  <a:lnTo>
                    <a:pt x="612945" y="708824"/>
                  </a:lnTo>
                  <a:lnTo>
                    <a:pt x="506900" y="708824"/>
                  </a:lnTo>
                  <a:lnTo>
                    <a:pt x="506900" y="170229"/>
                  </a:lnTo>
                  <a:lnTo>
                    <a:pt x="417600" y="170229"/>
                  </a:lnTo>
                  <a:lnTo>
                    <a:pt x="417600" y="96556"/>
                  </a:lnTo>
                  <a:cubicBezTo>
                    <a:pt x="442902" y="93580"/>
                    <a:pt x="466994" y="83998"/>
                    <a:pt x="489878" y="67813"/>
                  </a:cubicBezTo>
                  <a:cubicBezTo>
                    <a:pt x="512761" y="51627"/>
                    <a:pt x="529226" y="31999"/>
                    <a:pt x="539272" y="8930"/>
                  </a:cubicBezTo>
                  <a:close/>
                  <a:moveTo>
                    <a:pt x="167439" y="0"/>
                  </a:moveTo>
                  <a:cubicBezTo>
                    <a:pt x="213950" y="0"/>
                    <a:pt x="253391" y="16372"/>
                    <a:pt x="285763" y="49115"/>
                  </a:cubicBezTo>
                  <a:cubicBezTo>
                    <a:pt x="318134" y="81859"/>
                    <a:pt x="334320" y="121300"/>
                    <a:pt x="334320" y="167439"/>
                  </a:cubicBezTo>
                  <a:lnTo>
                    <a:pt x="334320" y="549199"/>
                  </a:lnTo>
                  <a:cubicBezTo>
                    <a:pt x="334320" y="595710"/>
                    <a:pt x="317948" y="635151"/>
                    <a:pt x="285205" y="667522"/>
                  </a:cubicBezTo>
                  <a:cubicBezTo>
                    <a:pt x="252461" y="699894"/>
                    <a:pt x="213206" y="716080"/>
                    <a:pt x="167439" y="716080"/>
                  </a:cubicBezTo>
                  <a:cubicBezTo>
                    <a:pt x="120928" y="716080"/>
                    <a:pt x="81394" y="699801"/>
                    <a:pt x="48837" y="667243"/>
                  </a:cubicBezTo>
                  <a:cubicBezTo>
                    <a:pt x="16279" y="634686"/>
                    <a:pt x="0" y="595338"/>
                    <a:pt x="0" y="549199"/>
                  </a:cubicBezTo>
                  <a:lnTo>
                    <a:pt x="0" y="167439"/>
                  </a:lnTo>
                  <a:cubicBezTo>
                    <a:pt x="0" y="120928"/>
                    <a:pt x="16372" y="81394"/>
                    <a:pt x="49116" y="48836"/>
                  </a:cubicBezTo>
                  <a:cubicBezTo>
                    <a:pt x="81859" y="16279"/>
                    <a:pt x="121300" y="0"/>
                    <a:pt x="16743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spcCol="0" anchor="t" anchorCtr="0"/>
            <a:lstStyle>
              <a:lvl1pPr lvl="0" algn="ctr">
                <a:defRPr sz="8800" b="1">
                  <a:latin typeface="微软雅黑"/>
                  <a:ea typeface="微软雅黑"/>
                </a:defRPr>
              </a:lvl1pPr>
            </a:lstStyle>
            <a:p>
              <a:endParaRPr lang="zh-CN" sz="15500" b="0">
                <a:latin typeface="Bebas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2145488" y="2623267"/>
              <a:ext cx="3664421" cy="855322"/>
              <a:chOff x="6764576" y="1045178"/>
              <a:chExt cx="3664421" cy="855322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6764576" y="1614298"/>
                <a:ext cx="3535869" cy="282904"/>
                <a:chOff x="6764576" y="1614298"/>
                <a:chExt cx="3535869" cy="282904"/>
              </a:xfrm>
            </p:grpSpPr>
            <p:sp>
              <p:nvSpPr>
                <p:cNvPr id="4" name="Freeform 12"/>
                <p:cNvSpPr/>
                <p:nvPr/>
              </p:nvSpPr>
              <p:spPr>
                <a:xfrm rot="5400000">
                  <a:off x="6690308" y="1688566"/>
                  <a:ext cx="164989" cy="16453"/>
                </a:xfrm>
                <a:custGeom>
                  <a:rect l="0" t="0" r="r" b="b"/>
                  <a:pathLst>
                    <a:path w="164989" h="16453">
                      <a:moveTo>
                        <a:pt x="164989" y="12340"/>
                      </a:moveTo>
                      <a:lnTo>
                        <a:pt x="164989" y="16453"/>
                      </a:lnTo>
                      <a:lnTo>
                        <a:pt x="0" y="16453"/>
                      </a:lnTo>
                      <a:lnTo>
                        <a:pt x="0" y="12340"/>
                      </a:lnTo>
                      <a:lnTo>
                        <a:pt x="5941" y="12340"/>
                      </a:lnTo>
                      <a:lnTo>
                        <a:pt x="17824" y="0"/>
                      </a:lnTo>
                      <a:lnTo>
                        <a:pt x="64899" y="0"/>
                      </a:lnTo>
                      <a:lnTo>
                        <a:pt x="77239" y="12340"/>
                      </a:lnTo>
                      <a:lnTo>
                        <a:pt x="164989" y="1234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/>
                <a:lstStyle/>
                <a:p>
                  <a:pPr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5" name="直接连接符 4"/>
                <p:cNvCxnSpPr/>
                <p:nvPr/>
              </p:nvCxnSpPr>
              <p:spPr>
                <a:xfrm>
                  <a:off x="6969187" y="1897202"/>
                  <a:ext cx="3331258" cy="0"/>
                </a:xfrm>
                <a:prstGeom prst="line">
                  <a:avLst/>
                </a:pr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</p:cxnSp>
            <p:sp>
              <p:nvSpPr>
                <p:cNvPr id="6" name="任意多边形: 形状 5"/>
                <p:cNvSpPr/>
                <p:nvPr/>
              </p:nvSpPr>
              <p:spPr>
                <a:xfrm rot="5400000">
                  <a:off x="6767308" y="1822516"/>
                  <a:ext cx="72864" cy="76507"/>
                </a:xfrm>
                <a:custGeom>
                  <a:rect l="l" t="t" r="r" b="b"/>
                  <a:pathLst>
                    <a:path w="72864" h="76507">
                      <a:moveTo>
                        <a:pt x="72864" y="0"/>
                      </a:moveTo>
                      <a:lnTo>
                        <a:pt x="72864" y="76507"/>
                      </a:lnTo>
                      <a:lnTo>
                        <a:pt x="0" y="76507"/>
                      </a:lnTo>
                    </a:path>
                  </a:pathLst>
                </a:cu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</p:grpSp>
          <p:grpSp>
            <p:nvGrpSpPr>
              <p:cNvPr id="194" name="组合 193"/>
              <p:cNvGrpSpPr/>
              <p:nvPr/>
            </p:nvGrpSpPr>
            <p:grpSpPr>
              <a:xfrm>
                <a:off x="7781014" y="1045178"/>
                <a:ext cx="2647983" cy="855322"/>
                <a:chOff x="7781014" y="1045178"/>
                <a:chExt cx="2647983" cy="855322"/>
              </a:xfrm>
            </p:grpSpPr>
            <p:sp>
              <p:nvSpPr>
                <p:cNvPr id="2" name="矩形: 剪去单角 1"/>
                <p:cNvSpPr/>
                <p:nvPr/>
              </p:nvSpPr>
              <p:spPr>
                <a:xfrm flipH="1">
                  <a:off x="7787229" y="1052327"/>
                  <a:ext cx="2513215" cy="714861"/>
                </a:xfrm>
                <a:prstGeom prst="snip1Rect">
                  <a:avLst>
                    <a:gd name="adj" fmla="val 33923"/>
                  </a:avLst>
                </a:prstGeom>
                <a:solidFill>
                  <a:srgbClr val="00FFFF">
                    <a:alpha val="1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sp>
              <p:nvSpPr>
                <p:cNvPr id="3" name="任意多边形: 形状 2"/>
                <p:cNvSpPr/>
                <p:nvPr/>
              </p:nvSpPr>
              <p:spPr>
                <a:xfrm>
                  <a:off x="10356133" y="1823993"/>
                  <a:ext cx="72864" cy="76507"/>
                </a:xfrm>
                <a:custGeom>
                  <a:rect l="l" t="t" r="r" b="b"/>
                  <a:pathLst>
                    <a:path w="72864" h="76507">
                      <a:moveTo>
                        <a:pt x="72864" y="0"/>
                      </a:moveTo>
                      <a:lnTo>
                        <a:pt x="72864" y="76507"/>
                      </a:lnTo>
                      <a:lnTo>
                        <a:pt x="0" y="76507"/>
                      </a:lnTo>
                    </a:path>
                  </a:pathLst>
                </a:cu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9" name="直接连接符 8"/>
                <p:cNvCxnSpPr/>
                <p:nvPr/>
              </p:nvCxnSpPr>
              <p:spPr>
                <a:xfrm>
                  <a:off x="7787229" y="1664255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7787229" y="1562267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7787229" y="1460279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7787229" y="1358291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7833465" y="1256303"/>
                  <a:ext cx="2466979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7922553" y="1154315"/>
                  <a:ext cx="2377891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7873653" y="1196238"/>
                  <a:ext cx="0" cy="57095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7975641" y="1093989"/>
                  <a:ext cx="0" cy="673198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7" name="直接连接符 16"/>
                <p:cNvCxnSpPr/>
                <p:nvPr/>
              </p:nvCxnSpPr>
              <p:spPr>
                <a:xfrm rot="5400000">
                  <a:off x="7720198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8" name="直接连接符 17"/>
                <p:cNvCxnSpPr/>
                <p:nvPr/>
              </p:nvCxnSpPr>
              <p:spPr>
                <a:xfrm rot="5400000">
                  <a:off x="7822186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9" name="直接连接符 18"/>
                <p:cNvCxnSpPr/>
                <p:nvPr/>
              </p:nvCxnSpPr>
              <p:spPr>
                <a:xfrm rot="5400000">
                  <a:off x="7924174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0" name="直接连接符 19"/>
                <p:cNvCxnSpPr/>
                <p:nvPr/>
              </p:nvCxnSpPr>
              <p:spPr>
                <a:xfrm rot="5400000">
                  <a:off x="8026162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grpSp>
              <p:nvGrpSpPr>
                <p:cNvPr id="21" name="组合 20"/>
                <p:cNvGrpSpPr/>
                <p:nvPr/>
              </p:nvGrpSpPr>
              <p:grpSpPr>
                <a:xfrm rot="5400000">
                  <a:off x="8432329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</p:grpSp>
            <p:grpSp>
              <p:nvGrpSpPr>
                <p:cNvPr id="29" name="组合 28"/>
                <p:cNvGrpSpPr/>
                <p:nvPr/>
              </p:nvGrpSpPr>
              <p:grpSpPr>
                <a:xfrm rot="5400000">
                  <a:off x="9144460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</p:grpSp>
            <p:cxnSp>
              <p:nvCxnSpPr>
                <p:cNvPr id="37" name="直接连接符 36"/>
                <p:cNvCxnSpPr/>
                <p:nvPr/>
              </p:nvCxnSpPr>
              <p:spPr>
                <a:xfrm rot="5400000">
                  <a:off x="9652615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8" name="直接连接符 37"/>
                <p:cNvCxnSpPr/>
                <p:nvPr/>
              </p:nvCxnSpPr>
              <p:spPr>
                <a:xfrm rot="5400000">
                  <a:off x="9754603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9" name="直接连接符 38"/>
                <p:cNvCxnSpPr/>
                <p:nvPr/>
              </p:nvCxnSpPr>
              <p:spPr>
                <a:xfrm rot="5400000">
                  <a:off x="9856591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0" name="直接连接符 39"/>
                <p:cNvCxnSpPr/>
                <p:nvPr/>
              </p:nvCxnSpPr>
              <p:spPr>
                <a:xfrm rot="5400000">
                  <a:off x="9550628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sp>
              <p:nvSpPr>
                <p:cNvPr id="7" name="Freeform 13"/>
                <p:cNvSpPr/>
                <p:nvPr/>
              </p:nvSpPr>
              <p:spPr>
                <a:xfrm>
                  <a:off x="7781014" y="1045178"/>
                  <a:ext cx="477785" cy="387905"/>
                </a:xfrm>
                <a:custGeom>
                  <a:rect l="0" t="0" r="r" b="b"/>
                  <a:pathLst>
                    <a:path w="477785" h="387905">
                      <a:moveTo>
                        <a:pt x="477785" y="0"/>
                      </a:moveTo>
                      <a:lnTo>
                        <a:pt x="477785" y="14192"/>
                      </a:lnTo>
                      <a:lnTo>
                        <a:pt x="242835" y="14192"/>
                      </a:lnTo>
                      <a:lnTo>
                        <a:pt x="97765" y="160839"/>
                      </a:lnTo>
                      <a:lnTo>
                        <a:pt x="97765" y="192376"/>
                      </a:lnTo>
                      <a:lnTo>
                        <a:pt x="31537" y="258603"/>
                      </a:lnTo>
                      <a:lnTo>
                        <a:pt x="31537" y="323254"/>
                      </a:lnTo>
                      <a:lnTo>
                        <a:pt x="14192" y="340600"/>
                      </a:lnTo>
                      <a:lnTo>
                        <a:pt x="14192" y="387905"/>
                      </a:lnTo>
                      <a:lnTo>
                        <a:pt x="0" y="387905"/>
                      </a:lnTo>
                      <a:lnTo>
                        <a:pt x="0" y="236527"/>
                      </a:lnTo>
                      <a:lnTo>
                        <a:pt x="236527" y="0"/>
                      </a:lnTo>
                      <a:lnTo>
                        <a:pt x="4777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/>
                <a:lstStyle/>
                <a:p>
                  <a:pPr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>
                  <a:off x="8219623" y="1052327"/>
                  <a:ext cx="1792533" cy="0"/>
                </a:xfrm>
                <a:prstGeom prst="line">
                  <a:avLst/>
                </a:pr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</p:cxnSp>
          </p:grpSp>
        </p:grpSp>
        <p:sp>
          <p:nvSpPr>
            <p:cNvPr id="197" name="文本框 196"/>
            <p:cNvSpPr txBox="1"/>
            <p:nvPr/>
          </p:nvSpPr>
          <p:spPr>
            <a:xfrm>
              <a:off x="3294613" y="2723049"/>
              <a:ext cx="223651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sz="3200" b="1">
                  <a:solidFill>
                    <a:srgbClr val="00FFFF"/>
                  </a:solidFill>
                  <a:latin typeface="微软雅黑"/>
                  <a:ea typeface="微软雅黑"/>
                </a:rPr>
                <a:t>请输入标题</a:t>
              </a:r>
            </a:p>
          </p:txBody>
        </p:sp>
      </p:grpSp>
      <p:grpSp>
        <p:nvGrpSpPr>
          <p:cNvPr id="387" name="组合 386"/>
          <p:cNvGrpSpPr/>
          <p:nvPr/>
        </p:nvGrpSpPr>
        <p:grpSpPr>
          <a:xfrm>
            <a:off x="1705559" y="3950374"/>
            <a:ext cx="3664421" cy="861639"/>
            <a:chOff x="2145488" y="4130943"/>
            <a:chExt cx="3664421" cy="861639"/>
          </a:xfrm>
        </p:grpSpPr>
        <p:sp>
          <p:nvSpPr>
            <p:cNvPr id="190" name="文本框 189"/>
            <p:cNvSpPr txBox="1"/>
            <p:nvPr/>
          </p:nvSpPr>
          <p:spPr>
            <a:xfrm>
              <a:off x="2297253" y="4130943"/>
              <a:ext cx="751631" cy="714858"/>
            </a:xfrm>
            <a:custGeom>
              <a:rect l="l" t="t" r="r" b="b"/>
              <a:pathLst>
                <a:path w="751631" h="714858">
                  <a:moveTo>
                    <a:pt x="163809" y="104193"/>
                  </a:moveTo>
                  <a:cubicBezTo>
                    <a:pt x="147094" y="104193"/>
                    <a:pt x="132887" y="110136"/>
                    <a:pt x="121186" y="122022"/>
                  </a:cubicBezTo>
                  <a:cubicBezTo>
                    <a:pt x="109484" y="133909"/>
                    <a:pt x="103635" y="148209"/>
                    <a:pt x="103635" y="164925"/>
                  </a:cubicBezTo>
                  <a:lnTo>
                    <a:pt x="103635" y="546591"/>
                  </a:lnTo>
                  <a:cubicBezTo>
                    <a:pt x="103635" y="563306"/>
                    <a:pt x="109484" y="577607"/>
                    <a:pt x="121186" y="589493"/>
                  </a:cubicBezTo>
                  <a:cubicBezTo>
                    <a:pt x="132887" y="601380"/>
                    <a:pt x="147094" y="607323"/>
                    <a:pt x="163809" y="607323"/>
                  </a:cubicBezTo>
                  <a:cubicBezTo>
                    <a:pt x="180525" y="607323"/>
                    <a:pt x="194825" y="601380"/>
                    <a:pt x="206713" y="589493"/>
                  </a:cubicBezTo>
                  <a:cubicBezTo>
                    <a:pt x="218598" y="577607"/>
                    <a:pt x="224542" y="563306"/>
                    <a:pt x="224542" y="546591"/>
                  </a:cubicBezTo>
                  <a:lnTo>
                    <a:pt x="224542" y="164925"/>
                  </a:lnTo>
                  <a:cubicBezTo>
                    <a:pt x="224542" y="148209"/>
                    <a:pt x="218598" y="133909"/>
                    <a:pt x="206713" y="122022"/>
                  </a:cubicBezTo>
                  <a:cubicBezTo>
                    <a:pt x="194826" y="110136"/>
                    <a:pt x="180525" y="104193"/>
                    <a:pt x="163809" y="104193"/>
                  </a:cubicBezTo>
                  <a:close/>
                  <a:moveTo>
                    <a:pt x="585036" y="0"/>
                  </a:moveTo>
                  <a:cubicBezTo>
                    <a:pt x="634438" y="0"/>
                    <a:pt x="673998" y="16716"/>
                    <a:pt x="703714" y="50146"/>
                  </a:cubicBezTo>
                  <a:cubicBezTo>
                    <a:pt x="730458" y="80233"/>
                    <a:pt x="743831" y="117751"/>
                    <a:pt x="743831" y="162695"/>
                  </a:cubicBezTo>
                  <a:lnTo>
                    <a:pt x="743831" y="192226"/>
                  </a:lnTo>
                  <a:cubicBezTo>
                    <a:pt x="743831" y="235686"/>
                    <a:pt x="730830" y="273203"/>
                    <a:pt x="704828" y="304776"/>
                  </a:cubicBezTo>
                  <a:cubicBezTo>
                    <a:pt x="693685" y="318149"/>
                    <a:pt x="680684" y="329477"/>
                    <a:pt x="665826" y="338764"/>
                  </a:cubicBezTo>
                  <a:cubicBezTo>
                    <a:pt x="697027" y="356222"/>
                    <a:pt x="721172" y="382781"/>
                    <a:pt x="738259" y="418440"/>
                  </a:cubicBezTo>
                  <a:cubicBezTo>
                    <a:pt x="747174" y="436641"/>
                    <a:pt x="751631" y="458743"/>
                    <a:pt x="751631" y="484744"/>
                  </a:cubicBezTo>
                  <a:lnTo>
                    <a:pt x="751631" y="539905"/>
                  </a:lnTo>
                  <a:cubicBezTo>
                    <a:pt x="751631" y="591537"/>
                    <a:pt x="733987" y="633881"/>
                    <a:pt x="698699" y="666941"/>
                  </a:cubicBezTo>
                  <a:cubicBezTo>
                    <a:pt x="664897" y="698886"/>
                    <a:pt x="624223" y="714858"/>
                    <a:pt x="576678" y="714858"/>
                  </a:cubicBezTo>
                  <a:cubicBezTo>
                    <a:pt x="530247" y="714858"/>
                    <a:pt x="490872" y="698515"/>
                    <a:pt x="458556" y="665827"/>
                  </a:cubicBezTo>
                  <a:cubicBezTo>
                    <a:pt x="426240" y="633139"/>
                    <a:pt x="410082" y="593950"/>
                    <a:pt x="410082" y="548263"/>
                  </a:cubicBezTo>
                  <a:lnTo>
                    <a:pt x="410082" y="530990"/>
                  </a:lnTo>
                  <a:lnTo>
                    <a:pt x="510374" y="523190"/>
                  </a:lnTo>
                  <a:lnTo>
                    <a:pt x="512602" y="547705"/>
                  </a:lnTo>
                  <a:cubicBezTo>
                    <a:pt x="514088" y="565164"/>
                    <a:pt x="520310" y="579464"/>
                    <a:pt x="531268" y="590607"/>
                  </a:cubicBezTo>
                  <a:cubicBezTo>
                    <a:pt x="542226" y="601752"/>
                    <a:pt x="556433" y="607323"/>
                    <a:pt x="573891" y="607323"/>
                  </a:cubicBezTo>
                  <a:cubicBezTo>
                    <a:pt x="622180" y="607323"/>
                    <a:pt x="646325" y="584850"/>
                    <a:pt x="646325" y="539905"/>
                  </a:cubicBezTo>
                  <a:lnTo>
                    <a:pt x="646325" y="498674"/>
                  </a:lnTo>
                  <a:cubicBezTo>
                    <a:pt x="646325" y="426983"/>
                    <a:pt x="608808" y="391139"/>
                    <a:pt x="533775" y="391139"/>
                  </a:cubicBezTo>
                  <a:lnTo>
                    <a:pt x="533775" y="300876"/>
                  </a:lnTo>
                  <a:cubicBezTo>
                    <a:pt x="574263" y="300876"/>
                    <a:pt x="604165" y="289546"/>
                    <a:pt x="623480" y="266888"/>
                  </a:cubicBezTo>
                  <a:cubicBezTo>
                    <a:pt x="641310" y="246458"/>
                    <a:pt x="650225" y="217856"/>
                    <a:pt x="650225" y="181083"/>
                  </a:cubicBezTo>
                  <a:lnTo>
                    <a:pt x="650225" y="164925"/>
                  </a:lnTo>
                  <a:cubicBezTo>
                    <a:pt x="650225" y="119236"/>
                    <a:pt x="630167" y="96392"/>
                    <a:pt x="590049" y="96392"/>
                  </a:cubicBezTo>
                  <a:cubicBezTo>
                    <a:pt x="567763" y="96392"/>
                    <a:pt x="551418" y="104935"/>
                    <a:pt x="541018" y="122022"/>
                  </a:cubicBezTo>
                  <a:cubicBezTo>
                    <a:pt x="533218" y="135022"/>
                    <a:pt x="529317" y="151924"/>
                    <a:pt x="529317" y="172725"/>
                  </a:cubicBezTo>
                  <a:lnTo>
                    <a:pt x="529317" y="191111"/>
                  </a:lnTo>
                  <a:lnTo>
                    <a:pt x="426240" y="191111"/>
                  </a:lnTo>
                  <a:lnTo>
                    <a:pt x="426240" y="174953"/>
                  </a:lnTo>
                  <a:cubicBezTo>
                    <a:pt x="426240" y="125179"/>
                    <a:pt x="438869" y="84691"/>
                    <a:pt x="464128" y="53489"/>
                  </a:cubicBezTo>
                  <a:cubicBezTo>
                    <a:pt x="492729" y="17830"/>
                    <a:pt x="533032" y="0"/>
                    <a:pt x="585036" y="0"/>
                  </a:cubicBezTo>
                  <a:close/>
                  <a:moveTo>
                    <a:pt x="167152" y="0"/>
                  </a:moveTo>
                  <a:cubicBezTo>
                    <a:pt x="213584" y="0"/>
                    <a:pt x="252957" y="16344"/>
                    <a:pt x="285275" y="49032"/>
                  </a:cubicBezTo>
                  <a:cubicBezTo>
                    <a:pt x="317591" y="81720"/>
                    <a:pt x="333749" y="121093"/>
                    <a:pt x="333749" y="167153"/>
                  </a:cubicBezTo>
                  <a:lnTo>
                    <a:pt x="333749" y="548263"/>
                  </a:lnTo>
                  <a:cubicBezTo>
                    <a:pt x="333749" y="594694"/>
                    <a:pt x="317404" y="634068"/>
                    <a:pt x="284717" y="666384"/>
                  </a:cubicBezTo>
                  <a:cubicBezTo>
                    <a:pt x="252029" y="698700"/>
                    <a:pt x="212841" y="714858"/>
                    <a:pt x="167152" y="714858"/>
                  </a:cubicBezTo>
                  <a:cubicBezTo>
                    <a:pt x="120721" y="714858"/>
                    <a:pt x="81255" y="698607"/>
                    <a:pt x="48752" y="666105"/>
                  </a:cubicBezTo>
                  <a:cubicBezTo>
                    <a:pt x="16251" y="633603"/>
                    <a:pt x="0" y="594322"/>
                    <a:pt x="0" y="548263"/>
                  </a:cubicBezTo>
                  <a:lnTo>
                    <a:pt x="0" y="167153"/>
                  </a:lnTo>
                  <a:cubicBezTo>
                    <a:pt x="0" y="120722"/>
                    <a:pt x="16343" y="81256"/>
                    <a:pt x="49031" y="48753"/>
                  </a:cubicBezTo>
                  <a:cubicBezTo>
                    <a:pt x="81719" y="16251"/>
                    <a:pt x="121093" y="0"/>
                    <a:pt x="167152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spcCol="0" anchor="t" anchorCtr="0"/>
            <a:lstStyle/>
            <a:p>
              <a:endParaRPr lang="zh-CN" sz="6600">
                <a:latin typeface="Bebas"/>
              </a:endParaRPr>
            </a:p>
          </p:txBody>
        </p:sp>
        <p:grpSp>
          <p:nvGrpSpPr>
            <p:cNvPr id="248" name="组合 247"/>
            <p:cNvGrpSpPr/>
            <p:nvPr/>
          </p:nvGrpSpPr>
          <p:grpSpPr>
            <a:xfrm>
              <a:off x="2145488" y="4137260"/>
              <a:ext cx="3664421" cy="855322"/>
              <a:chOff x="6764576" y="1045178"/>
              <a:chExt cx="3664421" cy="855322"/>
            </a:xfrm>
          </p:grpSpPr>
          <p:grpSp>
            <p:nvGrpSpPr>
              <p:cNvPr id="249" name="组合 248"/>
              <p:cNvGrpSpPr/>
              <p:nvPr/>
            </p:nvGrpSpPr>
            <p:grpSpPr>
              <a:xfrm>
                <a:off x="6764576" y="1614298"/>
                <a:ext cx="3535869" cy="282904"/>
                <a:chOff x="6764576" y="1614298"/>
                <a:chExt cx="3535869" cy="282904"/>
              </a:xfrm>
            </p:grpSpPr>
            <p:sp>
              <p:nvSpPr>
                <p:cNvPr id="287" name="Freeform 12"/>
                <p:cNvSpPr/>
                <p:nvPr/>
              </p:nvSpPr>
              <p:spPr>
                <a:xfrm rot="5400000">
                  <a:off x="6690308" y="1688566"/>
                  <a:ext cx="164989" cy="16453"/>
                </a:xfrm>
                <a:custGeom>
                  <a:rect l="0" t="0" r="r" b="b"/>
                  <a:pathLst>
                    <a:path w="164989" h="16453">
                      <a:moveTo>
                        <a:pt x="164989" y="12340"/>
                      </a:moveTo>
                      <a:lnTo>
                        <a:pt x="164989" y="16453"/>
                      </a:lnTo>
                      <a:lnTo>
                        <a:pt x="0" y="16453"/>
                      </a:lnTo>
                      <a:lnTo>
                        <a:pt x="0" y="12340"/>
                      </a:lnTo>
                      <a:lnTo>
                        <a:pt x="5941" y="12340"/>
                      </a:lnTo>
                      <a:lnTo>
                        <a:pt x="17824" y="0"/>
                      </a:lnTo>
                      <a:lnTo>
                        <a:pt x="64899" y="0"/>
                      </a:lnTo>
                      <a:lnTo>
                        <a:pt x="77239" y="12340"/>
                      </a:lnTo>
                      <a:lnTo>
                        <a:pt x="164989" y="1234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/>
                <a:lstStyle/>
                <a:p>
                  <a:pPr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288" name="直接连接符 287"/>
                <p:cNvCxnSpPr/>
                <p:nvPr/>
              </p:nvCxnSpPr>
              <p:spPr>
                <a:xfrm>
                  <a:off x="6969187" y="1897202"/>
                  <a:ext cx="3331258" cy="0"/>
                </a:xfrm>
                <a:prstGeom prst="line">
                  <a:avLst/>
                </a:pr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</p:cxnSp>
            <p:sp>
              <p:nvSpPr>
                <p:cNvPr id="289" name="任意多边形: 形状 288"/>
                <p:cNvSpPr/>
                <p:nvPr/>
              </p:nvSpPr>
              <p:spPr>
                <a:xfrm rot="5400000">
                  <a:off x="6767308" y="1822516"/>
                  <a:ext cx="72864" cy="76507"/>
                </a:xfrm>
                <a:custGeom>
                  <a:rect l="l" t="t" r="r" b="b"/>
                  <a:pathLst>
                    <a:path w="72864" h="76507">
                      <a:moveTo>
                        <a:pt x="72864" y="0"/>
                      </a:moveTo>
                      <a:lnTo>
                        <a:pt x="72864" y="76507"/>
                      </a:lnTo>
                      <a:lnTo>
                        <a:pt x="0" y="76507"/>
                      </a:lnTo>
                    </a:path>
                  </a:pathLst>
                </a:cu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</p:grpSp>
          <p:grpSp>
            <p:nvGrpSpPr>
              <p:cNvPr id="250" name="组合 249"/>
              <p:cNvGrpSpPr/>
              <p:nvPr/>
            </p:nvGrpSpPr>
            <p:grpSpPr>
              <a:xfrm>
                <a:off x="7781014" y="1045178"/>
                <a:ext cx="2647983" cy="855322"/>
                <a:chOff x="7781014" y="1045178"/>
                <a:chExt cx="2647983" cy="855322"/>
              </a:xfrm>
            </p:grpSpPr>
            <p:sp>
              <p:nvSpPr>
                <p:cNvPr id="251" name="矩形: 剪去单角 250"/>
                <p:cNvSpPr/>
                <p:nvPr/>
              </p:nvSpPr>
              <p:spPr>
                <a:xfrm flipH="1">
                  <a:off x="7787229" y="1052327"/>
                  <a:ext cx="2513215" cy="714861"/>
                </a:xfrm>
                <a:prstGeom prst="snip1Rect">
                  <a:avLst>
                    <a:gd name="adj" fmla="val 33923"/>
                  </a:avLst>
                </a:prstGeom>
                <a:solidFill>
                  <a:srgbClr val="00FFFF">
                    <a:alpha val="1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sp>
              <p:nvSpPr>
                <p:cNvPr id="252" name="任意多边形: 形状 251"/>
                <p:cNvSpPr/>
                <p:nvPr/>
              </p:nvSpPr>
              <p:spPr>
                <a:xfrm>
                  <a:off x="10356133" y="1823993"/>
                  <a:ext cx="72864" cy="76507"/>
                </a:xfrm>
                <a:custGeom>
                  <a:rect l="l" t="t" r="r" b="b"/>
                  <a:pathLst>
                    <a:path w="72864" h="76507">
                      <a:moveTo>
                        <a:pt x="72864" y="0"/>
                      </a:moveTo>
                      <a:lnTo>
                        <a:pt x="72864" y="76507"/>
                      </a:lnTo>
                      <a:lnTo>
                        <a:pt x="0" y="76507"/>
                      </a:lnTo>
                    </a:path>
                  </a:pathLst>
                </a:cu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253" name="直接连接符 252"/>
                <p:cNvCxnSpPr/>
                <p:nvPr/>
              </p:nvCxnSpPr>
              <p:spPr>
                <a:xfrm>
                  <a:off x="7787229" y="1664255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54" name="直接连接符 253"/>
                <p:cNvCxnSpPr/>
                <p:nvPr/>
              </p:nvCxnSpPr>
              <p:spPr>
                <a:xfrm>
                  <a:off x="7787229" y="1562267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55" name="直接连接符 254"/>
                <p:cNvCxnSpPr/>
                <p:nvPr/>
              </p:nvCxnSpPr>
              <p:spPr>
                <a:xfrm>
                  <a:off x="7787229" y="1460279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56" name="直接连接符 255"/>
                <p:cNvCxnSpPr/>
                <p:nvPr/>
              </p:nvCxnSpPr>
              <p:spPr>
                <a:xfrm>
                  <a:off x="7787229" y="1358291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57" name="直接连接符 256"/>
                <p:cNvCxnSpPr/>
                <p:nvPr/>
              </p:nvCxnSpPr>
              <p:spPr>
                <a:xfrm>
                  <a:off x="7833465" y="1256303"/>
                  <a:ext cx="2466979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58" name="直接连接符 257"/>
                <p:cNvCxnSpPr/>
                <p:nvPr/>
              </p:nvCxnSpPr>
              <p:spPr>
                <a:xfrm>
                  <a:off x="7922553" y="1154315"/>
                  <a:ext cx="2377891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59" name="直接连接符 258"/>
                <p:cNvCxnSpPr/>
                <p:nvPr/>
              </p:nvCxnSpPr>
              <p:spPr>
                <a:xfrm>
                  <a:off x="7873653" y="1196238"/>
                  <a:ext cx="0" cy="57095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60" name="直接连接符 259"/>
                <p:cNvCxnSpPr/>
                <p:nvPr/>
              </p:nvCxnSpPr>
              <p:spPr>
                <a:xfrm>
                  <a:off x="7975641" y="1093989"/>
                  <a:ext cx="0" cy="673198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61" name="直接连接符 260"/>
                <p:cNvCxnSpPr/>
                <p:nvPr/>
              </p:nvCxnSpPr>
              <p:spPr>
                <a:xfrm rot="5400000">
                  <a:off x="7720198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62" name="直接连接符 261"/>
                <p:cNvCxnSpPr/>
                <p:nvPr/>
              </p:nvCxnSpPr>
              <p:spPr>
                <a:xfrm rot="5400000">
                  <a:off x="7822186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63" name="直接连接符 262"/>
                <p:cNvCxnSpPr/>
                <p:nvPr/>
              </p:nvCxnSpPr>
              <p:spPr>
                <a:xfrm rot="5400000">
                  <a:off x="7924174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64" name="直接连接符 263"/>
                <p:cNvCxnSpPr/>
                <p:nvPr/>
              </p:nvCxnSpPr>
              <p:spPr>
                <a:xfrm rot="5400000">
                  <a:off x="8026162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grpSp>
              <p:nvGrpSpPr>
                <p:cNvPr id="265" name="组合 264"/>
                <p:cNvGrpSpPr/>
                <p:nvPr/>
              </p:nvGrpSpPr>
              <p:grpSpPr>
                <a:xfrm rot="5400000">
                  <a:off x="8432329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</p:grpSp>
            <p:grpSp>
              <p:nvGrpSpPr>
                <p:cNvPr id="266" name="组合 265"/>
                <p:cNvGrpSpPr/>
                <p:nvPr/>
              </p:nvGrpSpPr>
              <p:grpSpPr>
                <a:xfrm rot="5400000">
                  <a:off x="9144460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273" name="直接连接符 272"/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74" name="直接连接符 273"/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</p:grpSp>
            <p:cxnSp>
              <p:nvCxnSpPr>
                <p:cNvPr id="267" name="直接连接符 266"/>
                <p:cNvCxnSpPr/>
                <p:nvPr/>
              </p:nvCxnSpPr>
              <p:spPr>
                <a:xfrm rot="5400000">
                  <a:off x="9652615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68" name="直接连接符 267"/>
                <p:cNvCxnSpPr/>
                <p:nvPr/>
              </p:nvCxnSpPr>
              <p:spPr>
                <a:xfrm rot="5400000">
                  <a:off x="9754603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69" name="直接连接符 268"/>
                <p:cNvCxnSpPr/>
                <p:nvPr/>
              </p:nvCxnSpPr>
              <p:spPr>
                <a:xfrm rot="5400000">
                  <a:off x="9856591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270" name="直接连接符 269"/>
                <p:cNvCxnSpPr/>
                <p:nvPr/>
              </p:nvCxnSpPr>
              <p:spPr>
                <a:xfrm rot="5400000">
                  <a:off x="9550628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sp>
              <p:nvSpPr>
                <p:cNvPr id="271" name="Freeform 13"/>
                <p:cNvSpPr/>
                <p:nvPr/>
              </p:nvSpPr>
              <p:spPr>
                <a:xfrm>
                  <a:off x="7781014" y="1045178"/>
                  <a:ext cx="477785" cy="387905"/>
                </a:xfrm>
                <a:custGeom>
                  <a:rect l="0" t="0" r="r" b="b"/>
                  <a:pathLst>
                    <a:path w="477785" h="387905">
                      <a:moveTo>
                        <a:pt x="477785" y="0"/>
                      </a:moveTo>
                      <a:lnTo>
                        <a:pt x="477785" y="14192"/>
                      </a:lnTo>
                      <a:lnTo>
                        <a:pt x="242835" y="14192"/>
                      </a:lnTo>
                      <a:lnTo>
                        <a:pt x="97765" y="160839"/>
                      </a:lnTo>
                      <a:lnTo>
                        <a:pt x="97765" y="192376"/>
                      </a:lnTo>
                      <a:lnTo>
                        <a:pt x="31537" y="258603"/>
                      </a:lnTo>
                      <a:lnTo>
                        <a:pt x="31537" y="323254"/>
                      </a:lnTo>
                      <a:lnTo>
                        <a:pt x="14192" y="340600"/>
                      </a:lnTo>
                      <a:lnTo>
                        <a:pt x="14192" y="387905"/>
                      </a:lnTo>
                      <a:lnTo>
                        <a:pt x="0" y="387905"/>
                      </a:lnTo>
                      <a:lnTo>
                        <a:pt x="0" y="236527"/>
                      </a:lnTo>
                      <a:lnTo>
                        <a:pt x="236527" y="0"/>
                      </a:lnTo>
                      <a:lnTo>
                        <a:pt x="4777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/>
                <a:lstStyle/>
                <a:p>
                  <a:pPr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272" name="直接连接符 271"/>
                <p:cNvCxnSpPr/>
                <p:nvPr/>
              </p:nvCxnSpPr>
              <p:spPr>
                <a:xfrm>
                  <a:off x="8219623" y="1052327"/>
                  <a:ext cx="1792533" cy="0"/>
                </a:xfrm>
                <a:prstGeom prst="line">
                  <a:avLst/>
                </a:pr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</p:cxnSp>
          </p:grpSp>
        </p:grpSp>
        <p:sp>
          <p:nvSpPr>
            <p:cNvPr id="246" name="文本框 245"/>
            <p:cNvSpPr txBox="1"/>
            <p:nvPr/>
          </p:nvSpPr>
          <p:spPr>
            <a:xfrm>
              <a:off x="3294613" y="4237042"/>
              <a:ext cx="223651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sz="3200" b="1">
                  <a:solidFill>
                    <a:srgbClr val="00FFFF"/>
                  </a:solidFill>
                  <a:latin typeface="微软雅黑"/>
                  <a:ea typeface="微软雅黑"/>
                </a:rPr>
                <a:t>请输入标题</a:t>
              </a:r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6822020" y="2047210"/>
            <a:ext cx="3664421" cy="857119"/>
            <a:chOff x="6382092" y="2618172"/>
            <a:chExt cx="3664421" cy="857119"/>
          </a:xfrm>
        </p:grpSpPr>
        <p:sp>
          <p:nvSpPr>
            <p:cNvPr id="188" name="文本框 187"/>
            <p:cNvSpPr txBox="1"/>
            <p:nvPr/>
          </p:nvSpPr>
          <p:spPr>
            <a:xfrm>
              <a:off x="6497187" y="2618172"/>
              <a:ext cx="762218" cy="714858"/>
            </a:xfrm>
            <a:custGeom>
              <a:rect l="l" t="t" r="r" b="b"/>
              <a:pathLst>
                <a:path w="762218" h="714858">
                  <a:moveTo>
                    <a:pt x="163809" y="104193"/>
                  </a:moveTo>
                  <a:cubicBezTo>
                    <a:pt x="147094" y="104193"/>
                    <a:pt x="132887" y="110136"/>
                    <a:pt x="121186" y="122022"/>
                  </a:cubicBezTo>
                  <a:cubicBezTo>
                    <a:pt x="109484" y="133909"/>
                    <a:pt x="103635" y="148209"/>
                    <a:pt x="103635" y="164925"/>
                  </a:cubicBezTo>
                  <a:lnTo>
                    <a:pt x="103635" y="546591"/>
                  </a:lnTo>
                  <a:cubicBezTo>
                    <a:pt x="103635" y="563306"/>
                    <a:pt x="109484" y="577607"/>
                    <a:pt x="121186" y="589493"/>
                  </a:cubicBezTo>
                  <a:cubicBezTo>
                    <a:pt x="132887" y="601380"/>
                    <a:pt x="147094" y="607323"/>
                    <a:pt x="163809" y="607323"/>
                  </a:cubicBezTo>
                  <a:cubicBezTo>
                    <a:pt x="180525" y="607323"/>
                    <a:pt x="194825" y="601380"/>
                    <a:pt x="206713" y="589493"/>
                  </a:cubicBezTo>
                  <a:cubicBezTo>
                    <a:pt x="218598" y="577607"/>
                    <a:pt x="224542" y="563306"/>
                    <a:pt x="224542" y="546591"/>
                  </a:cubicBezTo>
                  <a:lnTo>
                    <a:pt x="224542" y="164925"/>
                  </a:lnTo>
                  <a:cubicBezTo>
                    <a:pt x="224542" y="148209"/>
                    <a:pt x="218598" y="133909"/>
                    <a:pt x="206713" y="122022"/>
                  </a:cubicBezTo>
                  <a:cubicBezTo>
                    <a:pt x="194826" y="110136"/>
                    <a:pt x="180525" y="104193"/>
                    <a:pt x="163809" y="104193"/>
                  </a:cubicBezTo>
                  <a:close/>
                  <a:moveTo>
                    <a:pt x="595622" y="8358"/>
                  </a:moveTo>
                  <a:cubicBezTo>
                    <a:pt x="641682" y="8358"/>
                    <a:pt x="680963" y="25631"/>
                    <a:pt x="713465" y="60175"/>
                  </a:cubicBezTo>
                  <a:cubicBezTo>
                    <a:pt x="745967" y="94720"/>
                    <a:pt x="762218" y="135022"/>
                    <a:pt x="762218" y="181083"/>
                  </a:cubicBezTo>
                  <a:cubicBezTo>
                    <a:pt x="762218" y="228629"/>
                    <a:pt x="751632" y="274503"/>
                    <a:pt x="730459" y="318705"/>
                  </a:cubicBezTo>
                  <a:cubicBezTo>
                    <a:pt x="718944" y="343221"/>
                    <a:pt x="692014" y="385381"/>
                    <a:pt x="649668" y="445185"/>
                  </a:cubicBezTo>
                  <a:cubicBezTo>
                    <a:pt x="638153" y="461528"/>
                    <a:pt x="621066" y="486972"/>
                    <a:pt x="598408" y="521518"/>
                  </a:cubicBezTo>
                  <a:lnTo>
                    <a:pt x="579464" y="549934"/>
                  </a:lnTo>
                  <a:cubicBezTo>
                    <a:pt x="567206" y="568506"/>
                    <a:pt x="557920" y="583179"/>
                    <a:pt x="551605" y="593950"/>
                  </a:cubicBezTo>
                  <a:cubicBezTo>
                    <a:pt x="548634" y="599151"/>
                    <a:pt x="547147" y="602308"/>
                    <a:pt x="547147" y="603423"/>
                  </a:cubicBezTo>
                  <a:lnTo>
                    <a:pt x="753860" y="603980"/>
                  </a:lnTo>
                  <a:lnTo>
                    <a:pt x="753860" y="707058"/>
                  </a:lnTo>
                  <a:lnTo>
                    <a:pt x="418997" y="707058"/>
                  </a:lnTo>
                  <a:lnTo>
                    <a:pt x="418997" y="610666"/>
                  </a:lnTo>
                  <a:cubicBezTo>
                    <a:pt x="418997" y="608437"/>
                    <a:pt x="426797" y="595622"/>
                    <a:pt x="442399" y="572221"/>
                  </a:cubicBezTo>
                  <a:cubicBezTo>
                    <a:pt x="449456" y="561449"/>
                    <a:pt x="457442" y="549563"/>
                    <a:pt x="466357" y="536561"/>
                  </a:cubicBezTo>
                  <a:lnTo>
                    <a:pt x="493658" y="497002"/>
                  </a:lnTo>
                  <a:cubicBezTo>
                    <a:pt x="509631" y="475086"/>
                    <a:pt x="534704" y="439985"/>
                    <a:pt x="568878" y="391696"/>
                  </a:cubicBezTo>
                  <a:cubicBezTo>
                    <a:pt x="601194" y="346378"/>
                    <a:pt x="625339" y="305333"/>
                    <a:pt x="641310" y="268560"/>
                  </a:cubicBezTo>
                  <a:cubicBezTo>
                    <a:pt x="654312" y="238472"/>
                    <a:pt x="660812" y="210427"/>
                    <a:pt x="660812" y="184426"/>
                  </a:cubicBezTo>
                  <a:cubicBezTo>
                    <a:pt x="660812" y="163253"/>
                    <a:pt x="654868" y="145237"/>
                    <a:pt x="642982" y="130379"/>
                  </a:cubicBezTo>
                  <a:cubicBezTo>
                    <a:pt x="629982" y="114779"/>
                    <a:pt x="613266" y="106978"/>
                    <a:pt x="592836" y="106978"/>
                  </a:cubicBezTo>
                  <a:cubicBezTo>
                    <a:pt x="563492" y="106978"/>
                    <a:pt x="542690" y="123879"/>
                    <a:pt x="530432" y="157682"/>
                  </a:cubicBezTo>
                  <a:cubicBezTo>
                    <a:pt x="526346" y="168825"/>
                    <a:pt x="524304" y="182197"/>
                    <a:pt x="524304" y="197798"/>
                  </a:cubicBezTo>
                  <a:lnTo>
                    <a:pt x="524304" y="224542"/>
                  </a:lnTo>
                  <a:lnTo>
                    <a:pt x="420668" y="224542"/>
                  </a:lnTo>
                  <a:lnTo>
                    <a:pt x="420668" y="206156"/>
                  </a:lnTo>
                  <a:cubicBezTo>
                    <a:pt x="420668" y="140037"/>
                    <a:pt x="438498" y="89520"/>
                    <a:pt x="474157" y="54604"/>
                  </a:cubicBezTo>
                  <a:cubicBezTo>
                    <a:pt x="504988" y="23773"/>
                    <a:pt x="545476" y="8358"/>
                    <a:pt x="595622" y="8358"/>
                  </a:cubicBezTo>
                  <a:close/>
                  <a:moveTo>
                    <a:pt x="167152" y="0"/>
                  </a:moveTo>
                  <a:cubicBezTo>
                    <a:pt x="213584" y="0"/>
                    <a:pt x="252958" y="16344"/>
                    <a:pt x="285275" y="49032"/>
                  </a:cubicBezTo>
                  <a:cubicBezTo>
                    <a:pt x="317591" y="81720"/>
                    <a:pt x="333749" y="121093"/>
                    <a:pt x="333749" y="167153"/>
                  </a:cubicBezTo>
                  <a:lnTo>
                    <a:pt x="333749" y="548263"/>
                  </a:lnTo>
                  <a:cubicBezTo>
                    <a:pt x="333749" y="594694"/>
                    <a:pt x="317405" y="634068"/>
                    <a:pt x="284717" y="666384"/>
                  </a:cubicBezTo>
                  <a:cubicBezTo>
                    <a:pt x="252029" y="698700"/>
                    <a:pt x="212841" y="714858"/>
                    <a:pt x="167152" y="714858"/>
                  </a:cubicBezTo>
                  <a:cubicBezTo>
                    <a:pt x="120721" y="714858"/>
                    <a:pt x="81255" y="698607"/>
                    <a:pt x="48752" y="666105"/>
                  </a:cubicBezTo>
                  <a:cubicBezTo>
                    <a:pt x="16251" y="633603"/>
                    <a:pt x="0" y="594322"/>
                    <a:pt x="0" y="548263"/>
                  </a:cubicBezTo>
                  <a:lnTo>
                    <a:pt x="0" y="167153"/>
                  </a:lnTo>
                  <a:cubicBezTo>
                    <a:pt x="0" y="120722"/>
                    <a:pt x="16343" y="81256"/>
                    <a:pt x="49031" y="48753"/>
                  </a:cubicBezTo>
                  <a:cubicBezTo>
                    <a:pt x="81719" y="16251"/>
                    <a:pt x="121093" y="0"/>
                    <a:pt x="167152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spcCol="0" anchor="t" anchorCtr="0"/>
            <a:lstStyle/>
            <a:p>
              <a:endParaRPr lang="zh-CN" sz="6600">
                <a:latin typeface="Bebas"/>
              </a:endParaRPr>
            </a:p>
          </p:txBody>
        </p:sp>
        <p:grpSp>
          <p:nvGrpSpPr>
            <p:cNvPr id="294" name="组合 293"/>
            <p:cNvGrpSpPr/>
            <p:nvPr/>
          </p:nvGrpSpPr>
          <p:grpSpPr>
            <a:xfrm>
              <a:off x="6382092" y="2619969"/>
              <a:ext cx="3664421" cy="855322"/>
              <a:chOff x="6764576" y="1045178"/>
              <a:chExt cx="3664421" cy="855322"/>
            </a:xfrm>
          </p:grpSpPr>
          <p:grpSp>
            <p:nvGrpSpPr>
              <p:cNvPr id="295" name="组合 294"/>
              <p:cNvGrpSpPr/>
              <p:nvPr/>
            </p:nvGrpSpPr>
            <p:grpSpPr>
              <a:xfrm>
                <a:off x="6764576" y="1614298"/>
                <a:ext cx="3535869" cy="282904"/>
                <a:chOff x="6764576" y="1614298"/>
                <a:chExt cx="3535869" cy="282904"/>
              </a:xfrm>
            </p:grpSpPr>
            <p:sp>
              <p:nvSpPr>
                <p:cNvPr id="333" name="Freeform 12"/>
                <p:cNvSpPr/>
                <p:nvPr/>
              </p:nvSpPr>
              <p:spPr>
                <a:xfrm rot="5400000">
                  <a:off x="6690308" y="1688566"/>
                  <a:ext cx="164989" cy="16453"/>
                </a:xfrm>
                <a:custGeom>
                  <a:rect l="0" t="0" r="r" b="b"/>
                  <a:pathLst>
                    <a:path w="164989" h="16453">
                      <a:moveTo>
                        <a:pt x="164989" y="12340"/>
                      </a:moveTo>
                      <a:lnTo>
                        <a:pt x="164989" y="16453"/>
                      </a:lnTo>
                      <a:lnTo>
                        <a:pt x="0" y="16453"/>
                      </a:lnTo>
                      <a:lnTo>
                        <a:pt x="0" y="12340"/>
                      </a:lnTo>
                      <a:lnTo>
                        <a:pt x="5941" y="12340"/>
                      </a:lnTo>
                      <a:lnTo>
                        <a:pt x="17824" y="0"/>
                      </a:lnTo>
                      <a:lnTo>
                        <a:pt x="64899" y="0"/>
                      </a:lnTo>
                      <a:lnTo>
                        <a:pt x="77239" y="12340"/>
                      </a:lnTo>
                      <a:lnTo>
                        <a:pt x="164989" y="1234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/>
                <a:lstStyle/>
                <a:p>
                  <a:pPr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334" name="直接连接符 333"/>
                <p:cNvCxnSpPr/>
                <p:nvPr/>
              </p:nvCxnSpPr>
              <p:spPr>
                <a:xfrm>
                  <a:off x="6969187" y="1897202"/>
                  <a:ext cx="3331258" cy="0"/>
                </a:xfrm>
                <a:prstGeom prst="line">
                  <a:avLst/>
                </a:pr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</p:cxnSp>
            <p:sp>
              <p:nvSpPr>
                <p:cNvPr id="335" name="任意多边形: 形状 334"/>
                <p:cNvSpPr/>
                <p:nvPr/>
              </p:nvSpPr>
              <p:spPr>
                <a:xfrm rot="5400000">
                  <a:off x="6767308" y="1822516"/>
                  <a:ext cx="72864" cy="76507"/>
                </a:xfrm>
                <a:custGeom>
                  <a:rect l="l" t="t" r="r" b="b"/>
                  <a:pathLst>
                    <a:path w="72864" h="76507">
                      <a:moveTo>
                        <a:pt x="72864" y="0"/>
                      </a:moveTo>
                      <a:lnTo>
                        <a:pt x="72864" y="76507"/>
                      </a:lnTo>
                      <a:lnTo>
                        <a:pt x="0" y="76507"/>
                      </a:lnTo>
                    </a:path>
                  </a:pathLst>
                </a:cu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</p:grpSp>
          <p:grpSp>
            <p:nvGrpSpPr>
              <p:cNvPr id="296" name="组合 295"/>
              <p:cNvGrpSpPr/>
              <p:nvPr/>
            </p:nvGrpSpPr>
            <p:grpSpPr>
              <a:xfrm>
                <a:off x="7781014" y="1045178"/>
                <a:ext cx="2647983" cy="855322"/>
                <a:chOff x="7781014" y="1045178"/>
                <a:chExt cx="2647983" cy="855322"/>
              </a:xfrm>
            </p:grpSpPr>
            <p:sp>
              <p:nvSpPr>
                <p:cNvPr id="297" name="矩形: 剪去单角 296"/>
                <p:cNvSpPr/>
                <p:nvPr/>
              </p:nvSpPr>
              <p:spPr>
                <a:xfrm flipH="1">
                  <a:off x="7787229" y="1052327"/>
                  <a:ext cx="2513215" cy="714861"/>
                </a:xfrm>
                <a:prstGeom prst="snip1Rect">
                  <a:avLst>
                    <a:gd name="adj" fmla="val 33923"/>
                  </a:avLst>
                </a:prstGeom>
                <a:solidFill>
                  <a:srgbClr val="00FFFF">
                    <a:alpha val="10000"/>
                  </a:srgb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sp>
              <p:nvSpPr>
                <p:cNvPr id="298" name="任意多边形: 形状 297"/>
                <p:cNvSpPr/>
                <p:nvPr/>
              </p:nvSpPr>
              <p:spPr>
                <a:xfrm>
                  <a:off x="10356133" y="1823993"/>
                  <a:ext cx="72864" cy="76507"/>
                </a:xfrm>
                <a:custGeom>
                  <a:rect l="l" t="t" r="r" b="b"/>
                  <a:pathLst>
                    <a:path w="72864" h="76507">
                      <a:moveTo>
                        <a:pt x="72864" y="0"/>
                      </a:moveTo>
                      <a:lnTo>
                        <a:pt x="72864" y="76507"/>
                      </a:lnTo>
                      <a:lnTo>
                        <a:pt x="0" y="76507"/>
                      </a:lnTo>
                    </a:path>
                  </a:pathLst>
                </a:cu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299" name="直接连接符 298"/>
                <p:cNvCxnSpPr/>
                <p:nvPr/>
              </p:nvCxnSpPr>
              <p:spPr>
                <a:xfrm>
                  <a:off x="7787229" y="1664255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0" name="直接连接符 299"/>
                <p:cNvCxnSpPr/>
                <p:nvPr/>
              </p:nvCxnSpPr>
              <p:spPr>
                <a:xfrm>
                  <a:off x="7787229" y="1562267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1" name="直接连接符 300"/>
                <p:cNvCxnSpPr/>
                <p:nvPr/>
              </p:nvCxnSpPr>
              <p:spPr>
                <a:xfrm>
                  <a:off x="7787229" y="1460279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2" name="直接连接符 301"/>
                <p:cNvCxnSpPr/>
                <p:nvPr/>
              </p:nvCxnSpPr>
              <p:spPr>
                <a:xfrm>
                  <a:off x="7787229" y="1358291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3" name="直接连接符 302"/>
                <p:cNvCxnSpPr/>
                <p:nvPr/>
              </p:nvCxnSpPr>
              <p:spPr>
                <a:xfrm>
                  <a:off x="7833465" y="1256303"/>
                  <a:ext cx="2466979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4" name="直接连接符 303"/>
                <p:cNvCxnSpPr/>
                <p:nvPr/>
              </p:nvCxnSpPr>
              <p:spPr>
                <a:xfrm>
                  <a:off x="7922553" y="1154315"/>
                  <a:ext cx="2377891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5" name="直接连接符 304"/>
                <p:cNvCxnSpPr/>
                <p:nvPr/>
              </p:nvCxnSpPr>
              <p:spPr>
                <a:xfrm>
                  <a:off x="7873653" y="1196238"/>
                  <a:ext cx="0" cy="57095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6" name="直接连接符 305"/>
                <p:cNvCxnSpPr/>
                <p:nvPr/>
              </p:nvCxnSpPr>
              <p:spPr>
                <a:xfrm>
                  <a:off x="7975641" y="1093989"/>
                  <a:ext cx="0" cy="673198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7" name="直接连接符 306"/>
                <p:cNvCxnSpPr/>
                <p:nvPr/>
              </p:nvCxnSpPr>
              <p:spPr>
                <a:xfrm rot="5400000">
                  <a:off x="7720198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8" name="直接连接符 307"/>
                <p:cNvCxnSpPr/>
                <p:nvPr/>
              </p:nvCxnSpPr>
              <p:spPr>
                <a:xfrm rot="5400000">
                  <a:off x="7822186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09" name="直接连接符 308"/>
                <p:cNvCxnSpPr/>
                <p:nvPr/>
              </p:nvCxnSpPr>
              <p:spPr>
                <a:xfrm rot="5400000">
                  <a:off x="7924174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10" name="直接连接符 309"/>
                <p:cNvCxnSpPr/>
                <p:nvPr/>
              </p:nvCxnSpPr>
              <p:spPr>
                <a:xfrm rot="5400000">
                  <a:off x="8026162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grpSp>
              <p:nvGrpSpPr>
                <p:cNvPr id="311" name="组合 310"/>
                <p:cNvGrpSpPr/>
                <p:nvPr/>
              </p:nvGrpSpPr>
              <p:grpSpPr>
                <a:xfrm rot="5400000">
                  <a:off x="8432329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</p:grpSp>
            <p:grpSp>
              <p:nvGrpSpPr>
                <p:cNvPr id="312" name="组合 311"/>
                <p:cNvGrpSpPr/>
                <p:nvPr/>
              </p:nvGrpSpPr>
              <p:grpSpPr>
                <a:xfrm rot="5400000">
                  <a:off x="9144460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</p:grpSp>
            <p:cxnSp>
              <p:nvCxnSpPr>
                <p:cNvPr id="313" name="直接连接符 312"/>
                <p:cNvCxnSpPr/>
                <p:nvPr/>
              </p:nvCxnSpPr>
              <p:spPr>
                <a:xfrm rot="5400000">
                  <a:off x="9652615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14" name="直接连接符 313"/>
                <p:cNvCxnSpPr/>
                <p:nvPr/>
              </p:nvCxnSpPr>
              <p:spPr>
                <a:xfrm rot="5400000">
                  <a:off x="9754603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15" name="直接连接符 314"/>
                <p:cNvCxnSpPr/>
                <p:nvPr/>
              </p:nvCxnSpPr>
              <p:spPr>
                <a:xfrm rot="5400000">
                  <a:off x="9856591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16" name="直接连接符 315"/>
                <p:cNvCxnSpPr/>
                <p:nvPr/>
              </p:nvCxnSpPr>
              <p:spPr>
                <a:xfrm rot="5400000">
                  <a:off x="9550628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sp>
              <p:nvSpPr>
                <p:cNvPr id="317" name="Freeform 13"/>
                <p:cNvSpPr/>
                <p:nvPr/>
              </p:nvSpPr>
              <p:spPr>
                <a:xfrm>
                  <a:off x="7781014" y="1045178"/>
                  <a:ext cx="477785" cy="387905"/>
                </a:xfrm>
                <a:custGeom>
                  <a:rect l="0" t="0" r="r" b="b"/>
                  <a:pathLst>
                    <a:path w="477785" h="387905">
                      <a:moveTo>
                        <a:pt x="477785" y="0"/>
                      </a:moveTo>
                      <a:lnTo>
                        <a:pt x="477785" y="14192"/>
                      </a:lnTo>
                      <a:lnTo>
                        <a:pt x="242835" y="14192"/>
                      </a:lnTo>
                      <a:lnTo>
                        <a:pt x="97765" y="160839"/>
                      </a:lnTo>
                      <a:lnTo>
                        <a:pt x="97765" y="192376"/>
                      </a:lnTo>
                      <a:lnTo>
                        <a:pt x="31537" y="258603"/>
                      </a:lnTo>
                      <a:lnTo>
                        <a:pt x="31537" y="323254"/>
                      </a:lnTo>
                      <a:lnTo>
                        <a:pt x="14192" y="340600"/>
                      </a:lnTo>
                      <a:lnTo>
                        <a:pt x="14192" y="387905"/>
                      </a:lnTo>
                      <a:lnTo>
                        <a:pt x="0" y="387905"/>
                      </a:lnTo>
                      <a:lnTo>
                        <a:pt x="0" y="236527"/>
                      </a:lnTo>
                      <a:lnTo>
                        <a:pt x="236527" y="0"/>
                      </a:lnTo>
                      <a:lnTo>
                        <a:pt x="4777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/>
                <a:lstStyle/>
                <a:p>
                  <a:pPr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318" name="直接连接符 317"/>
                <p:cNvCxnSpPr/>
                <p:nvPr/>
              </p:nvCxnSpPr>
              <p:spPr>
                <a:xfrm>
                  <a:off x="8219623" y="1052327"/>
                  <a:ext cx="1792533" cy="0"/>
                </a:xfrm>
                <a:prstGeom prst="line">
                  <a:avLst/>
                </a:pr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</p:cxnSp>
          </p:grpSp>
        </p:grpSp>
        <p:sp>
          <p:nvSpPr>
            <p:cNvPr id="292" name="文本框 291"/>
            <p:cNvSpPr txBox="1"/>
            <p:nvPr/>
          </p:nvSpPr>
          <p:spPr>
            <a:xfrm>
              <a:off x="7531217" y="2719751"/>
              <a:ext cx="223651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sz="3200" b="1">
                  <a:solidFill>
                    <a:srgbClr val="00FFFF"/>
                  </a:solidFill>
                  <a:latin typeface="微软雅黑"/>
                  <a:ea typeface="微软雅黑"/>
                </a:rPr>
                <a:t>请输入标题</a:t>
              </a:r>
            </a:p>
          </p:txBody>
        </p:sp>
      </p:grpSp>
      <p:grpSp>
        <p:nvGrpSpPr>
          <p:cNvPr id="386" name="组合 385"/>
          <p:cNvGrpSpPr/>
          <p:nvPr/>
        </p:nvGrpSpPr>
        <p:grpSpPr>
          <a:xfrm>
            <a:off x="6822020" y="3948298"/>
            <a:ext cx="3664421" cy="860417"/>
            <a:chOff x="6382092" y="4128867"/>
            <a:chExt cx="3664421" cy="860417"/>
          </a:xfrm>
        </p:grpSpPr>
        <p:sp>
          <p:nvSpPr>
            <p:cNvPr id="192" name="文本框 191"/>
            <p:cNvSpPr txBox="1"/>
            <p:nvPr/>
          </p:nvSpPr>
          <p:spPr>
            <a:xfrm>
              <a:off x="6493844" y="4128867"/>
              <a:ext cx="768905" cy="714858"/>
            </a:xfrm>
            <a:custGeom>
              <a:rect l="l" t="t" r="r" b="b"/>
              <a:pathLst>
                <a:path w="768905" h="714858">
                  <a:moveTo>
                    <a:pt x="596180" y="232900"/>
                  </a:moveTo>
                  <a:lnTo>
                    <a:pt x="509260" y="450756"/>
                  </a:lnTo>
                  <a:lnTo>
                    <a:pt x="596180" y="450756"/>
                  </a:lnTo>
                  <a:close/>
                  <a:moveTo>
                    <a:pt x="163810" y="104193"/>
                  </a:moveTo>
                  <a:cubicBezTo>
                    <a:pt x="147095" y="104193"/>
                    <a:pt x="132888" y="110136"/>
                    <a:pt x="121187" y="122022"/>
                  </a:cubicBezTo>
                  <a:cubicBezTo>
                    <a:pt x="109485" y="133909"/>
                    <a:pt x="103636" y="148209"/>
                    <a:pt x="103636" y="164925"/>
                  </a:cubicBezTo>
                  <a:lnTo>
                    <a:pt x="103636" y="546591"/>
                  </a:lnTo>
                  <a:cubicBezTo>
                    <a:pt x="103636" y="563306"/>
                    <a:pt x="109485" y="577607"/>
                    <a:pt x="121187" y="589493"/>
                  </a:cubicBezTo>
                  <a:cubicBezTo>
                    <a:pt x="132888" y="601380"/>
                    <a:pt x="147095" y="607323"/>
                    <a:pt x="163810" y="607323"/>
                  </a:cubicBezTo>
                  <a:cubicBezTo>
                    <a:pt x="180526" y="607323"/>
                    <a:pt x="194826" y="601380"/>
                    <a:pt x="206713" y="589493"/>
                  </a:cubicBezTo>
                  <a:cubicBezTo>
                    <a:pt x="218599" y="577607"/>
                    <a:pt x="224542" y="563306"/>
                    <a:pt x="224542" y="546591"/>
                  </a:cubicBezTo>
                  <a:lnTo>
                    <a:pt x="224542" y="164925"/>
                  </a:lnTo>
                  <a:cubicBezTo>
                    <a:pt x="224542" y="148209"/>
                    <a:pt x="218599" y="133909"/>
                    <a:pt x="206713" y="122022"/>
                  </a:cubicBezTo>
                  <a:cubicBezTo>
                    <a:pt x="194826" y="110136"/>
                    <a:pt x="180526" y="104193"/>
                    <a:pt x="163810" y="104193"/>
                  </a:cubicBezTo>
                  <a:close/>
                  <a:moveTo>
                    <a:pt x="596180" y="8358"/>
                  </a:moveTo>
                  <a:lnTo>
                    <a:pt x="701486" y="8358"/>
                  </a:lnTo>
                  <a:lnTo>
                    <a:pt x="701486" y="450756"/>
                  </a:lnTo>
                  <a:lnTo>
                    <a:pt x="768905" y="450756"/>
                  </a:lnTo>
                  <a:lnTo>
                    <a:pt x="768905" y="556620"/>
                  </a:lnTo>
                  <a:lnTo>
                    <a:pt x="701486" y="556620"/>
                  </a:lnTo>
                  <a:lnTo>
                    <a:pt x="701486" y="707058"/>
                  </a:lnTo>
                  <a:lnTo>
                    <a:pt x="596180" y="707058"/>
                  </a:lnTo>
                  <a:lnTo>
                    <a:pt x="596180" y="556620"/>
                  </a:lnTo>
                  <a:lnTo>
                    <a:pt x="410082" y="556620"/>
                  </a:lnTo>
                  <a:lnTo>
                    <a:pt x="410082" y="450756"/>
                  </a:lnTo>
                  <a:close/>
                  <a:moveTo>
                    <a:pt x="167153" y="0"/>
                  </a:moveTo>
                  <a:cubicBezTo>
                    <a:pt x="213585" y="0"/>
                    <a:pt x="252958" y="16344"/>
                    <a:pt x="285275" y="49032"/>
                  </a:cubicBezTo>
                  <a:cubicBezTo>
                    <a:pt x="317592" y="81720"/>
                    <a:pt x="333750" y="121093"/>
                    <a:pt x="333750" y="167153"/>
                  </a:cubicBezTo>
                  <a:lnTo>
                    <a:pt x="333750" y="548263"/>
                  </a:lnTo>
                  <a:cubicBezTo>
                    <a:pt x="333750" y="594694"/>
                    <a:pt x="317405" y="634068"/>
                    <a:pt x="284718" y="666384"/>
                  </a:cubicBezTo>
                  <a:cubicBezTo>
                    <a:pt x="252030" y="698700"/>
                    <a:pt x="212842" y="714858"/>
                    <a:pt x="167153" y="714858"/>
                  </a:cubicBezTo>
                  <a:cubicBezTo>
                    <a:pt x="120722" y="714858"/>
                    <a:pt x="81256" y="698607"/>
                    <a:pt x="48753" y="666105"/>
                  </a:cubicBezTo>
                  <a:cubicBezTo>
                    <a:pt x="16252" y="633603"/>
                    <a:pt x="0" y="594322"/>
                    <a:pt x="0" y="548263"/>
                  </a:cubicBezTo>
                  <a:lnTo>
                    <a:pt x="0" y="167153"/>
                  </a:lnTo>
                  <a:cubicBezTo>
                    <a:pt x="0" y="120722"/>
                    <a:pt x="16344" y="81256"/>
                    <a:pt x="49032" y="48753"/>
                  </a:cubicBezTo>
                  <a:cubicBezTo>
                    <a:pt x="81720" y="16251"/>
                    <a:pt x="121094" y="0"/>
                    <a:pt x="167153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spcCol="0" anchor="t" anchorCtr="0"/>
            <a:lstStyle/>
            <a:p>
              <a:endParaRPr lang="zh-CN" sz="6600">
                <a:latin typeface="Bebas"/>
              </a:endParaRPr>
            </a:p>
          </p:txBody>
        </p:sp>
        <p:grpSp>
          <p:nvGrpSpPr>
            <p:cNvPr id="340" name="组合 339"/>
            <p:cNvGrpSpPr/>
            <p:nvPr/>
          </p:nvGrpSpPr>
          <p:grpSpPr>
            <a:xfrm>
              <a:off x="6382092" y="4133962"/>
              <a:ext cx="3664421" cy="855322"/>
              <a:chOff x="6764576" y="1045178"/>
              <a:chExt cx="3664421" cy="855322"/>
            </a:xfrm>
          </p:grpSpPr>
          <p:grpSp>
            <p:nvGrpSpPr>
              <p:cNvPr id="341" name="组合 340"/>
              <p:cNvGrpSpPr/>
              <p:nvPr/>
            </p:nvGrpSpPr>
            <p:grpSpPr>
              <a:xfrm>
                <a:off x="6764576" y="1614298"/>
                <a:ext cx="3535869" cy="282904"/>
                <a:chOff x="6764576" y="1614298"/>
                <a:chExt cx="3535869" cy="282904"/>
              </a:xfrm>
            </p:grpSpPr>
            <p:sp>
              <p:nvSpPr>
                <p:cNvPr id="379" name="Freeform 12"/>
                <p:cNvSpPr/>
                <p:nvPr/>
              </p:nvSpPr>
              <p:spPr>
                <a:xfrm rot="5400000">
                  <a:off x="6690308" y="1688566"/>
                  <a:ext cx="164989" cy="16453"/>
                </a:xfrm>
                <a:custGeom>
                  <a:rect l="0" t="0" r="r" b="b"/>
                  <a:pathLst>
                    <a:path w="164989" h="16453">
                      <a:moveTo>
                        <a:pt x="164989" y="12340"/>
                      </a:moveTo>
                      <a:lnTo>
                        <a:pt x="164989" y="16453"/>
                      </a:lnTo>
                      <a:lnTo>
                        <a:pt x="0" y="16453"/>
                      </a:lnTo>
                      <a:lnTo>
                        <a:pt x="0" y="12340"/>
                      </a:lnTo>
                      <a:lnTo>
                        <a:pt x="5941" y="12340"/>
                      </a:lnTo>
                      <a:lnTo>
                        <a:pt x="17824" y="0"/>
                      </a:lnTo>
                      <a:lnTo>
                        <a:pt x="64899" y="0"/>
                      </a:lnTo>
                      <a:lnTo>
                        <a:pt x="77239" y="12340"/>
                      </a:lnTo>
                      <a:lnTo>
                        <a:pt x="164989" y="1234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/>
                <a:lstStyle/>
                <a:p>
                  <a:pPr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380" name="直接连接符 379"/>
                <p:cNvCxnSpPr/>
                <p:nvPr/>
              </p:nvCxnSpPr>
              <p:spPr>
                <a:xfrm>
                  <a:off x="6969187" y="1897202"/>
                  <a:ext cx="3331258" cy="0"/>
                </a:xfrm>
                <a:prstGeom prst="line">
                  <a:avLst/>
                </a:pr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</p:cxnSp>
            <p:sp>
              <p:nvSpPr>
                <p:cNvPr id="381" name="任意多边形: 形状 380"/>
                <p:cNvSpPr/>
                <p:nvPr/>
              </p:nvSpPr>
              <p:spPr>
                <a:xfrm rot="5400000">
                  <a:off x="6767308" y="1822516"/>
                  <a:ext cx="72864" cy="76507"/>
                </a:xfrm>
                <a:custGeom>
                  <a:rect l="l" t="t" r="r" b="b"/>
                  <a:pathLst>
                    <a:path w="72864" h="76507">
                      <a:moveTo>
                        <a:pt x="72864" y="0"/>
                      </a:moveTo>
                      <a:lnTo>
                        <a:pt x="72864" y="76507"/>
                      </a:lnTo>
                      <a:lnTo>
                        <a:pt x="0" y="76507"/>
                      </a:lnTo>
                    </a:path>
                  </a:pathLst>
                </a:cu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</p:grpSp>
          <p:grpSp>
            <p:nvGrpSpPr>
              <p:cNvPr id="342" name="组合 341"/>
              <p:cNvGrpSpPr/>
              <p:nvPr/>
            </p:nvGrpSpPr>
            <p:grpSpPr>
              <a:xfrm>
                <a:off x="7781014" y="1045178"/>
                <a:ext cx="2647983" cy="855322"/>
                <a:chOff x="7781014" y="1045178"/>
                <a:chExt cx="2647983" cy="855322"/>
              </a:xfrm>
            </p:grpSpPr>
            <p:sp>
              <p:nvSpPr>
                <p:cNvPr id="343" name="矩形: 剪去单角 342"/>
                <p:cNvSpPr/>
                <p:nvPr/>
              </p:nvSpPr>
              <p:spPr>
                <a:xfrm flipH="1">
                  <a:off x="7787229" y="1052327"/>
                  <a:ext cx="2513215" cy="714861"/>
                </a:xfrm>
                <a:prstGeom prst="snip1Rect">
                  <a:avLst>
                    <a:gd name="adj" fmla="val 33923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sp>
              <p:nvSpPr>
                <p:cNvPr id="344" name="任意多边形: 形状 343"/>
                <p:cNvSpPr/>
                <p:nvPr/>
              </p:nvSpPr>
              <p:spPr>
                <a:xfrm>
                  <a:off x="10356133" y="1823993"/>
                  <a:ext cx="72864" cy="76507"/>
                </a:xfrm>
                <a:custGeom>
                  <a:rect l="l" t="t" r="r" b="b"/>
                  <a:pathLst>
                    <a:path w="72864" h="76507">
                      <a:moveTo>
                        <a:pt x="72864" y="0"/>
                      </a:moveTo>
                      <a:lnTo>
                        <a:pt x="72864" y="76507"/>
                      </a:lnTo>
                      <a:lnTo>
                        <a:pt x="0" y="76507"/>
                      </a:lnTo>
                    </a:path>
                  </a:pathLst>
                </a:cu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345" name="直接连接符 344"/>
                <p:cNvCxnSpPr/>
                <p:nvPr/>
              </p:nvCxnSpPr>
              <p:spPr>
                <a:xfrm>
                  <a:off x="7787229" y="1664255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46" name="直接连接符 345"/>
                <p:cNvCxnSpPr/>
                <p:nvPr/>
              </p:nvCxnSpPr>
              <p:spPr>
                <a:xfrm>
                  <a:off x="7787229" y="1562267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47" name="直接连接符 346"/>
                <p:cNvCxnSpPr/>
                <p:nvPr/>
              </p:nvCxnSpPr>
              <p:spPr>
                <a:xfrm>
                  <a:off x="7787229" y="1460279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48" name="直接连接符 347"/>
                <p:cNvCxnSpPr/>
                <p:nvPr/>
              </p:nvCxnSpPr>
              <p:spPr>
                <a:xfrm>
                  <a:off x="7787229" y="1358291"/>
                  <a:ext cx="2513215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49" name="直接连接符 348"/>
                <p:cNvCxnSpPr/>
                <p:nvPr/>
              </p:nvCxnSpPr>
              <p:spPr>
                <a:xfrm>
                  <a:off x="7833465" y="1256303"/>
                  <a:ext cx="2466979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50" name="直接连接符 349"/>
                <p:cNvCxnSpPr/>
                <p:nvPr/>
              </p:nvCxnSpPr>
              <p:spPr>
                <a:xfrm>
                  <a:off x="7922553" y="1154315"/>
                  <a:ext cx="2377891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51" name="直接连接符 350"/>
                <p:cNvCxnSpPr/>
                <p:nvPr/>
              </p:nvCxnSpPr>
              <p:spPr>
                <a:xfrm>
                  <a:off x="7873653" y="1196238"/>
                  <a:ext cx="0" cy="57095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52" name="直接连接符 351"/>
                <p:cNvCxnSpPr/>
                <p:nvPr/>
              </p:nvCxnSpPr>
              <p:spPr>
                <a:xfrm>
                  <a:off x="7975641" y="1093989"/>
                  <a:ext cx="0" cy="673198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53" name="直接连接符 352"/>
                <p:cNvCxnSpPr/>
                <p:nvPr/>
              </p:nvCxnSpPr>
              <p:spPr>
                <a:xfrm rot="5400000">
                  <a:off x="7720198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54" name="直接连接符 353"/>
                <p:cNvCxnSpPr/>
                <p:nvPr/>
              </p:nvCxnSpPr>
              <p:spPr>
                <a:xfrm rot="5400000">
                  <a:off x="7822186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55" name="直接连接符 354"/>
                <p:cNvCxnSpPr/>
                <p:nvPr/>
              </p:nvCxnSpPr>
              <p:spPr>
                <a:xfrm rot="5400000">
                  <a:off x="7924174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56" name="直接连接符 355"/>
                <p:cNvCxnSpPr/>
                <p:nvPr/>
              </p:nvCxnSpPr>
              <p:spPr>
                <a:xfrm rot="5400000">
                  <a:off x="8026162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grpSp>
              <p:nvGrpSpPr>
                <p:cNvPr id="357" name="组合 356"/>
                <p:cNvGrpSpPr/>
                <p:nvPr/>
              </p:nvGrpSpPr>
              <p:grpSpPr>
                <a:xfrm rot="5400000">
                  <a:off x="8432329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74" name="直接连接符 373"/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75" name="直接连接符 374"/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76" name="直接连接符 375"/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77" name="直接连接符 376"/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</p:grpSp>
            <p:grpSp>
              <p:nvGrpSpPr>
                <p:cNvPr id="358" name="组合 357"/>
                <p:cNvGrpSpPr/>
                <p:nvPr/>
              </p:nvGrpSpPr>
              <p:grpSpPr>
                <a:xfrm rot="5400000">
                  <a:off x="9144460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 w="6350">
                    <a:solidFill>
                      <a:srgbClr val="00FFFF">
                        <a:alpha val="20000"/>
                      </a:srgbClr>
                    </a:solidFill>
                    <a:prstDash val="solid"/>
                    <a:miter/>
                  </a:ln>
                </p:spPr>
              </p:cxnSp>
            </p:grpSp>
            <p:cxnSp>
              <p:nvCxnSpPr>
                <p:cNvPr id="359" name="直接连接符 358"/>
                <p:cNvCxnSpPr/>
                <p:nvPr/>
              </p:nvCxnSpPr>
              <p:spPr>
                <a:xfrm rot="5400000">
                  <a:off x="9652615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60" name="直接连接符 359"/>
                <p:cNvCxnSpPr/>
                <p:nvPr/>
              </p:nvCxnSpPr>
              <p:spPr>
                <a:xfrm rot="5400000">
                  <a:off x="9754603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61" name="直接连接符 360"/>
                <p:cNvCxnSpPr/>
                <p:nvPr/>
              </p:nvCxnSpPr>
              <p:spPr>
                <a:xfrm rot="5400000">
                  <a:off x="9856591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62" name="直接连接符 361"/>
                <p:cNvCxnSpPr/>
                <p:nvPr/>
              </p:nvCxnSpPr>
              <p:spPr>
                <a:xfrm rot="5400000">
                  <a:off x="9550628" y="1409758"/>
                  <a:ext cx="714860" cy="0"/>
                </a:xfrm>
                <a:prstGeom prst="line">
                  <a:avLst/>
                </a:prstGeom>
                <a:ln w="6350">
                  <a:solidFill>
                    <a:srgbClr val="00FFFF">
                      <a:alpha val="20000"/>
                    </a:srgbClr>
                  </a:solidFill>
                  <a:prstDash val="solid"/>
                  <a:miter/>
                </a:ln>
              </p:spPr>
            </p:cxnSp>
            <p:sp>
              <p:nvSpPr>
                <p:cNvPr id="363" name="Freeform 13"/>
                <p:cNvSpPr/>
                <p:nvPr/>
              </p:nvSpPr>
              <p:spPr>
                <a:xfrm>
                  <a:off x="7781014" y="1045178"/>
                  <a:ext cx="477785" cy="387905"/>
                </a:xfrm>
                <a:custGeom>
                  <a:rect l="0" t="0" r="r" b="b"/>
                  <a:pathLst>
                    <a:path w="477785" h="387905">
                      <a:moveTo>
                        <a:pt x="477785" y="0"/>
                      </a:moveTo>
                      <a:lnTo>
                        <a:pt x="477785" y="14192"/>
                      </a:lnTo>
                      <a:lnTo>
                        <a:pt x="242835" y="14192"/>
                      </a:lnTo>
                      <a:lnTo>
                        <a:pt x="97765" y="160839"/>
                      </a:lnTo>
                      <a:lnTo>
                        <a:pt x="97765" y="192376"/>
                      </a:lnTo>
                      <a:lnTo>
                        <a:pt x="31537" y="258603"/>
                      </a:lnTo>
                      <a:lnTo>
                        <a:pt x="31537" y="323254"/>
                      </a:lnTo>
                      <a:lnTo>
                        <a:pt x="14192" y="340600"/>
                      </a:lnTo>
                      <a:lnTo>
                        <a:pt x="14192" y="387905"/>
                      </a:lnTo>
                      <a:lnTo>
                        <a:pt x="0" y="387905"/>
                      </a:lnTo>
                      <a:lnTo>
                        <a:pt x="0" y="236527"/>
                      </a:lnTo>
                      <a:lnTo>
                        <a:pt x="236527" y="0"/>
                      </a:lnTo>
                      <a:lnTo>
                        <a:pt x="4777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/>
                <a:lstStyle/>
                <a:p>
                  <a:pPr defTabSz="548457"/>
                  <a:endParaRPr lang="zh-CN" sz="2159">
                    <a:solidFill>
                      <a:srgbClr val="FFFFFF"/>
                    </a:solidFill>
                    <a:latin typeface="Calibri"/>
                    <a:ea typeface="等线"/>
                  </a:endParaRPr>
                </a:p>
              </p:txBody>
            </p:sp>
            <p:cxnSp>
              <p:nvCxnSpPr>
                <p:cNvPr id="364" name="直接连接符 363"/>
                <p:cNvCxnSpPr/>
                <p:nvPr/>
              </p:nvCxnSpPr>
              <p:spPr>
                <a:xfrm>
                  <a:off x="8219623" y="1052327"/>
                  <a:ext cx="1792533" cy="0"/>
                </a:xfrm>
                <a:prstGeom prst="line">
                  <a:avLst/>
                </a:prstGeom>
                <a:ln w="6350">
                  <a:solidFill>
                    <a:srgbClr val="00FFFF"/>
                  </a:solidFill>
                  <a:prstDash val="solid"/>
                  <a:miter/>
                </a:ln>
              </p:spPr>
            </p:cxnSp>
          </p:grpSp>
        </p:grpSp>
        <p:sp>
          <p:nvSpPr>
            <p:cNvPr id="338" name="文本框 337"/>
            <p:cNvSpPr txBox="1"/>
            <p:nvPr/>
          </p:nvSpPr>
          <p:spPr>
            <a:xfrm>
              <a:off x="7531217" y="4233744"/>
              <a:ext cx="223651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sz="3200" b="1">
                  <a:solidFill>
                    <a:srgbClr val="00FFFF"/>
                  </a:solidFill>
                  <a:latin typeface="微软雅黑"/>
                  <a:ea typeface="微软雅黑"/>
                </a:rPr>
                <a:t>请输入标题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760057" y="731520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3200" b="1">
                <a:solidFill>
                  <a:srgbClr val="00FFFF"/>
                </a:solidFill>
              </a:rPr>
              <a:t>请输入主标题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760057" y="1316295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1600">
                <a:solidFill>
                  <a:srgbClr val="00FFFF"/>
                </a:solidFill>
              </a:rPr>
              <a:t>请输入副标题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534207" y="2408031"/>
            <a:ext cx="3123588" cy="2757304"/>
            <a:chOff x="4711446" y="2564486"/>
            <a:chExt cx="2769109" cy="2444394"/>
          </a:xfrm>
        </p:grpSpPr>
        <p:sp>
          <p:nvSpPr>
            <p:cNvPr id="124" name="椭圆 123"/>
            <p:cNvSpPr/>
            <p:nvPr/>
          </p:nvSpPr>
          <p:spPr>
            <a:xfrm>
              <a:off x="4873803" y="2564486"/>
              <a:ext cx="2444394" cy="2444394"/>
            </a:xfrm>
            <a:prstGeom prst="ellipse">
              <a:avLst/>
            </a:prstGeom>
            <a:noFill/>
            <a:ln w="12700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25" name="Freeform 8"/>
            <p:cNvSpPr/>
            <p:nvPr/>
          </p:nvSpPr>
          <p:spPr>
            <a:xfrm>
              <a:off x="4902052" y="2591818"/>
              <a:ext cx="2387900" cy="2389731"/>
            </a:xfrm>
            <a:custGeom>
              <a:rect l="0" t="0" r="r" b="b"/>
              <a:pathLst>
                <a:path w="2387900" h="2389731">
                  <a:moveTo>
                    <a:pt x="2059705" y="362424"/>
                  </a:moveTo>
                  <a:cubicBezTo>
                    <a:pt x="2037071" y="385075"/>
                    <a:pt x="2037071" y="385075"/>
                    <a:pt x="2037071" y="385075"/>
                  </a:cubicBezTo>
                  <a:cubicBezTo>
                    <a:pt x="2025754" y="373749"/>
                    <a:pt x="2014437" y="362424"/>
                    <a:pt x="2003120" y="362424"/>
                  </a:cubicBezTo>
                  <a:cubicBezTo>
                    <a:pt x="2025754" y="339772"/>
                    <a:pt x="2025754" y="339772"/>
                    <a:pt x="2025754" y="339772"/>
                  </a:cubicBezTo>
                  <a:cubicBezTo>
                    <a:pt x="1980486" y="294469"/>
                    <a:pt x="1923900" y="249166"/>
                    <a:pt x="1878632" y="215189"/>
                  </a:cubicBezTo>
                  <a:cubicBezTo>
                    <a:pt x="1855998" y="237841"/>
                    <a:pt x="1855998" y="237841"/>
                    <a:pt x="1855998" y="237841"/>
                  </a:cubicBezTo>
                  <a:cubicBezTo>
                    <a:pt x="1720193" y="147235"/>
                    <a:pt x="1573072" y="79280"/>
                    <a:pt x="1403316" y="56629"/>
                  </a:cubicBezTo>
                  <a:cubicBezTo>
                    <a:pt x="1414633" y="22651"/>
                    <a:pt x="1414633" y="22651"/>
                    <a:pt x="1414633" y="22651"/>
                  </a:cubicBezTo>
                  <a:cubicBezTo>
                    <a:pt x="1346730" y="11326"/>
                    <a:pt x="1278828" y="0"/>
                    <a:pt x="1222243" y="0"/>
                  </a:cubicBezTo>
                  <a:cubicBezTo>
                    <a:pt x="1222243" y="33977"/>
                    <a:pt x="1222243" y="33977"/>
                    <a:pt x="1222243" y="33977"/>
                  </a:cubicBezTo>
                  <a:cubicBezTo>
                    <a:pt x="1210926" y="33977"/>
                    <a:pt x="1199609" y="33977"/>
                    <a:pt x="1199609" y="33977"/>
                  </a:cubicBezTo>
                  <a:cubicBezTo>
                    <a:pt x="1188291" y="33977"/>
                    <a:pt x="1188291" y="33977"/>
                    <a:pt x="1176974" y="33977"/>
                  </a:cubicBezTo>
                  <a:cubicBezTo>
                    <a:pt x="1176974" y="0"/>
                    <a:pt x="1176974" y="0"/>
                    <a:pt x="1176974" y="0"/>
                  </a:cubicBezTo>
                  <a:cubicBezTo>
                    <a:pt x="1109072" y="0"/>
                    <a:pt x="1041170" y="11326"/>
                    <a:pt x="984584" y="22651"/>
                  </a:cubicBezTo>
                  <a:cubicBezTo>
                    <a:pt x="984584" y="56629"/>
                    <a:pt x="984584" y="56629"/>
                    <a:pt x="984584" y="56629"/>
                  </a:cubicBezTo>
                  <a:cubicBezTo>
                    <a:pt x="826145" y="79280"/>
                    <a:pt x="667707" y="147235"/>
                    <a:pt x="543219" y="237841"/>
                  </a:cubicBezTo>
                  <a:cubicBezTo>
                    <a:pt x="520585" y="215189"/>
                    <a:pt x="520585" y="215189"/>
                    <a:pt x="520585" y="215189"/>
                  </a:cubicBezTo>
                  <a:cubicBezTo>
                    <a:pt x="464000" y="249166"/>
                    <a:pt x="418731" y="294469"/>
                    <a:pt x="373463" y="339772"/>
                  </a:cubicBezTo>
                  <a:cubicBezTo>
                    <a:pt x="396097" y="362424"/>
                    <a:pt x="396097" y="362424"/>
                    <a:pt x="396097" y="362424"/>
                  </a:cubicBezTo>
                  <a:cubicBezTo>
                    <a:pt x="384780" y="362424"/>
                    <a:pt x="373463" y="373749"/>
                    <a:pt x="362146" y="385075"/>
                  </a:cubicBezTo>
                  <a:cubicBezTo>
                    <a:pt x="339512" y="362424"/>
                    <a:pt x="339512" y="362424"/>
                    <a:pt x="339512" y="362424"/>
                  </a:cubicBezTo>
                  <a:cubicBezTo>
                    <a:pt x="294244" y="407727"/>
                    <a:pt x="248975" y="464355"/>
                    <a:pt x="215024" y="520984"/>
                  </a:cubicBezTo>
                  <a:cubicBezTo>
                    <a:pt x="237658" y="532310"/>
                    <a:pt x="237658" y="532310"/>
                    <a:pt x="237658" y="532310"/>
                  </a:cubicBezTo>
                  <a:cubicBezTo>
                    <a:pt x="147122" y="668219"/>
                    <a:pt x="90536" y="815453"/>
                    <a:pt x="56585" y="985339"/>
                  </a:cubicBezTo>
                  <a:cubicBezTo>
                    <a:pt x="22634" y="974014"/>
                    <a:pt x="22634" y="974014"/>
                    <a:pt x="22634" y="974014"/>
                  </a:cubicBezTo>
                  <a:cubicBezTo>
                    <a:pt x="11317" y="1041968"/>
                    <a:pt x="0" y="1109922"/>
                    <a:pt x="0" y="1177877"/>
                  </a:cubicBezTo>
                  <a:cubicBezTo>
                    <a:pt x="33951" y="1177877"/>
                    <a:pt x="33951" y="1177877"/>
                    <a:pt x="33951" y="1177877"/>
                  </a:cubicBezTo>
                  <a:cubicBezTo>
                    <a:pt x="33951" y="1177877"/>
                    <a:pt x="33951" y="1189203"/>
                    <a:pt x="33951" y="1189203"/>
                  </a:cubicBezTo>
                  <a:cubicBezTo>
                    <a:pt x="33951" y="1200528"/>
                    <a:pt x="33951" y="1211854"/>
                    <a:pt x="33951" y="1211854"/>
                  </a:cubicBezTo>
                  <a:cubicBezTo>
                    <a:pt x="0" y="1211854"/>
                    <a:pt x="0" y="1211854"/>
                    <a:pt x="0" y="1211854"/>
                  </a:cubicBezTo>
                  <a:cubicBezTo>
                    <a:pt x="0" y="1279809"/>
                    <a:pt x="11317" y="1347763"/>
                    <a:pt x="22634" y="1415717"/>
                  </a:cubicBezTo>
                  <a:cubicBezTo>
                    <a:pt x="56585" y="1404392"/>
                    <a:pt x="56585" y="1404392"/>
                    <a:pt x="56585" y="1404392"/>
                  </a:cubicBezTo>
                  <a:cubicBezTo>
                    <a:pt x="90536" y="1562952"/>
                    <a:pt x="147122" y="1721512"/>
                    <a:pt x="237658" y="1857421"/>
                  </a:cubicBezTo>
                  <a:cubicBezTo>
                    <a:pt x="215024" y="1868747"/>
                    <a:pt x="215024" y="1868747"/>
                    <a:pt x="215024" y="1868747"/>
                  </a:cubicBezTo>
                  <a:cubicBezTo>
                    <a:pt x="248975" y="1925376"/>
                    <a:pt x="294244" y="1970679"/>
                    <a:pt x="339512" y="2027307"/>
                  </a:cubicBezTo>
                  <a:cubicBezTo>
                    <a:pt x="362146" y="2004656"/>
                    <a:pt x="362146" y="2004656"/>
                    <a:pt x="362146" y="2004656"/>
                  </a:cubicBezTo>
                  <a:cubicBezTo>
                    <a:pt x="373463" y="2004656"/>
                    <a:pt x="384780" y="2015982"/>
                    <a:pt x="396097" y="2027307"/>
                  </a:cubicBezTo>
                  <a:cubicBezTo>
                    <a:pt x="373463" y="2049959"/>
                    <a:pt x="373463" y="2049959"/>
                    <a:pt x="373463" y="2049959"/>
                  </a:cubicBezTo>
                  <a:cubicBezTo>
                    <a:pt x="418731" y="2095262"/>
                    <a:pt x="464000" y="2140565"/>
                    <a:pt x="520585" y="2174542"/>
                  </a:cubicBezTo>
                  <a:cubicBezTo>
                    <a:pt x="543219" y="2151890"/>
                    <a:pt x="543219" y="2151890"/>
                    <a:pt x="543219" y="2151890"/>
                  </a:cubicBezTo>
                  <a:cubicBezTo>
                    <a:pt x="667707" y="2242496"/>
                    <a:pt x="826145" y="2310451"/>
                    <a:pt x="984584" y="2333102"/>
                  </a:cubicBezTo>
                  <a:cubicBezTo>
                    <a:pt x="984584" y="2367080"/>
                    <a:pt x="984584" y="2367080"/>
                    <a:pt x="984584" y="2367080"/>
                  </a:cubicBezTo>
                  <a:cubicBezTo>
                    <a:pt x="1041170" y="2378405"/>
                    <a:pt x="1109072" y="2389731"/>
                    <a:pt x="1176974" y="2389731"/>
                  </a:cubicBezTo>
                  <a:cubicBezTo>
                    <a:pt x="1176974" y="2355754"/>
                    <a:pt x="1176974" y="2355754"/>
                    <a:pt x="1176974" y="2355754"/>
                  </a:cubicBezTo>
                  <a:cubicBezTo>
                    <a:pt x="1188291" y="2355754"/>
                    <a:pt x="1188291" y="2355754"/>
                    <a:pt x="1199609" y="2355754"/>
                  </a:cubicBezTo>
                  <a:cubicBezTo>
                    <a:pt x="1199609" y="2355754"/>
                    <a:pt x="1210926" y="2355754"/>
                    <a:pt x="1222243" y="2355754"/>
                  </a:cubicBezTo>
                  <a:cubicBezTo>
                    <a:pt x="1222243" y="2389731"/>
                    <a:pt x="1222243" y="2389731"/>
                    <a:pt x="1222243" y="2389731"/>
                  </a:cubicBezTo>
                  <a:cubicBezTo>
                    <a:pt x="1278828" y="2389731"/>
                    <a:pt x="1346730" y="2378405"/>
                    <a:pt x="1414633" y="2367080"/>
                  </a:cubicBezTo>
                  <a:cubicBezTo>
                    <a:pt x="1403316" y="2333102"/>
                    <a:pt x="1403316" y="2333102"/>
                    <a:pt x="1403316" y="2333102"/>
                  </a:cubicBezTo>
                  <a:cubicBezTo>
                    <a:pt x="1573072" y="2310451"/>
                    <a:pt x="1720193" y="2242496"/>
                    <a:pt x="1855998" y="2151890"/>
                  </a:cubicBezTo>
                  <a:cubicBezTo>
                    <a:pt x="1878632" y="2174542"/>
                    <a:pt x="1878632" y="2174542"/>
                    <a:pt x="1878632" y="2174542"/>
                  </a:cubicBezTo>
                  <a:cubicBezTo>
                    <a:pt x="1923900" y="2140565"/>
                    <a:pt x="1980486" y="2095262"/>
                    <a:pt x="2025754" y="2049959"/>
                  </a:cubicBezTo>
                  <a:cubicBezTo>
                    <a:pt x="2003120" y="2027307"/>
                    <a:pt x="2003120" y="2027307"/>
                    <a:pt x="2003120" y="2027307"/>
                  </a:cubicBezTo>
                  <a:cubicBezTo>
                    <a:pt x="2014437" y="2015982"/>
                    <a:pt x="2025754" y="2004656"/>
                    <a:pt x="2037071" y="2004656"/>
                  </a:cubicBezTo>
                  <a:cubicBezTo>
                    <a:pt x="2059705" y="2027307"/>
                    <a:pt x="2059705" y="2027307"/>
                    <a:pt x="2059705" y="2027307"/>
                  </a:cubicBezTo>
                  <a:cubicBezTo>
                    <a:pt x="2104973" y="1970679"/>
                    <a:pt x="2138925" y="1925376"/>
                    <a:pt x="2184193" y="1868747"/>
                  </a:cubicBezTo>
                  <a:cubicBezTo>
                    <a:pt x="2150242" y="1857421"/>
                    <a:pt x="2150242" y="1857421"/>
                    <a:pt x="2150242" y="1857421"/>
                  </a:cubicBezTo>
                  <a:cubicBezTo>
                    <a:pt x="2240778" y="1721512"/>
                    <a:pt x="2308681" y="1562952"/>
                    <a:pt x="2342632" y="1404392"/>
                  </a:cubicBezTo>
                  <a:cubicBezTo>
                    <a:pt x="2365266" y="1415717"/>
                    <a:pt x="2365266" y="1415717"/>
                    <a:pt x="2365266" y="1415717"/>
                  </a:cubicBezTo>
                  <a:cubicBezTo>
                    <a:pt x="2376583" y="1347763"/>
                    <a:pt x="2387900" y="1279809"/>
                    <a:pt x="2387900" y="1211854"/>
                  </a:cubicBezTo>
                  <a:cubicBezTo>
                    <a:pt x="2353949" y="1211854"/>
                    <a:pt x="2353949" y="1211854"/>
                    <a:pt x="2353949" y="1211854"/>
                  </a:cubicBezTo>
                  <a:cubicBezTo>
                    <a:pt x="2353949" y="1211854"/>
                    <a:pt x="2353949" y="1200528"/>
                    <a:pt x="2353949" y="1189203"/>
                  </a:cubicBezTo>
                  <a:cubicBezTo>
                    <a:pt x="2353949" y="1189203"/>
                    <a:pt x="2353949" y="1177877"/>
                    <a:pt x="2353949" y="1177877"/>
                  </a:cubicBezTo>
                  <a:cubicBezTo>
                    <a:pt x="2387900" y="1177877"/>
                    <a:pt x="2387900" y="1177877"/>
                    <a:pt x="2387900" y="1177877"/>
                  </a:cubicBezTo>
                  <a:cubicBezTo>
                    <a:pt x="2387900" y="1109922"/>
                    <a:pt x="2376583" y="1041968"/>
                    <a:pt x="2365266" y="974014"/>
                  </a:cubicBezTo>
                  <a:cubicBezTo>
                    <a:pt x="2342632" y="985339"/>
                    <a:pt x="2342632" y="985339"/>
                    <a:pt x="2342632" y="985339"/>
                  </a:cubicBezTo>
                  <a:cubicBezTo>
                    <a:pt x="2308681" y="815453"/>
                    <a:pt x="2240778" y="668219"/>
                    <a:pt x="2150242" y="532310"/>
                  </a:cubicBezTo>
                  <a:cubicBezTo>
                    <a:pt x="2184193" y="520984"/>
                    <a:pt x="2184193" y="520984"/>
                    <a:pt x="2184193" y="520984"/>
                  </a:cubicBezTo>
                  <a:cubicBezTo>
                    <a:pt x="2138925" y="464355"/>
                    <a:pt x="2104973" y="407727"/>
                    <a:pt x="2059705" y="362424"/>
                  </a:cubicBezTo>
                  <a:close/>
                  <a:moveTo>
                    <a:pt x="2342632" y="1189203"/>
                  </a:moveTo>
                  <a:cubicBezTo>
                    <a:pt x="2342632" y="1823444"/>
                    <a:pt x="1833364" y="2344428"/>
                    <a:pt x="1199609" y="2344428"/>
                  </a:cubicBezTo>
                  <a:cubicBezTo>
                    <a:pt x="565853" y="2344428"/>
                    <a:pt x="45268" y="1823444"/>
                    <a:pt x="45268" y="1189203"/>
                  </a:cubicBezTo>
                  <a:cubicBezTo>
                    <a:pt x="45268" y="554961"/>
                    <a:pt x="565853" y="45303"/>
                    <a:pt x="1199609" y="45303"/>
                  </a:cubicBezTo>
                  <a:cubicBezTo>
                    <a:pt x="1833364" y="45303"/>
                    <a:pt x="2342632" y="554961"/>
                    <a:pt x="2342632" y="1189203"/>
                  </a:cubicBez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128" name="Freeform 6"/>
            <p:cNvSpPr/>
            <p:nvPr/>
          </p:nvSpPr>
          <p:spPr>
            <a:xfrm>
              <a:off x="4711446" y="3132904"/>
              <a:ext cx="2769109" cy="1303110"/>
            </a:xfrm>
            <a:custGeom>
              <a:rect l="0" t="0" r="r" b="b"/>
              <a:pathLst>
                <a:path w="2769109" h="1303110">
                  <a:moveTo>
                    <a:pt x="211897" y="1303110"/>
                  </a:moveTo>
                  <a:cubicBezTo>
                    <a:pt x="43343" y="997921"/>
                    <a:pt x="0" y="644289"/>
                    <a:pt x="91501" y="305189"/>
                  </a:cubicBezTo>
                  <a:cubicBezTo>
                    <a:pt x="120396" y="198615"/>
                    <a:pt x="158923" y="96886"/>
                    <a:pt x="211897" y="0"/>
                  </a:cubicBezTo>
                  <a:cubicBezTo>
                    <a:pt x="221529" y="4844"/>
                    <a:pt x="221529" y="4844"/>
                    <a:pt x="221529" y="4844"/>
                  </a:cubicBezTo>
                  <a:cubicBezTo>
                    <a:pt x="231160" y="33910"/>
                    <a:pt x="231160" y="33910"/>
                    <a:pt x="231160" y="33910"/>
                  </a:cubicBezTo>
                  <a:cubicBezTo>
                    <a:pt x="28895" y="406919"/>
                    <a:pt x="19263" y="871970"/>
                    <a:pt x="231160" y="1274044"/>
                  </a:cubicBezTo>
                  <a:cubicBezTo>
                    <a:pt x="221529" y="1298266"/>
                    <a:pt x="221529" y="1298266"/>
                    <a:pt x="221529" y="1298266"/>
                  </a:cubicBezTo>
                  <a:lnTo>
                    <a:pt x="211897" y="1303110"/>
                  </a:lnTo>
                  <a:close/>
                  <a:moveTo>
                    <a:pt x="2542764" y="4844"/>
                  </a:moveTo>
                  <a:cubicBezTo>
                    <a:pt x="2537949" y="29066"/>
                    <a:pt x="2537949" y="29066"/>
                    <a:pt x="2537949" y="29066"/>
                  </a:cubicBezTo>
                  <a:cubicBezTo>
                    <a:pt x="2749846" y="431140"/>
                    <a:pt x="2735398" y="896191"/>
                    <a:pt x="2537949" y="1274044"/>
                  </a:cubicBezTo>
                  <a:cubicBezTo>
                    <a:pt x="2547580" y="1298266"/>
                    <a:pt x="2547580" y="1298266"/>
                    <a:pt x="2547580" y="1298266"/>
                  </a:cubicBezTo>
                  <a:cubicBezTo>
                    <a:pt x="2557212" y="1303110"/>
                    <a:pt x="2557212" y="1303110"/>
                    <a:pt x="2557212" y="1303110"/>
                  </a:cubicBezTo>
                  <a:cubicBezTo>
                    <a:pt x="2605370" y="1206224"/>
                    <a:pt x="2648713" y="1109339"/>
                    <a:pt x="2677608" y="997921"/>
                  </a:cubicBezTo>
                  <a:cubicBezTo>
                    <a:pt x="2769109" y="658821"/>
                    <a:pt x="2725766" y="305189"/>
                    <a:pt x="2557212" y="0"/>
                  </a:cubicBezTo>
                  <a:lnTo>
                    <a:pt x="2542764" y="484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130" name="Freeform 8"/>
            <p:cNvSpPr/>
            <p:nvPr/>
          </p:nvSpPr>
          <p:spPr>
            <a:xfrm>
              <a:off x="4860437" y="3060076"/>
              <a:ext cx="2466124" cy="1448208"/>
            </a:xfrm>
            <a:custGeom>
              <a:rect l="0" t="0" r="r" b="b"/>
              <a:pathLst>
                <a:path w="2466124" h="1448208">
                  <a:moveTo>
                    <a:pt x="2432212" y="28909"/>
                  </a:moveTo>
                  <a:lnTo>
                    <a:pt x="2451670" y="0"/>
                  </a:lnTo>
                  <a:lnTo>
                    <a:pt x="2466124" y="28909"/>
                  </a:lnTo>
                  <a:lnTo>
                    <a:pt x="2432212" y="28909"/>
                  </a:lnTo>
                  <a:close/>
                  <a:moveTo>
                    <a:pt x="38915" y="1419299"/>
                  </a:moveTo>
                  <a:lnTo>
                    <a:pt x="0" y="1424303"/>
                  </a:lnTo>
                  <a:lnTo>
                    <a:pt x="19458" y="1448208"/>
                  </a:lnTo>
                  <a:lnTo>
                    <a:pt x="38915" y="1419299"/>
                  </a:lnTo>
                  <a:close/>
                  <a:moveTo>
                    <a:pt x="38915" y="28909"/>
                  </a:moveTo>
                  <a:lnTo>
                    <a:pt x="0" y="28909"/>
                  </a:lnTo>
                  <a:lnTo>
                    <a:pt x="19458" y="0"/>
                  </a:lnTo>
                  <a:lnTo>
                    <a:pt x="38915" y="28909"/>
                  </a:lnTo>
                  <a:close/>
                  <a:moveTo>
                    <a:pt x="2432212" y="1419299"/>
                  </a:moveTo>
                  <a:lnTo>
                    <a:pt x="2451670" y="1448208"/>
                  </a:lnTo>
                  <a:lnTo>
                    <a:pt x="2466124" y="1424303"/>
                  </a:lnTo>
                  <a:lnTo>
                    <a:pt x="2432212" y="1419299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2494" y="2408031"/>
            <a:ext cx="3123588" cy="2757304"/>
            <a:chOff x="751892" y="2564486"/>
            <a:chExt cx="2769109" cy="2444394"/>
          </a:xfrm>
        </p:grpSpPr>
        <p:sp>
          <p:nvSpPr>
            <p:cNvPr id="76" name="椭圆 75"/>
            <p:cNvSpPr/>
            <p:nvPr/>
          </p:nvSpPr>
          <p:spPr>
            <a:xfrm>
              <a:off x="914249" y="2564486"/>
              <a:ext cx="2444394" cy="2444394"/>
            </a:xfrm>
            <a:prstGeom prst="ellipse">
              <a:avLst/>
            </a:prstGeom>
            <a:noFill/>
            <a:ln w="12700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7" name="Freeform 8"/>
            <p:cNvSpPr/>
            <p:nvPr/>
          </p:nvSpPr>
          <p:spPr>
            <a:xfrm>
              <a:off x="942497" y="2591818"/>
              <a:ext cx="2387900" cy="2389731"/>
            </a:xfrm>
            <a:custGeom>
              <a:rect l="0" t="0" r="r" b="b"/>
              <a:pathLst>
                <a:path w="2387900" h="2389731">
                  <a:moveTo>
                    <a:pt x="2059705" y="362424"/>
                  </a:moveTo>
                  <a:cubicBezTo>
                    <a:pt x="2037071" y="385075"/>
                    <a:pt x="2037071" y="385075"/>
                    <a:pt x="2037071" y="385075"/>
                  </a:cubicBezTo>
                  <a:cubicBezTo>
                    <a:pt x="2025754" y="373749"/>
                    <a:pt x="2014437" y="362424"/>
                    <a:pt x="2003120" y="362424"/>
                  </a:cubicBezTo>
                  <a:cubicBezTo>
                    <a:pt x="2025754" y="339772"/>
                    <a:pt x="2025754" y="339772"/>
                    <a:pt x="2025754" y="339772"/>
                  </a:cubicBezTo>
                  <a:cubicBezTo>
                    <a:pt x="1980486" y="294469"/>
                    <a:pt x="1923900" y="249166"/>
                    <a:pt x="1878632" y="215189"/>
                  </a:cubicBezTo>
                  <a:cubicBezTo>
                    <a:pt x="1855998" y="237841"/>
                    <a:pt x="1855998" y="237841"/>
                    <a:pt x="1855998" y="237841"/>
                  </a:cubicBezTo>
                  <a:cubicBezTo>
                    <a:pt x="1720193" y="147235"/>
                    <a:pt x="1573072" y="79280"/>
                    <a:pt x="1403316" y="56629"/>
                  </a:cubicBezTo>
                  <a:cubicBezTo>
                    <a:pt x="1414633" y="22651"/>
                    <a:pt x="1414633" y="22651"/>
                    <a:pt x="1414633" y="22651"/>
                  </a:cubicBezTo>
                  <a:cubicBezTo>
                    <a:pt x="1346730" y="11326"/>
                    <a:pt x="1278828" y="0"/>
                    <a:pt x="1222243" y="0"/>
                  </a:cubicBezTo>
                  <a:cubicBezTo>
                    <a:pt x="1222243" y="33977"/>
                    <a:pt x="1222243" y="33977"/>
                    <a:pt x="1222243" y="33977"/>
                  </a:cubicBezTo>
                  <a:cubicBezTo>
                    <a:pt x="1210926" y="33977"/>
                    <a:pt x="1199609" y="33977"/>
                    <a:pt x="1199609" y="33977"/>
                  </a:cubicBezTo>
                  <a:cubicBezTo>
                    <a:pt x="1188291" y="33977"/>
                    <a:pt x="1188291" y="33977"/>
                    <a:pt x="1176974" y="33977"/>
                  </a:cubicBezTo>
                  <a:cubicBezTo>
                    <a:pt x="1176974" y="0"/>
                    <a:pt x="1176974" y="0"/>
                    <a:pt x="1176974" y="0"/>
                  </a:cubicBezTo>
                  <a:cubicBezTo>
                    <a:pt x="1109072" y="0"/>
                    <a:pt x="1041170" y="11326"/>
                    <a:pt x="984584" y="22651"/>
                  </a:cubicBezTo>
                  <a:cubicBezTo>
                    <a:pt x="984584" y="56629"/>
                    <a:pt x="984584" y="56629"/>
                    <a:pt x="984584" y="56629"/>
                  </a:cubicBezTo>
                  <a:cubicBezTo>
                    <a:pt x="826145" y="79280"/>
                    <a:pt x="667707" y="147235"/>
                    <a:pt x="543219" y="237841"/>
                  </a:cubicBezTo>
                  <a:cubicBezTo>
                    <a:pt x="520585" y="215189"/>
                    <a:pt x="520585" y="215189"/>
                    <a:pt x="520585" y="215189"/>
                  </a:cubicBezTo>
                  <a:cubicBezTo>
                    <a:pt x="464000" y="249166"/>
                    <a:pt x="418731" y="294469"/>
                    <a:pt x="373463" y="339772"/>
                  </a:cubicBezTo>
                  <a:cubicBezTo>
                    <a:pt x="396097" y="362424"/>
                    <a:pt x="396097" y="362424"/>
                    <a:pt x="396097" y="362424"/>
                  </a:cubicBezTo>
                  <a:cubicBezTo>
                    <a:pt x="384780" y="362424"/>
                    <a:pt x="373463" y="373749"/>
                    <a:pt x="362146" y="385075"/>
                  </a:cubicBezTo>
                  <a:cubicBezTo>
                    <a:pt x="339512" y="362424"/>
                    <a:pt x="339512" y="362424"/>
                    <a:pt x="339512" y="362424"/>
                  </a:cubicBezTo>
                  <a:cubicBezTo>
                    <a:pt x="294244" y="407727"/>
                    <a:pt x="248975" y="464355"/>
                    <a:pt x="215024" y="520984"/>
                  </a:cubicBezTo>
                  <a:cubicBezTo>
                    <a:pt x="237658" y="532310"/>
                    <a:pt x="237658" y="532310"/>
                    <a:pt x="237658" y="532310"/>
                  </a:cubicBezTo>
                  <a:cubicBezTo>
                    <a:pt x="147122" y="668219"/>
                    <a:pt x="90536" y="815453"/>
                    <a:pt x="56585" y="985339"/>
                  </a:cubicBezTo>
                  <a:cubicBezTo>
                    <a:pt x="22634" y="974014"/>
                    <a:pt x="22634" y="974014"/>
                    <a:pt x="22634" y="974014"/>
                  </a:cubicBezTo>
                  <a:cubicBezTo>
                    <a:pt x="11317" y="1041968"/>
                    <a:pt x="0" y="1109922"/>
                    <a:pt x="0" y="1177877"/>
                  </a:cubicBezTo>
                  <a:cubicBezTo>
                    <a:pt x="33951" y="1177877"/>
                    <a:pt x="33951" y="1177877"/>
                    <a:pt x="33951" y="1177877"/>
                  </a:cubicBezTo>
                  <a:cubicBezTo>
                    <a:pt x="33951" y="1177877"/>
                    <a:pt x="33951" y="1189203"/>
                    <a:pt x="33951" y="1189203"/>
                  </a:cubicBezTo>
                  <a:cubicBezTo>
                    <a:pt x="33951" y="1200528"/>
                    <a:pt x="33951" y="1211854"/>
                    <a:pt x="33951" y="1211854"/>
                  </a:cubicBezTo>
                  <a:cubicBezTo>
                    <a:pt x="0" y="1211854"/>
                    <a:pt x="0" y="1211854"/>
                    <a:pt x="0" y="1211854"/>
                  </a:cubicBezTo>
                  <a:cubicBezTo>
                    <a:pt x="0" y="1279809"/>
                    <a:pt x="11317" y="1347763"/>
                    <a:pt x="22634" y="1415717"/>
                  </a:cubicBezTo>
                  <a:cubicBezTo>
                    <a:pt x="56585" y="1404392"/>
                    <a:pt x="56585" y="1404392"/>
                    <a:pt x="56585" y="1404392"/>
                  </a:cubicBezTo>
                  <a:cubicBezTo>
                    <a:pt x="90536" y="1562952"/>
                    <a:pt x="147122" y="1721512"/>
                    <a:pt x="237658" y="1857421"/>
                  </a:cubicBezTo>
                  <a:cubicBezTo>
                    <a:pt x="215024" y="1868747"/>
                    <a:pt x="215024" y="1868747"/>
                    <a:pt x="215024" y="1868747"/>
                  </a:cubicBezTo>
                  <a:cubicBezTo>
                    <a:pt x="248975" y="1925376"/>
                    <a:pt x="294244" y="1970679"/>
                    <a:pt x="339512" y="2027307"/>
                  </a:cubicBezTo>
                  <a:cubicBezTo>
                    <a:pt x="362146" y="2004656"/>
                    <a:pt x="362146" y="2004656"/>
                    <a:pt x="362146" y="2004656"/>
                  </a:cubicBezTo>
                  <a:cubicBezTo>
                    <a:pt x="373463" y="2004656"/>
                    <a:pt x="384780" y="2015982"/>
                    <a:pt x="396097" y="2027307"/>
                  </a:cubicBezTo>
                  <a:cubicBezTo>
                    <a:pt x="373463" y="2049959"/>
                    <a:pt x="373463" y="2049959"/>
                    <a:pt x="373463" y="2049959"/>
                  </a:cubicBezTo>
                  <a:cubicBezTo>
                    <a:pt x="418731" y="2095262"/>
                    <a:pt x="464000" y="2140565"/>
                    <a:pt x="520585" y="2174542"/>
                  </a:cubicBezTo>
                  <a:cubicBezTo>
                    <a:pt x="543219" y="2151890"/>
                    <a:pt x="543219" y="2151890"/>
                    <a:pt x="543219" y="2151890"/>
                  </a:cubicBezTo>
                  <a:cubicBezTo>
                    <a:pt x="667707" y="2242496"/>
                    <a:pt x="826145" y="2310451"/>
                    <a:pt x="984584" y="2333102"/>
                  </a:cubicBezTo>
                  <a:cubicBezTo>
                    <a:pt x="984584" y="2367080"/>
                    <a:pt x="984584" y="2367080"/>
                    <a:pt x="984584" y="2367080"/>
                  </a:cubicBezTo>
                  <a:cubicBezTo>
                    <a:pt x="1041170" y="2378405"/>
                    <a:pt x="1109072" y="2389731"/>
                    <a:pt x="1176974" y="2389731"/>
                  </a:cubicBezTo>
                  <a:cubicBezTo>
                    <a:pt x="1176974" y="2355754"/>
                    <a:pt x="1176974" y="2355754"/>
                    <a:pt x="1176974" y="2355754"/>
                  </a:cubicBezTo>
                  <a:cubicBezTo>
                    <a:pt x="1188291" y="2355754"/>
                    <a:pt x="1188291" y="2355754"/>
                    <a:pt x="1199609" y="2355754"/>
                  </a:cubicBezTo>
                  <a:cubicBezTo>
                    <a:pt x="1199609" y="2355754"/>
                    <a:pt x="1210926" y="2355754"/>
                    <a:pt x="1222243" y="2355754"/>
                  </a:cubicBezTo>
                  <a:cubicBezTo>
                    <a:pt x="1222243" y="2389731"/>
                    <a:pt x="1222243" y="2389731"/>
                    <a:pt x="1222243" y="2389731"/>
                  </a:cubicBezTo>
                  <a:cubicBezTo>
                    <a:pt x="1278828" y="2389731"/>
                    <a:pt x="1346730" y="2378405"/>
                    <a:pt x="1414633" y="2367080"/>
                  </a:cubicBezTo>
                  <a:cubicBezTo>
                    <a:pt x="1403316" y="2333102"/>
                    <a:pt x="1403316" y="2333102"/>
                    <a:pt x="1403316" y="2333102"/>
                  </a:cubicBezTo>
                  <a:cubicBezTo>
                    <a:pt x="1573072" y="2310451"/>
                    <a:pt x="1720193" y="2242496"/>
                    <a:pt x="1855998" y="2151890"/>
                  </a:cubicBezTo>
                  <a:cubicBezTo>
                    <a:pt x="1878632" y="2174542"/>
                    <a:pt x="1878632" y="2174542"/>
                    <a:pt x="1878632" y="2174542"/>
                  </a:cubicBezTo>
                  <a:cubicBezTo>
                    <a:pt x="1923900" y="2140565"/>
                    <a:pt x="1980486" y="2095262"/>
                    <a:pt x="2025754" y="2049959"/>
                  </a:cubicBezTo>
                  <a:cubicBezTo>
                    <a:pt x="2003120" y="2027307"/>
                    <a:pt x="2003120" y="2027307"/>
                    <a:pt x="2003120" y="2027307"/>
                  </a:cubicBezTo>
                  <a:cubicBezTo>
                    <a:pt x="2014437" y="2015982"/>
                    <a:pt x="2025754" y="2004656"/>
                    <a:pt x="2037071" y="2004656"/>
                  </a:cubicBezTo>
                  <a:cubicBezTo>
                    <a:pt x="2059705" y="2027307"/>
                    <a:pt x="2059705" y="2027307"/>
                    <a:pt x="2059705" y="2027307"/>
                  </a:cubicBezTo>
                  <a:cubicBezTo>
                    <a:pt x="2104973" y="1970679"/>
                    <a:pt x="2138925" y="1925376"/>
                    <a:pt x="2184193" y="1868747"/>
                  </a:cubicBezTo>
                  <a:cubicBezTo>
                    <a:pt x="2150242" y="1857421"/>
                    <a:pt x="2150242" y="1857421"/>
                    <a:pt x="2150242" y="1857421"/>
                  </a:cubicBezTo>
                  <a:cubicBezTo>
                    <a:pt x="2240778" y="1721512"/>
                    <a:pt x="2308681" y="1562952"/>
                    <a:pt x="2342632" y="1404392"/>
                  </a:cubicBezTo>
                  <a:cubicBezTo>
                    <a:pt x="2365266" y="1415717"/>
                    <a:pt x="2365266" y="1415717"/>
                    <a:pt x="2365266" y="1415717"/>
                  </a:cubicBezTo>
                  <a:cubicBezTo>
                    <a:pt x="2376583" y="1347763"/>
                    <a:pt x="2387900" y="1279809"/>
                    <a:pt x="2387900" y="1211854"/>
                  </a:cubicBezTo>
                  <a:cubicBezTo>
                    <a:pt x="2353949" y="1211854"/>
                    <a:pt x="2353949" y="1211854"/>
                    <a:pt x="2353949" y="1211854"/>
                  </a:cubicBezTo>
                  <a:cubicBezTo>
                    <a:pt x="2353949" y="1211854"/>
                    <a:pt x="2353949" y="1200528"/>
                    <a:pt x="2353949" y="1189203"/>
                  </a:cubicBezTo>
                  <a:cubicBezTo>
                    <a:pt x="2353949" y="1189203"/>
                    <a:pt x="2353949" y="1177877"/>
                    <a:pt x="2353949" y="1177877"/>
                  </a:cubicBezTo>
                  <a:cubicBezTo>
                    <a:pt x="2387900" y="1177877"/>
                    <a:pt x="2387900" y="1177877"/>
                    <a:pt x="2387900" y="1177877"/>
                  </a:cubicBezTo>
                  <a:cubicBezTo>
                    <a:pt x="2387900" y="1109922"/>
                    <a:pt x="2376583" y="1041968"/>
                    <a:pt x="2365266" y="974014"/>
                  </a:cubicBezTo>
                  <a:cubicBezTo>
                    <a:pt x="2342632" y="985339"/>
                    <a:pt x="2342632" y="985339"/>
                    <a:pt x="2342632" y="985339"/>
                  </a:cubicBezTo>
                  <a:cubicBezTo>
                    <a:pt x="2308681" y="815453"/>
                    <a:pt x="2240778" y="668219"/>
                    <a:pt x="2150242" y="532310"/>
                  </a:cubicBezTo>
                  <a:cubicBezTo>
                    <a:pt x="2184193" y="520984"/>
                    <a:pt x="2184193" y="520984"/>
                    <a:pt x="2184193" y="520984"/>
                  </a:cubicBezTo>
                  <a:cubicBezTo>
                    <a:pt x="2138925" y="464355"/>
                    <a:pt x="2104973" y="407727"/>
                    <a:pt x="2059705" y="362424"/>
                  </a:cubicBezTo>
                  <a:close/>
                  <a:moveTo>
                    <a:pt x="2342632" y="1189203"/>
                  </a:moveTo>
                  <a:cubicBezTo>
                    <a:pt x="2342632" y="1823444"/>
                    <a:pt x="1833364" y="2344428"/>
                    <a:pt x="1199609" y="2344428"/>
                  </a:cubicBezTo>
                  <a:cubicBezTo>
                    <a:pt x="565853" y="2344428"/>
                    <a:pt x="45268" y="1823444"/>
                    <a:pt x="45268" y="1189203"/>
                  </a:cubicBezTo>
                  <a:cubicBezTo>
                    <a:pt x="45268" y="554961"/>
                    <a:pt x="565853" y="45303"/>
                    <a:pt x="1199609" y="45303"/>
                  </a:cubicBezTo>
                  <a:cubicBezTo>
                    <a:pt x="1833364" y="45303"/>
                    <a:pt x="2342632" y="554961"/>
                    <a:pt x="2342632" y="1189203"/>
                  </a:cubicBez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120" name="Freeform 6"/>
            <p:cNvSpPr/>
            <p:nvPr/>
          </p:nvSpPr>
          <p:spPr>
            <a:xfrm>
              <a:off x="751892" y="3132904"/>
              <a:ext cx="2769109" cy="1303110"/>
            </a:xfrm>
            <a:custGeom>
              <a:rect l="0" t="0" r="r" b="b"/>
              <a:pathLst>
                <a:path w="2769109" h="1303110">
                  <a:moveTo>
                    <a:pt x="211897" y="1303110"/>
                  </a:moveTo>
                  <a:cubicBezTo>
                    <a:pt x="43343" y="997921"/>
                    <a:pt x="0" y="644289"/>
                    <a:pt x="91501" y="305189"/>
                  </a:cubicBezTo>
                  <a:cubicBezTo>
                    <a:pt x="120396" y="198615"/>
                    <a:pt x="158923" y="96886"/>
                    <a:pt x="211897" y="0"/>
                  </a:cubicBezTo>
                  <a:cubicBezTo>
                    <a:pt x="221529" y="4844"/>
                    <a:pt x="221529" y="4844"/>
                    <a:pt x="221529" y="4844"/>
                  </a:cubicBezTo>
                  <a:cubicBezTo>
                    <a:pt x="231160" y="33910"/>
                    <a:pt x="231160" y="33910"/>
                    <a:pt x="231160" y="33910"/>
                  </a:cubicBezTo>
                  <a:cubicBezTo>
                    <a:pt x="28895" y="406919"/>
                    <a:pt x="19263" y="871970"/>
                    <a:pt x="231160" y="1274044"/>
                  </a:cubicBezTo>
                  <a:cubicBezTo>
                    <a:pt x="221529" y="1298266"/>
                    <a:pt x="221529" y="1298266"/>
                    <a:pt x="221529" y="1298266"/>
                  </a:cubicBezTo>
                  <a:lnTo>
                    <a:pt x="211897" y="1303110"/>
                  </a:lnTo>
                  <a:close/>
                  <a:moveTo>
                    <a:pt x="2542764" y="4844"/>
                  </a:moveTo>
                  <a:cubicBezTo>
                    <a:pt x="2537949" y="29066"/>
                    <a:pt x="2537949" y="29066"/>
                    <a:pt x="2537949" y="29066"/>
                  </a:cubicBezTo>
                  <a:cubicBezTo>
                    <a:pt x="2749846" y="431140"/>
                    <a:pt x="2735398" y="896191"/>
                    <a:pt x="2537949" y="1274044"/>
                  </a:cubicBezTo>
                  <a:cubicBezTo>
                    <a:pt x="2547580" y="1298266"/>
                    <a:pt x="2547580" y="1298266"/>
                    <a:pt x="2547580" y="1298266"/>
                  </a:cubicBezTo>
                  <a:cubicBezTo>
                    <a:pt x="2557212" y="1303110"/>
                    <a:pt x="2557212" y="1303110"/>
                    <a:pt x="2557212" y="1303110"/>
                  </a:cubicBezTo>
                  <a:cubicBezTo>
                    <a:pt x="2605370" y="1206224"/>
                    <a:pt x="2648713" y="1109339"/>
                    <a:pt x="2677608" y="997921"/>
                  </a:cubicBezTo>
                  <a:cubicBezTo>
                    <a:pt x="2769109" y="658821"/>
                    <a:pt x="2725766" y="305189"/>
                    <a:pt x="2557212" y="0"/>
                  </a:cubicBezTo>
                  <a:lnTo>
                    <a:pt x="2542764" y="484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122" name="Freeform 8"/>
            <p:cNvSpPr/>
            <p:nvPr/>
          </p:nvSpPr>
          <p:spPr>
            <a:xfrm>
              <a:off x="900883" y="3060076"/>
              <a:ext cx="2466124" cy="1448208"/>
            </a:xfrm>
            <a:custGeom>
              <a:rect l="0" t="0" r="r" b="b"/>
              <a:pathLst>
                <a:path w="2466124" h="1448208">
                  <a:moveTo>
                    <a:pt x="2432212" y="28909"/>
                  </a:moveTo>
                  <a:lnTo>
                    <a:pt x="2451670" y="0"/>
                  </a:lnTo>
                  <a:lnTo>
                    <a:pt x="2466124" y="28909"/>
                  </a:lnTo>
                  <a:lnTo>
                    <a:pt x="2432212" y="28909"/>
                  </a:lnTo>
                  <a:close/>
                  <a:moveTo>
                    <a:pt x="38915" y="1419299"/>
                  </a:moveTo>
                  <a:lnTo>
                    <a:pt x="0" y="1424303"/>
                  </a:lnTo>
                  <a:lnTo>
                    <a:pt x="19458" y="1448208"/>
                  </a:lnTo>
                  <a:lnTo>
                    <a:pt x="38915" y="1419299"/>
                  </a:lnTo>
                  <a:close/>
                  <a:moveTo>
                    <a:pt x="38915" y="28909"/>
                  </a:moveTo>
                  <a:lnTo>
                    <a:pt x="0" y="28909"/>
                  </a:lnTo>
                  <a:lnTo>
                    <a:pt x="19458" y="0"/>
                  </a:lnTo>
                  <a:lnTo>
                    <a:pt x="38915" y="28909"/>
                  </a:lnTo>
                  <a:close/>
                  <a:moveTo>
                    <a:pt x="2432212" y="1419299"/>
                  </a:moveTo>
                  <a:lnTo>
                    <a:pt x="2451670" y="1448208"/>
                  </a:lnTo>
                  <a:lnTo>
                    <a:pt x="2466124" y="1424303"/>
                  </a:lnTo>
                  <a:lnTo>
                    <a:pt x="2432212" y="1419299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55919" y="2408031"/>
            <a:ext cx="3123588" cy="2757304"/>
            <a:chOff x="8671001" y="2564486"/>
            <a:chExt cx="2769109" cy="2444394"/>
          </a:xfrm>
        </p:grpSpPr>
        <p:sp>
          <p:nvSpPr>
            <p:cNvPr id="132" name="椭圆 131"/>
            <p:cNvSpPr/>
            <p:nvPr/>
          </p:nvSpPr>
          <p:spPr>
            <a:xfrm>
              <a:off x="8833358" y="2564486"/>
              <a:ext cx="2444394" cy="2444394"/>
            </a:xfrm>
            <a:prstGeom prst="ellipse">
              <a:avLst/>
            </a:prstGeom>
            <a:noFill/>
            <a:ln w="12700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3" name="Freeform 8"/>
            <p:cNvSpPr/>
            <p:nvPr/>
          </p:nvSpPr>
          <p:spPr>
            <a:xfrm>
              <a:off x="8861607" y="2591818"/>
              <a:ext cx="2387900" cy="2389731"/>
            </a:xfrm>
            <a:custGeom>
              <a:rect l="0" t="0" r="r" b="b"/>
              <a:pathLst>
                <a:path w="2387900" h="2389731">
                  <a:moveTo>
                    <a:pt x="2059705" y="362424"/>
                  </a:moveTo>
                  <a:cubicBezTo>
                    <a:pt x="2037071" y="385075"/>
                    <a:pt x="2037071" y="385075"/>
                    <a:pt x="2037071" y="385075"/>
                  </a:cubicBezTo>
                  <a:cubicBezTo>
                    <a:pt x="2025754" y="373749"/>
                    <a:pt x="2014437" y="362424"/>
                    <a:pt x="2003120" y="362424"/>
                  </a:cubicBezTo>
                  <a:cubicBezTo>
                    <a:pt x="2025754" y="339772"/>
                    <a:pt x="2025754" y="339772"/>
                    <a:pt x="2025754" y="339772"/>
                  </a:cubicBezTo>
                  <a:cubicBezTo>
                    <a:pt x="1980486" y="294469"/>
                    <a:pt x="1923900" y="249166"/>
                    <a:pt x="1878632" y="215189"/>
                  </a:cubicBezTo>
                  <a:cubicBezTo>
                    <a:pt x="1855998" y="237841"/>
                    <a:pt x="1855998" y="237841"/>
                    <a:pt x="1855998" y="237841"/>
                  </a:cubicBezTo>
                  <a:cubicBezTo>
                    <a:pt x="1720193" y="147235"/>
                    <a:pt x="1573072" y="79280"/>
                    <a:pt x="1403316" y="56629"/>
                  </a:cubicBezTo>
                  <a:cubicBezTo>
                    <a:pt x="1414633" y="22651"/>
                    <a:pt x="1414633" y="22651"/>
                    <a:pt x="1414633" y="22651"/>
                  </a:cubicBezTo>
                  <a:cubicBezTo>
                    <a:pt x="1346730" y="11326"/>
                    <a:pt x="1278828" y="0"/>
                    <a:pt x="1222243" y="0"/>
                  </a:cubicBezTo>
                  <a:cubicBezTo>
                    <a:pt x="1222243" y="33977"/>
                    <a:pt x="1222243" y="33977"/>
                    <a:pt x="1222243" y="33977"/>
                  </a:cubicBezTo>
                  <a:cubicBezTo>
                    <a:pt x="1210926" y="33977"/>
                    <a:pt x="1199609" y="33977"/>
                    <a:pt x="1199609" y="33977"/>
                  </a:cubicBezTo>
                  <a:cubicBezTo>
                    <a:pt x="1188291" y="33977"/>
                    <a:pt x="1188291" y="33977"/>
                    <a:pt x="1176974" y="33977"/>
                  </a:cubicBezTo>
                  <a:cubicBezTo>
                    <a:pt x="1176974" y="0"/>
                    <a:pt x="1176974" y="0"/>
                    <a:pt x="1176974" y="0"/>
                  </a:cubicBezTo>
                  <a:cubicBezTo>
                    <a:pt x="1109072" y="0"/>
                    <a:pt x="1041170" y="11326"/>
                    <a:pt x="984584" y="22651"/>
                  </a:cubicBezTo>
                  <a:cubicBezTo>
                    <a:pt x="984584" y="56629"/>
                    <a:pt x="984584" y="56629"/>
                    <a:pt x="984584" y="56629"/>
                  </a:cubicBezTo>
                  <a:cubicBezTo>
                    <a:pt x="826145" y="79280"/>
                    <a:pt x="667707" y="147235"/>
                    <a:pt x="543219" y="237841"/>
                  </a:cubicBezTo>
                  <a:cubicBezTo>
                    <a:pt x="520585" y="215189"/>
                    <a:pt x="520585" y="215189"/>
                    <a:pt x="520585" y="215189"/>
                  </a:cubicBezTo>
                  <a:cubicBezTo>
                    <a:pt x="464000" y="249166"/>
                    <a:pt x="418731" y="294469"/>
                    <a:pt x="373463" y="339772"/>
                  </a:cubicBezTo>
                  <a:cubicBezTo>
                    <a:pt x="396097" y="362424"/>
                    <a:pt x="396097" y="362424"/>
                    <a:pt x="396097" y="362424"/>
                  </a:cubicBezTo>
                  <a:cubicBezTo>
                    <a:pt x="384780" y="362424"/>
                    <a:pt x="373463" y="373749"/>
                    <a:pt x="362146" y="385075"/>
                  </a:cubicBezTo>
                  <a:cubicBezTo>
                    <a:pt x="339512" y="362424"/>
                    <a:pt x="339512" y="362424"/>
                    <a:pt x="339512" y="362424"/>
                  </a:cubicBezTo>
                  <a:cubicBezTo>
                    <a:pt x="294244" y="407727"/>
                    <a:pt x="248975" y="464355"/>
                    <a:pt x="215024" y="520984"/>
                  </a:cubicBezTo>
                  <a:cubicBezTo>
                    <a:pt x="237658" y="532310"/>
                    <a:pt x="237658" y="532310"/>
                    <a:pt x="237658" y="532310"/>
                  </a:cubicBezTo>
                  <a:cubicBezTo>
                    <a:pt x="147122" y="668219"/>
                    <a:pt x="90536" y="815453"/>
                    <a:pt x="56585" y="985339"/>
                  </a:cubicBezTo>
                  <a:cubicBezTo>
                    <a:pt x="22634" y="974014"/>
                    <a:pt x="22634" y="974014"/>
                    <a:pt x="22634" y="974014"/>
                  </a:cubicBezTo>
                  <a:cubicBezTo>
                    <a:pt x="11317" y="1041968"/>
                    <a:pt x="0" y="1109922"/>
                    <a:pt x="0" y="1177877"/>
                  </a:cubicBezTo>
                  <a:cubicBezTo>
                    <a:pt x="33951" y="1177877"/>
                    <a:pt x="33951" y="1177877"/>
                    <a:pt x="33951" y="1177877"/>
                  </a:cubicBezTo>
                  <a:cubicBezTo>
                    <a:pt x="33951" y="1177877"/>
                    <a:pt x="33951" y="1189203"/>
                    <a:pt x="33951" y="1189203"/>
                  </a:cubicBezTo>
                  <a:cubicBezTo>
                    <a:pt x="33951" y="1200528"/>
                    <a:pt x="33951" y="1211854"/>
                    <a:pt x="33951" y="1211854"/>
                  </a:cubicBezTo>
                  <a:cubicBezTo>
                    <a:pt x="0" y="1211854"/>
                    <a:pt x="0" y="1211854"/>
                    <a:pt x="0" y="1211854"/>
                  </a:cubicBezTo>
                  <a:cubicBezTo>
                    <a:pt x="0" y="1279809"/>
                    <a:pt x="11317" y="1347763"/>
                    <a:pt x="22634" y="1415717"/>
                  </a:cubicBezTo>
                  <a:cubicBezTo>
                    <a:pt x="56585" y="1404392"/>
                    <a:pt x="56585" y="1404392"/>
                    <a:pt x="56585" y="1404392"/>
                  </a:cubicBezTo>
                  <a:cubicBezTo>
                    <a:pt x="90536" y="1562952"/>
                    <a:pt x="147122" y="1721512"/>
                    <a:pt x="237658" y="1857421"/>
                  </a:cubicBezTo>
                  <a:cubicBezTo>
                    <a:pt x="215024" y="1868747"/>
                    <a:pt x="215024" y="1868747"/>
                    <a:pt x="215024" y="1868747"/>
                  </a:cubicBezTo>
                  <a:cubicBezTo>
                    <a:pt x="248975" y="1925376"/>
                    <a:pt x="294244" y="1970679"/>
                    <a:pt x="339512" y="2027307"/>
                  </a:cubicBezTo>
                  <a:cubicBezTo>
                    <a:pt x="362146" y="2004656"/>
                    <a:pt x="362146" y="2004656"/>
                    <a:pt x="362146" y="2004656"/>
                  </a:cubicBezTo>
                  <a:cubicBezTo>
                    <a:pt x="373463" y="2004656"/>
                    <a:pt x="384780" y="2015982"/>
                    <a:pt x="396097" y="2027307"/>
                  </a:cubicBezTo>
                  <a:cubicBezTo>
                    <a:pt x="373463" y="2049959"/>
                    <a:pt x="373463" y="2049959"/>
                    <a:pt x="373463" y="2049959"/>
                  </a:cubicBezTo>
                  <a:cubicBezTo>
                    <a:pt x="418731" y="2095262"/>
                    <a:pt x="464000" y="2140565"/>
                    <a:pt x="520585" y="2174542"/>
                  </a:cubicBezTo>
                  <a:cubicBezTo>
                    <a:pt x="543219" y="2151890"/>
                    <a:pt x="543219" y="2151890"/>
                    <a:pt x="543219" y="2151890"/>
                  </a:cubicBezTo>
                  <a:cubicBezTo>
                    <a:pt x="667707" y="2242496"/>
                    <a:pt x="826145" y="2310451"/>
                    <a:pt x="984584" y="2333102"/>
                  </a:cubicBezTo>
                  <a:cubicBezTo>
                    <a:pt x="984584" y="2367080"/>
                    <a:pt x="984584" y="2367080"/>
                    <a:pt x="984584" y="2367080"/>
                  </a:cubicBezTo>
                  <a:cubicBezTo>
                    <a:pt x="1041170" y="2378405"/>
                    <a:pt x="1109072" y="2389731"/>
                    <a:pt x="1176974" y="2389731"/>
                  </a:cubicBezTo>
                  <a:cubicBezTo>
                    <a:pt x="1176974" y="2355754"/>
                    <a:pt x="1176974" y="2355754"/>
                    <a:pt x="1176974" y="2355754"/>
                  </a:cubicBezTo>
                  <a:cubicBezTo>
                    <a:pt x="1188291" y="2355754"/>
                    <a:pt x="1188291" y="2355754"/>
                    <a:pt x="1199609" y="2355754"/>
                  </a:cubicBezTo>
                  <a:cubicBezTo>
                    <a:pt x="1199609" y="2355754"/>
                    <a:pt x="1210926" y="2355754"/>
                    <a:pt x="1222243" y="2355754"/>
                  </a:cubicBezTo>
                  <a:cubicBezTo>
                    <a:pt x="1222243" y="2389731"/>
                    <a:pt x="1222243" y="2389731"/>
                    <a:pt x="1222243" y="2389731"/>
                  </a:cubicBezTo>
                  <a:cubicBezTo>
                    <a:pt x="1278828" y="2389731"/>
                    <a:pt x="1346730" y="2378405"/>
                    <a:pt x="1414633" y="2367080"/>
                  </a:cubicBezTo>
                  <a:cubicBezTo>
                    <a:pt x="1403316" y="2333102"/>
                    <a:pt x="1403316" y="2333102"/>
                    <a:pt x="1403316" y="2333102"/>
                  </a:cubicBezTo>
                  <a:cubicBezTo>
                    <a:pt x="1573072" y="2310451"/>
                    <a:pt x="1720193" y="2242496"/>
                    <a:pt x="1855998" y="2151890"/>
                  </a:cubicBezTo>
                  <a:cubicBezTo>
                    <a:pt x="1878632" y="2174542"/>
                    <a:pt x="1878632" y="2174542"/>
                    <a:pt x="1878632" y="2174542"/>
                  </a:cubicBezTo>
                  <a:cubicBezTo>
                    <a:pt x="1923900" y="2140565"/>
                    <a:pt x="1980486" y="2095262"/>
                    <a:pt x="2025754" y="2049959"/>
                  </a:cubicBezTo>
                  <a:cubicBezTo>
                    <a:pt x="2003120" y="2027307"/>
                    <a:pt x="2003120" y="2027307"/>
                    <a:pt x="2003120" y="2027307"/>
                  </a:cubicBezTo>
                  <a:cubicBezTo>
                    <a:pt x="2014437" y="2015982"/>
                    <a:pt x="2025754" y="2004656"/>
                    <a:pt x="2037071" y="2004656"/>
                  </a:cubicBezTo>
                  <a:cubicBezTo>
                    <a:pt x="2059705" y="2027307"/>
                    <a:pt x="2059705" y="2027307"/>
                    <a:pt x="2059705" y="2027307"/>
                  </a:cubicBezTo>
                  <a:cubicBezTo>
                    <a:pt x="2104973" y="1970679"/>
                    <a:pt x="2138925" y="1925376"/>
                    <a:pt x="2184193" y="1868747"/>
                  </a:cubicBezTo>
                  <a:cubicBezTo>
                    <a:pt x="2150242" y="1857421"/>
                    <a:pt x="2150242" y="1857421"/>
                    <a:pt x="2150242" y="1857421"/>
                  </a:cubicBezTo>
                  <a:cubicBezTo>
                    <a:pt x="2240778" y="1721512"/>
                    <a:pt x="2308681" y="1562952"/>
                    <a:pt x="2342632" y="1404392"/>
                  </a:cubicBezTo>
                  <a:cubicBezTo>
                    <a:pt x="2365266" y="1415717"/>
                    <a:pt x="2365266" y="1415717"/>
                    <a:pt x="2365266" y="1415717"/>
                  </a:cubicBezTo>
                  <a:cubicBezTo>
                    <a:pt x="2376583" y="1347763"/>
                    <a:pt x="2387900" y="1279809"/>
                    <a:pt x="2387900" y="1211854"/>
                  </a:cubicBezTo>
                  <a:cubicBezTo>
                    <a:pt x="2353949" y="1211854"/>
                    <a:pt x="2353949" y="1211854"/>
                    <a:pt x="2353949" y="1211854"/>
                  </a:cubicBezTo>
                  <a:cubicBezTo>
                    <a:pt x="2353949" y="1211854"/>
                    <a:pt x="2353949" y="1200528"/>
                    <a:pt x="2353949" y="1189203"/>
                  </a:cubicBezTo>
                  <a:cubicBezTo>
                    <a:pt x="2353949" y="1189203"/>
                    <a:pt x="2353949" y="1177877"/>
                    <a:pt x="2353949" y="1177877"/>
                  </a:cubicBezTo>
                  <a:cubicBezTo>
                    <a:pt x="2387900" y="1177877"/>
                    <a:pt x="2387900" y="1177877"/>
                    <a:pt x="2387900" y="1177877"/>
                  </a:cubicBezTo>
                  <a:cubicBezTo>
                    <a:pt x="2387900" y="1109922"/>
                    <a:pt x="2376583" y="1041968"/>
                    <a:pt x="2365266" y="974014"/>
                  </a:cubicBezTo>
                  <a:cubicBezTo>
                    <a:pt x="2342632" y="985339"/>
                    <a:pt x="2342632" y="985339"/>
                    <a:pt x="2342632" y="985339"/>
                  </a:cubicBezTo>
                  <a:cubicBezTo>
                    <a:pt x="2308681" y="815453"/>
                    <a:pt x="2240778" y="668219"/>
                    <a:pt x="2150242" y="532310"/>
                  </a:cubicBezTo>
                  <a:cubicBezTo>
                    <a:pt x="2184193" y="520984"/>
                    <a:pt x="2184193" y="520984"/>
                    <a:pt x="2184193" y="520984"/>
                  </a:cubicBezTo>
                  <a:cubicBezTo>
                    <a:pt x="2138925" y="464355"/>
                    <a:pt x="2104973" y="407727"/>
                    <a:pt x="2059705" y="362424"/>
                  </a:cubicBezTo>
                  <a:close/>
                  <a:moveTo>
                    <a:pt x="2342632" y="1189203"/>
                  </a:moveTo>
                  <a:cubicBezTo>
                    <a:pt x="2342632" y="1823444"/>
                    <a:pt x="1833364" y="2344428"/>
                    <a:pt x="1199609" y="2344428"/>
                  </a:cubicBezTo>
                  <a:cubicBezTo>
                    <a:pt x="565853" y="2344428"/>
                    <a:pt x="45268" y="1823444"/>
                    <a:pt x="45268" y="1189203"/>
                  </a:cubicBezTo>
                  <a:cubicBezTo>
                    <a:pt x="45268" y="554961"/>
                    <a:pt x="565853" y="45303"/>
                    <a:pt x="1199609" y="45303"/>
                  </a:cubicBezTo>
                  <a:cubicBezTo>
                    <a:pt x="1833364" y="45303"/>
                    <a:pt x="2342632" y="554961"/>
                    <a:pt x="2342632" y="1189203"/>
                  </a:cubicBez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136" name="Freeform 6"/>
            <p:cNvSpPr/>
            <p:nvPr/>
          </p:nvSpPr>
          <p:spPr>
            <a:xfrm>
              <a:off x="8671001" y="3132904"/>
              <a:ext cx="2769109" cy="1303110"/>
            </a:xfrm>
            <a:custGeom>
              <a:rect l="0" t="0" r="r" b="b"/>
              <a:pathLst>
                <a:path w="2769109" h="1303110">
                  <a:moveTo>
                    <a:pt x="211897" y="1303110"/>
                  </a:moveTo>
                  <a:cubicBezTo>
                    <a:pt x="43343" y="997921"/>
                    <a:pt x="0" y="644289"/>
                    <a:pt x="91501" y="305189"/>
                  </a:cubicBezTo>
                  <a:cubicBezTo>
                    <a:pt x="120396" y="198615"/>
                    <a:pt x="158923" y="96886"/>
                    <a:pt x="211897" y="0"/>
                  </a:cubicBezTo>
                  <a:cubicBezTo>
                    <a:pt x="221529" y="4844"/>
                    <a:pt x="221529" y="4844"/>
                    <a:pt x="221529" y="4844"/>
                  </a:cubicBezTo>
                  <a:cubicBezTo>
                    <a:pt x="231160" y="33910"/>
                    <a:pt x="231160" y="33910"/>
                    <a:pt x="231160" y="33910"/>
                  </a:cubicBezTo>
                  <a:cubicBezTo>
                    <a:pt x="28895" y="406919"/>
                    <a:pt x="19263" y="871970"/>
                    <a:pt x="231160" y="1274044"/>
                  </a:cubicBezTo>
                  <a:cubicBezTo>
                    <a:pt x="221529" y="1298266"/>
                    <a:pt x="221529" y="1298266"/>
                    <a:pt x="221529" y="1298266"/>
                  </a:cubicBezTo>
                  <a:lnTo>
                    <a:pt x="211897" y="1303110"/>
                  </a:lnTo>
                  <a:close/>
                  <a:moveTo>
                    <a:pt x="2542764" y="4844"/>
                  </a:moveTo>
                  <a:cubicBezTo>
                    <a:pt x="2537949" y="29066"/>
                    <a:pt x="2537949" y="29066"/>
                    <a:pt x="2537949" y="29066"/>
                  </a:cubicBezTo>
                  <a:cubicBezTo>
                    <a:pt x="2749846" y="431140"/>
                    <a:pt x="2735398" y="896191"/>
                    <a:pt x="2537949" y="1274044"/>
                  </a:cubicBezTo>
                  <a:cubicBezTo>
                    <a:pt x="2547580" y="1298266"/>
                    <a:pt x="2547580" y="1298266"/>
                    <a:pt x="2547580" y="1298266"/>
                  </a:cubicBezTo>
                  <a:cubicBezTo>
                    <a:pt x="2557212" y="1303110"/>
                    <a:pt x="2557212" y="1303110"/>
                    <a:pt x="2557212" y="1303110"/>
                  </a:cubicBezTo>
                  <a:cubicBezTo>
                    <a:pt x="2605370" y="1206224"/>
                    <a:pt x="2648713" y="1109339"/>
                    <a:pt x="2677608" y="997921"/>
                  </a:cubicBezTo>
                  <a:cubicBezTo>
                    <a:pt x="2769109" y="658821"/>
                    <a:pt x="2725766" y="305189"/>
                    <a:pt x="2557212" y="0"/>
                  </a:cubicBezTo>
                  <a:lnTo>
                    <a:pt x="2542764" y="484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138" name="Freeform 8"/>
            <p:cNvSpPr/>
            <p:nvPr/>
          </p:nvSpPr>
          <p:spPr>
            <a:xfrm>
              <a:off x="8819992" y="3060076"/>
              <a:ext cx="2466124" cy="1448208"/>
            </a:xfrm>
            <a:custGeom>
              <a:rect l="0" t="0" r="r" b="b"/>
              <a:pathLst>
                <a:path w="2466124" h="1448208">
                  <a:moveTo>
                    <a:pt x="2432212" y="28909"/>
                  </a:moveTo>
                  <a:lnTo>
                    <a:pt x="2451670" y="0"/>
                  </a:lnTo>
                  <a:lnTo>
                    <a:pt x="2466124" y="28909"/>
                  </a:lnTo>
                  <a:lnTo>
                    <a:pt x="2432212" y="28909"/>
                  </a:lnTo>
                  <a:close/>
                  <a:moveTo>
                    <a:pt x="38915" y="1419299"/>
                  </a:moveTo>
                  <a:lnTo>
                    <a:pt x="0" y="1424303"/>
                  </a:lnTo>
                  <a:lnTo>
                    <a:pt x="19458" y="1448208"/>
                  </a:lnTo>
                  <a:lnTo>
                    <a:pt x="38915" y="1419299"/>
                  </a:lnTo>
                  <a:close/>
                  <a:moveTo>
                    <a:pt x="38915" y="28909"/>
                  </a:moveTo>
                  <a:lnTo>
                    <a:pt x="0" y="28909"/>
                  </a:lnTo>
                  <a:lnTo>
                    <a:pt x="19458" y="0"/>
                  </a:lnTo>
                  <a:lnTo>
                    <a:pt x="38915" y="28909"/>
                  </a:lnTo>
                  <a:close/>
                  <a:moveTo>
                    <a:pt x="2432212" y="1419299"/>
                  </a:moveTo>
                  <a:lnTo>
                    <a:pt x="2451670" y="1448208"/>
                  </a:lnTo>
                  <a:lnTo>
                    <a:pt x="2466124" y="1424303"/>
                  </a:lnTo>
                  <a:lnTo>
                    <a:pt x="2432212" y="1419299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</p:grpSp>
      <p:sp>
        <p:nvSpPr>
          <p:cNvPr id="139" name="矩形 138"/>
          <p:cNvSpPr/>
          <p:nvPr/>
        </p:nvSpPr>
        <p:spPr>
          <a:xfrm>
            <a:off x="1107441" y="3947005"/>
            <a:ext cx="2333694" cy="51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10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1604874" y="358469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b="1">
                <a:solidFill>
                  <a:srgbClr val="00FFFF"/>
                </a:solidFill>
              </a:rPr>
              <a:t>请输入标题</a:t>
            </a:r>
          </a:p>
        </p:txBody>
      </p:sp>
      <p:sp>
        <p:nvSpPr>
          <p:cNvPr id="142" name="矩形 141"/>
          <p:cNvSpPr/>
          <p:nvPr/>
        </p:nvSpPr>
        <p:spPr>
          <a:xfrm>
            <a:off x="4929154" y="3947005"/>
            <a:ext cx="2333694" cy="51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10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5426587" y="358469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b="1">
                <a:solidFill>
                  <a:srgbClr val="00FFFF"/>
                </a:solidFill>
              </a:rPr>
              <a:t>请输入标题</a:t>
            </a:r>
          </a:p>
        </p:txBody>
      </p:sp>
      <p:sp>
        <p:nvSpPr>
          <p:cNvPr id="145" name="矩形 144"/>
          <p:cNvSpPr/>
          <p:nvPr/>
        </p:nvSpPr>
        <p:spPr>
          <a:xfrm>
            <a:off x="8750866" y="3947005"/>
            <a:ext cx="2333694" cy="51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10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9248299" y="358469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b="1">
                <a:solidFill>
                  <a:srgbClr val="00FFFF"/>
                </a:solidFill>
              </a:rPr>
              <a:t>请输入标题</a:t>
            </a:r>
          </a:p>
        </p:txBody>
      </p:sp>
      <p:sp>
        <p:nvSpPr>
          <p:cNvPr id="147" name="图形 13"/>
          <p:cNvSpPr/>
          <p:nvPr/>
        </p:nvSpPr>
        <p:spPr>
          <a:xfrm>
            <a:off x="2091213" y="2855236"/>
            <a:ext cx="366150" cy="387955"/>
          </a:xfrm>
          <a:custGeom>
            <a:rect l="l" t="t" r="r" b="b"/>
            <a:pathLst>
              <a:path w="366150" h="387955">
                <a:moveTo>
                  <a:pt x="364222" y="163889"/>
                </a:moveTo>
                <a:lnTo>
                  <a:pt x="187823" y="1797"/>
                </a:lnTo>
                <a:cubicBezTo>
                  <a:pt x="185216" y="-599"/>
                  <a:pt x="181209" y="-599"/>
                  <a:pt x="178602" y="1797"/>
                </a:cubicBezTo>
                <a:lnTo>
                  <a:pt x="2204" y="163889"/>
                </a:lnTo>
                <a:cubicBezTo>
                  <a:pt x="136" y="165789"/>
                  <a:pt x="-554" y="168763"/>
                  <a:pt x="465" y="171380"/>
                </a:cubicBezTo>
                <a:cubicBezTo>
                  <a:pt x="1485" y="173997"/>
                  <a:pt x="4006" y="175721"/>
                  <a:pt x="6814" y="175721"/>
                </a:cubicBezTo>
                <a:lnTo>
                  <a:pt x="47705" y="175721"/>
                </a:lnTo>
                <a:lnTo>
                  <a:pt x="47705" y="382049"/>
                </a:lnTo>
                <a:cubicBezTo>
                  <a:pt x="47705" y="385812"/>
                  <a:pt x="50756" y="388863"/>
                  <a:pt x="54519" y="388863"/>
                </a:cubicBezTo>
                <a:lnTo>
                  <a:pt x="311905" y="388863"/>
                </a:lnTo>
                <a:cubicBezTo>
                  <a:pt x="315669" y="388863"/>
                  <a:pt x="318719" y="385812"/>
                  <a:pt x="318719" y="382049"/>
                </a:cubicBezTo>
                <a:lnTo>
                  <a:pt x="318719" y="175721"/>
                </a:lnTo>
                <a:lnTo>
                  <a:pt x="359611" y="175721"/>
                </a:lnTo>
                <a:cubicBezTo>
                  <a:pt x="362419" y="175721"/>
                  <a:pt x="364941" y="173998"/>
                  <a:pt x="365960" y="171380"/>
                </a:cubicBezTo>
                <a:cubicBezTo>
                  <a:pt x="366979" y="168763"/>
                  <a:pt x="366290" y="165789"/>
                  <a:pt x="364222" y="163889"/>
                </a:cubicBezTo>
                <a:close/>
                <a:moveTo>
                  <a:pt x="188930" y="68064"/>
                </a:moveTo>
                <a:cubicBezTo>
                  <a:pt x="188930" y="71216"/>
                  <a:pt x="186366" y="73781"/>
                  <a:pt x="183213" y="73781"/>
                </a:cubicBezTo>
                <a:cubicBezTo>
                  <a:pt x="180060" y="73781"/>
                  <a:pt x="177495" y="71216"/>
                  <a:pt x="177495" y="68064"/>
                </a:cubicBezTo>
                <a:cubicBezTo>
                  <a:pt x="177495" y="64911"/>
                  <a:pt x="180060" y="62346"/>
                  <a:pt x="183213" y="62346"/>
                </a:cubicBezTo>
                <a:cubicBezTo>
                  <a:pt x="186366" y="62346"/>
                  <a:pt x="188930" y="64911"/>
                  <a:pt x="188930" y="68064"/>
                </a:cubicBezTo>
                <a:close/>
                <a:moveTo>
                  <a:pt x="149176" y="123770"/>
                </a:moveTo>
                <a:cubicBezTo>
                  <a:pt x="149176" y="126923"/>
                  <a:pt x="146611" y="129488"/>
                  <a:pt x="143458" y="129488"/>
                </a:cubicBezTo>
                <a:cubicBezTo>
                  <a:pt x="140305" y="129488"/>
                  <a:pt x="137740" y="126923"/>
                  <a:pt x="137740" y="123770"/>
                </a:cubicBezTo>
                <a:cubicBezTo>
                  <a:pt x="137740" y="120617"/>
                  <a:pt x="140305" y="118053"/>
                  <a:pt x="143458" y="118053"/>
                </a:cubicBezTo>
                <a:cubicBezTo>
                  <a:pt x="146611" y="118053"/>
                  <a:pt x="149176" y="120617"/>
                  <a:pt x="149176" y="123770"/>
                </a:cubicBezTo>
                <a:close/>
                <a:moveTo>
                  <a:pt x="274521" y="204721"/>
                </a:moveTo>
                <a:lnTo>
                  <a:pt x="91901" y="204721"/>
                </a:lnTo>
                <a:lnTo>
                  <a:pt x="91901" y="175722"/>
                </a:lnTo>
                <a:lnTo>
                  <a:pt x="274521" y="175722"/>
                </a:lnTo>
                <a:lnTo>
                  <a:pt x="274521" y="204721"/>
                </a:lnTo>
                <a:close/>
                <a:moveTo>
                  <a:pt x="91901" y="218349"/>
                </a:moveTo>
                <a:lnTo>
                  <a:pt x="274521" y="218349"/>
                </a:lnTo>
                <a:lnTo>
                  <a:pt x="274521" y="247349"/>
                </a:lnTo>
                <a:lnTo>
                  <a:pt x="91901" y="247349"/>
                </a:lnTo>
                <a:lnTo>
                  <a:pt x="91901" y="218349"/>
                </a:lnTo>
                <a:close/>
                <a:moveTo>
                  <a:pt x="91901" y="260977"/>
                </a:moveTo>
                <a:lnTo>
                  <a:pt x="274521" y="260977"/>
                </a:lnTo>
                <a:lnTo>
                  <a:pt x="274521" y="289977"/>
                </a:lnTo>
                <a:lnTo>
                  <a:pt x="91901" y="289977"/>
                </a:lnTo>
                <a:lnTo>
                  <a:pt x="91901" y="260977"/>
                </a:lnTo>
                <a:close/>
                <a:moveTo>
                  <a:pt x="91901" y="303605"/>
                </a:moveTo>
                <a:lnTo>
                  <a:pt x="274521" y="303605"/>
                </a:lnTo>
                <a:lnTo>
                  <a:pt x="274521" y="332604"/>
                </a:lnTo>
                <a:lnTo>
                  <a:pt x="91901" y="332604"/>
                </a:lnTo>
                <a:lnTo>
                  <a:pt x="91901" y="303605"/>
                </a:lnTo>
                <a:close/>
                <a:moveTo>
                  <a:pt x="91901" y="346233"/>
                </a:moveTo>
                <a:lnTo>
                  <a:pt x="274521" y="346233"/>
                </a:lnTo>
                <a:lnTo>
                  <a:pt x="274521" y="375235"/>
                </a:lnTo>
                <a:lnTo>
                  <a:pt x="91901" y="375235"/>
                </a:lnTo>
                <a:lnTo>
                  <a:pt x="91901" y="346233"/>
                </a:lnTo>
                <a:close/>
                <a:moveTo>
                  <a:pt x="311906" y="162092"/>
                </a:moveTo>
                <a:cubicBezTo>
                  <a:pt x="308142" y="162092"/>
                  <a:pt x="305092" y="165143"/>
                  <a:pt x="305092" y="168906"/>
                </a:cubicBezTo>
                <a:lnTo>
                  <a:pt x="305092" y="375235"/>
                </a:lnTo>
                <a:lnTo>
                  <a:pt x="288151" y="375235"/>
                </a:lnTo>
                <a:lnTo>
                  <a:pt x="288151" y="168907"/>
                </a:lnTo>
                <a:cubicBezTo>
                  <a:pt x="288151" y="165144"/>
                  <a:pt x="285101" y="162093"/>
                  <a:pt x="281337" y="162093"/>
                </a:cubicBezTo>
                <a:lnTo>
                  <a:pt x="85087" y="162093"/>
                </a:lnTo>
                <a:cubicBezTo>
                  <a:pt x="81324" y="162093"/>
                  <a:pt x="78273" y="165144"/>
                  <a:pt x="78273" y="168907"/>
                </a:cubicBezTo>
                <a:lnTo>
                  <a:pt x="78273" y="375235"/>
                </a:lnTo>
                <a:lnTo>
                  <a:pt x="61334" y="375235"/>
                </a:lnTo>
                <a:lnTo>
                  <a:pt x="61334" y="168906"/>
                </a:lnTo>
                <a:cubicBezTo>
                  <a:pt x="61334" y="165143"/>
                  <a:pt x="58283" y="162092"/>
                  <a:pt x="54520" y="162092"/>
                </a:cubicBezTo>
                <a:lnTo>
                  <a:pt x="24301" y="162092"/>
                </a:lnTo>
                <a:lnTo>
                  <a:pt x="136643" y="58861"/>
                </a:lnTo>
                <a:lnTo>
                  <a:pt x="136643" y="105687"/>
                </a:lnTo>
                <a:cubicBezTo>
                  <a:pt x="129333" y="108452"/>
                  <a:pt x="124112" y="115503"/>
                  <a:pt x="124112" y="123770"/>
                </a:cubicBezTo>
                <a:cubicBezTo>
                  <a:pt x="124112" y="134438"/>
                  <a:pt x="132791" y="143116"/>
                  <a:pt x="143458" y="143116"/>
                </a:cubicBezTo>
                <a:cubicBezTo>
                  <a:pt x="154125" y="143116"/>
                  <a:pt x="162804" y="134438"/>
                  <a:pt x="162804" y="123770"/>
                </a:cubicBezTo>
                <a:cubicBezTo>
                  <a:pt x="162804" y="115503"/>
                  <a:pt x="157582" y="108451"/>
                  <a:pt x="150272" y="105687"/>
                </a:cubicBezTo>
                <a:lnTo>
                  <a:pt x="150272" y="46337"/>
                </a:lnTo>
                <a:lnTo>
                  <a:pt x="176396" y="22332"/>
                </a:lnTo>
                <a:lnTo>
                  <a:pt x="176396" y="49981"/>
                </a:lnTo>
                <a:cubicBezTo>
                  <a:pt x="169087" y="52746"/>
                  <a:pt x="163867" y="59798"/>
                  <a:pt x="163867" y="68064"/>
                </a:cubicBezTo>
                <a:cubicBezTo>
                  <a:pt x="163867" y="78731"/>
                  <a:pt x="172546" y="87410"/>
                  <a:pt x="183213" y="87410"/>
                </a:cubicBezTo>
                <a:cubicBezTo>
                  <a:pt x="193881" y="87410"/>
                  <a:pt x="202559" y="78731"/>
                  <a:pt x="202559" y="68064"/>
                </a:cubicBezTo>
                <a:cubicBezTo>
                  <a:pt x="202559" y="59796"/>
                  <a:pt x="197337" y="52743"/>
                  <a:pt x="190024" y="49980"/>
                </a:cubicBezTo>
                <a:lnTo>
                  <a:pt x="190024" y="22328"/>
                </a:lnTo>
                <a:lnTo>
                  <a:pt x="230670" y="59677"/>
                </a:lnTo>
                <a:lnTo>
                  <a:pt x="230670" y="86860"/>
                </a:lnTo>
                <a:lnTo>
                  <a:pt x="211202" y="106327"/>
                </a:lnTo>
                <a:cubicBezTo>
                  <a:pt x="208680" y="105119"/>
                  <a:pt x="205868" y="104423"/>
                  <a:pt x="202891" y="104423"/>
                </a:cubicBezTo>
                <a:cubicBezTo>
                  <a:pt x="192223" y="104423"/>
                  <a:pt x="183545" y="113102"/>
                  <a:pt x="183545" y="123769"/>
                </a:cubicBezTo>
                <a:cubicBezTo>
                  <a:pt x="183545" y="134437"/>
                  <a:pt x="192223" y="143115"/>
                  <a:pt x="202891" y="143115"/>
                </a:cubicBezTo>
                <a:cubicBezTo>
                  <a:pt x="213558" y="143115"/>
                  <a:pt x="222237" y="134437"/>
                  <a:pt x="222237" y="123769"/>
                </a:cubicBezTo>
                <a:cubicBezTo>
                  <a:pt x="222237" y="121061"/>
                  <a:pt x="221672" y="118482"/>
                  <a:pt x="220663" y="116140"/>
                </a:cubicBezTo>
                <a:lnTo>
                  <a:pt x="242303" y="94500"/>
                </a:lnTo>
                <a:cubicBezTo>
                  <a:pt x="243580" y="93223"/>
                  <a:pt x="244298" y="91489"/>
                  <a:pt x="244298" y="89682"/>
                </a:cubicBezTo>
                <a:lnTo>
                  <a:pt x="244298" y="72200"/>
                </a:lnTo>
                <a:lnTo>
                  <a:pt x="342125" y="162092"/>
                </a:lnTo>
                <a:lnTo>
                  <a:pt x="311906" y="162092"/>
                </a:lnTo>
                <a:close/>
                <a:moveTo>
                  <a:pt x="208608" y="123770"/>
                </a:moveTo>
                <a:cubicBezTo>
                  <a:pt x="208608" y="126923"/>
                  <a:pt x="206043" y="129488"/>
                  <a:pt x="202891" y="129488"/>
                </a:cubicBezTo>
                <a:cubicBezTo>
                  <a:pt x="199738" y="129488"/>
                  <a:pt x="197173" y="126923"/>
                  <a:pt x="197173" y="123770"/>
                </a:cubicBezTo>
                <a:cubicBezTo>
                  <a:pt x="197173" y="120617"/>
                  <a:pt x="199738" y="118053"/>
                  <a:pt x="202891" y="118053"/>
                </a:cubicBezTo>
                <a:cubicBezTo>
                  <a:pt x="206043" y="118053"/>
                  <a:pt x="208608" y="120617"/>
                  <a:pt x="208608" y="12377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="ctr"/>
          <a:lstStyle/>
          <a:p>
            <a:endParaRPr lang="zh-CN"/>
          </a:p>
        </p:txBody>
      </p:sp>
      <p:grpSp>
        <p:nvGrpSpPr>
          <p:cNvPr id="148" name="组合 147"/>
          <p:cNvGrpSpPr/>
          <p:nvPr/>
        </p:nvGrpSpPr>
        <p:grpSpPr>
          <a:xfrm>
            <a:off x="5898792" y="2877553"/>
            <a:ext cx="394419" cy="343320"/>
            <a:chOff x="2852737" y="6669084"/>
            <a:chExt cx="6485335" cy="5645117"/>
          </a:xfrm>
          <a:solidFill>
            <a:srgbClr val="00FFFF"/>
          </a:solidFill>
        </p:grpSpPr>
        <p:sp>
          <p:nvSpPr>
            <p:cNvPr id="149" name="任意多边形: 形状 148"/>
            <p:cNvSpPr/>
            <p:nvPr/>
          </p:nvSpPr>
          <p:spPr>
            <a:xfrm>
              <a:off x="5832231" y="9227631"/>
              <a:ext cx="519429" cy="520445"/>
            </a:xfrm>
            <a:custGeom>
              <a:rect l="l" t="t" r="r" b="b"/>
              <a:pathLst>
                <a:path w="519429" h="520445">
                  <a:moveTo>
                    <a:pt x="0" y="264234"/>
                  </a:moveTo>
                  <a:cubicBezTo>
                    <a:pt x="0" y="409958"/>
                    <a:pt x="118329" y="528519"/>
                    <a:pt x="263770" y="528519"/>
                  </a:cubicBezTo>
                  <a:cubicBezTo>
                    <a:pt x="409210" y="528519"/>
                    <a:pt x="527538" y="409958"/>
                    <a:pt x="527538" y="264234"/>
                  </a:cubicBezTo>
                  <a:cubicBezTo>
                    <a:pt x="527538" y="118509"/>
                    <a:pt x="409210" y="0"/>
                    <a:pt x="263770" y="0"/>
                  </a:cubicBezTo>
                  <a:cubicBezTo>
                    <a:pt x="118329" y="0"/>
                    <a:pt x="0" y="118509"/>
                    <a:pt x="0" y="264234"/>
                  </a:cubicBezTo>
                  <a:close/>
                  <a:moveTo>
                    <a:pt x="263770" y="190407"/>
                  </a:moveTo>
                  <a:cubicBezTo>
                    <a:pt x="304399" y="190407"/>
                    <a:pt x="337453" y="223525"/>
                    <a:pt x="337453" y="264234"/>
                  </a:cubicBezTo>
                  <a:cubicBezTo>
                    <a:pt x="337453" y="304994"/>
                    <a:pt x="304399" y="338112"/>
                    <a:pt x="263770" y="338112"/>
                  </a:cubicBezTo>
                  <a:cubicBezTo>
                    <a:pt x="223139" y="338112"/>
                    <a:pt x="190035" y="304994"/>
                    <a:pt x="190035" y="264234"/>
                  </a:cubicBezTo>
                  <a:cubicBezTo>
                    <a:pt x="190035" y="223525"/>
                    <a:pt x="223139" y="190407"/>
                    <a:pt x="263770" y="1904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2852737" y="11057516"/>
              <a:ext cx="1773659" cy="1256685"/>
            </a:xfrm>
            <a:custGeom>
              <a:rect l="l" t="t" r="r" b="b"/>
              <a:pathLst>
                <a:path w="1773659" h="1256685">
                  <a:moveTo>
                    <a:pt x="1690918" y="0"/>
                  </a:moveTo>
                  <a:cubicBezTo>
                    <a:pt x="1638405" y="0"/>
                    <a:pt x="1595901" y="42588"/>
                    <a:pt x="1595901" y="95203"/>
                  </a:cubicBezTo>
                  <a:lnTo>
                    <a:pt x="1595901" y="818801"/>
                  </a:lnTo>
                  <a:lnTo>
                    <a:pt x="671407" y="818801"/>
                  </a:lnTo>
                  <a:cubicBezTo>
                    <a:pt x="630134" y="675793"/>
                    <a:pt x="498346" y="570878"/>
                    <a:pt x="342459" y="570878"/>
                  </a:cubicBezTo>
                  <a:cubicBezTo>
                    <a:pt x="153612" y="570878"/>
                    <a:pt x="0" y="724829"/>
                    <a:pt x="0" y="914055"/>
                  </a:cubicBezTo>
                  <a:cubicBezTo>
                    <a:pt x="0" y="1103218"/>
                    <a:pt x="153612" y="1257181"/>
                    <a:pt x="342459" y="1257181"/>
                  </a:cubicBezTo>
                  <a:cubicBezTo>
                    <a:pt x="498346" y="1257181"/>
                    <a:pt x="630134" y="1152254"/>
                    <a:pt x="671407" y="1009259"/>
                  </a:cubicBezTo>
                  <a:lnTo>
                    <a:pt x="1690918" y="1009259"/>
                  </a:lnTo>
                  <a:cubicBezTo>
                    <a:pt x="1743418" y="1009259"/>
                    <a:pt x="1785935" y="966608"/>
                    <a:pt x="1785935" y="914055"/>
                  </a:cubicBezTo>
                  <a:lnTo>
                    <a:pt x="1785935" y="95203"/>
                  </a:lnTo>
                  <a:cubicBezTo>
                    <a:pt x="1785935" y="42639"/>
                    <a:pt x="1743418" y="0"/>
                    <a:pt x="1690918" y="0"/>
                  </a:cubicBezTo>
                  <a:close/>
                  <a:moveTo>
                    <a:pt x="342459" y="1066774"/>
                  </a:moveTo>
                  <a:cubicBezTo>
                    <a:pt x="258427" y="1066774"/>
                    <a:pt x="190035" y="998241"/>
                    <a:pt x="190035" y="914055"/>
                  </a:cubicBezTo>
                  <a:cubicBezTo>
                    <a:pt x="190035" y="829807"/>
                    <a:pt x="258427" y="761324"/>
                    <a:pt x="342459" y="761324"/>
                  </a:cubicBezTo>
                  <a:cubicBezTo>
                    <a:pt x="426540" y="761324"/>
                    <a:pt x="494883" y="829807"/>
                    <a:pt x="494883" y="914055"/>
                  </a:cubicBezTo>
                  <a:cubicBezTo>
                    <a:pt x="494883" y="998241"/>
                    <a:pt x="426540" y="1066774"/>
                    <a:pt x="342459" y="10667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7553327" y="6669084"/>
              <a:ext cx="1773659" cy="1256685"/>
            </a:xfrm>
            <a:custGeom>
              <a:rect l="l" t="t" r="r" b="b"/>
              <a:pathLst>
                <a:path w="1773659" h="1256685">
                  <a:moveTo>
                    <a:pt x="1443480" y="0"/>
                  </a:moveTo>
                  <a:cubicBezTo>
                    <a:pt x="1287588" y="0"/>
                    <a:pt x="1155805" y="104922"/>
                    <a:pt x="1114479" y="247926"/>
                  </a:cubicBezTo>
                  <a:lnTo>
                    <a:pt x="95017" y="247926"/>
                  </a:lnTo>
                  <a:cubicBezTo>
                    <a:pt x="42517" y="247926"/>
                    <a:pt x="0" y="290519"/>
                    <a:pt x="0" y="343130"/>
                  </a:cubicBezTo>
                  <a:lnTo>
                    <a:pt x="0" y="1161929"/>
                  </a:lnTo>
                  <a:cubicBezTo>
                    <a:pt x="0" y="1214539"/>
                    <a:pt x="42517" y="1257182"/>
                    <a:pt x="95017" y="1257182"/>
                  </a:cubicBezTo>
                  <a:cubicBezTo>
                    <a:pt x="147530" y="1257182"/>
                    <a:pt x="190035" y="1214539"/>
                    <a:pt x="190035" y="1161929"/>
                  </a:cubicBezTo>
                  <a:lnTo>
                    <a:pt x="190035" y="438333"/>
                  </a:lnTo>
                  <a:lnTo>
                    <a:pt x="1114479" y="438333"/>
                  </a:lnTo>
                  <a:cubicBezTo>
                    <a:pt x="1155805" y="581336"/>
                    <a:pt x="1287588" y="686259"/>
                    <a:pt x="1443480" y="686259"/>
                  </a:cubicBezTo>
                  <a:cubicBezTo>
                    <a:pt x="1632273" y="686259"/>
                    <a:pt x="1785935" y="532346"/>
                    <a:pt x="1785935" y="343130"/>
                  </a:cubicBezTo>
                  <a:cubicBezTo>
                    <a:pt x="1785935" y="153912"/>
                    <a:pt x="1632324" y="0"/>
                    <a:pt x="1443480" y="0"/>
                  </a:cubicBezTo>
                  <a:close/>
                  <a:moveTo>
                    <a:pt x="1443480" y="495851"/>
                  </a:moveTo>
                  <a:cubicBezTo>
                    <a:pt x="1359396" y="495851"/>
                    <a:pt x="1291059" y="427374"/>
                    <a:pt x="1291059" y="343130"/>
                  </a:cubicBezTo>
                  <a:cubicBezTo>
                    <a:pt x="1291059" y="258933"/>
                    <a:pt x="1359396" y="190407"/>
                    <a:pt x="1443480" y="190407"/>
                  </a:cubicBezTo>
                  <a:cubicBezTo>
                    <a:pt x="1527513" y="190407"/>
                    <a:pt x="1595901" y="258933"/>
                    <a:pt x="1595901" y="343130"/>
                  </a:cubicBezTo>
                  <a:cubicBezTo>
                    <a:pt x="1595901" y="427374"/>
                    <a:pt x="1527513" y="495851"/>
                    <a:pt x="1443480" y="4958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7553327" y="11057516"/>
              <a:ext cx="1773659" cy="1256685"/>
            </a:xfrm>
            <a:custGeom>
              <a:rect l="l" t="t" r="r" b="b"/>
              <a:pathLst>
                <a:path w="1773659" h="1256685">
                  <a:moveTo>
                    <a:pt x="1443480" y="570878"/>
                  </a:moveTo>
                  <a:cubicBezTo>
                    <a:pt x="1287588" y="570878"/>
                    <a:pt x="1155805" y="675793"/>
                    <a:pt x="1114479" y="818801"/>
                  </a:cubicBezTo>
                  <a:lnTo>
                    <a:pt x="190035" y="818801"/>
                  </a:lnTo>
                  <a:lnTo>
                    <a:pt x="190035" y="95203"/>
                  </a:lnTo>
                  <a:cubicBezTo>
                    <a:pt x="190035" y="42588"/>
                    <a:pt x="147530" y="0"/>
                    <a:pt x="95017" y="0"/>
                  </a:cubicBezTo>
                  <a:cubicBezTo>
                    <a:pt x="42517" y="0"/>
                    <a:pt x="0" y="42588"/>
                    <a:pt x="0" y="95203"/>
                  </a:cubicBezTo>
                  <a:lnTo>
                    <a:pt x="0" y="914055"/>
                  </a:lnTo>
                  <a:cubicBezTo>
                    <a:pt x="0" y="966608"/>
                    <a:pt x="42517" y="1009259"/>
                    <a:pt x="95017" y="1009259"/>
                  </a:cubicBezTo>
                  <a:lnTo>
                    <a:pt x="1114479" y="1009259"/>
                  </a:lnTo>
                  <a:cubicBezTo>
                    <a:pt x="1155805" y="1152254"/>
                    <a:pt x="1287588" y="1257181"/>
                    <a:pt x="1443480" y="1257181"/>
                  </a:cubicBezTo>
                  <a:cubicBezTo>
                    <a:pt x="1632273" y="1257181"/>
                    <a:pt x="1785935" y="1103218"/>
                    <a:pt x="1785935" y="914055"/>
                  </a:cubicBezTo>
                  <a:cubicBezTo>
                    <a:pt x="1785935" y="724829"/>
                    <a:pt x="1632324" y="570878"/>
                    <a:pt x="1443480" y="570878"/>
                  </a:cubicBezTo>
                  <a:close/>
                  <a:moveTo>
                    <a:pt x="1443480" y="1066774"/>
                  </a:moveTo>
                  <a:cubicBezTo>
                    <a:pt x="1359396" y="1066774"/>
                    <a:pt x="1291059" y="998241"/>
                    <a:pt x="1291059" y="914055"/>
                  </a:cubicBezTo>
                  <a:cubicBezTo>
                    <a:pt x="1291059" y="829807"/>
                    <a:pt x="1359396" y="761324"/>
                    <a:pt x="1443480" y="761324"/>
                  </a:cubicBezTo>
                  <a:cubicBezTo>
                    <a:pt x="1527513" y="761324"/>
                    <a:pt x="1595901" y="829807"/>
                    <a:pt x="1595901" y="914055"/>
                  </a:cubicBezTo>
                  <a:cubicBezTo>
                    <a:pt x="1595901" y="998241"/>
                    <a:pt x="1527513" y="1066774"/>
                    <a:pt x="1443480" y="10667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2852737" y="6669084"/>
              <a:ext cx="1773659" cy="1256685"/>
            </a:xfrm>
            <a:custGeom>
              <a:rect l="l" t="t" r="r" b="b"/>
              <a:pathLst>
                <a:path w="1773659" h="1256685">
                  <a:moveTo>
                    <a:pt x="342459" y="686259"/>
                  </a:moveTo>
                  <a:cubicBezTo>
                    <a:pt x="498346" y="686259"/>
                    <a:pt x="630134" y="581386"/>
                    <a:pt x="671407" y="438333"/>
                  </a:cubicBezTo>
                  <a:lnTo>
                    <a:pt x="1595901" y="438333"/>
                  </a:lnTo>
                  <a:lnTo>
                    <a:pt x="1595901" y="1161979"/>
                  </a:lnTo>
                  <a:cubicBezTo>
                    <a:pt x="1595901" y="1214539"/>
                    <a:pt x="1638405" y="1257182"/>
                    <a:pt x="1690918" y="1257182"/>
                  </a:cubicBezTo>
                  <a:cubicBezTo>
                    <a:pt x="1743418" y="1257182"/>
                    <a:pt x="1785935" y="1214539"/>
                    <a:pt x="1785935" y="1161979"/>
                  </a:cubicBezTo>
                  <a:lnTo>
                    <a:pt x="1785935" y="343130"/>
                  </a:lnTo>
                  <a:cubicBezTo>
                    <a:pt x="1785935" y="290519"/>
                    <a:pt x="1743418" y="247926"/>
                    <a:pt x="1690918" y="247926"/>
                  </a:cubicBezTo>
                  <a:lnTo>
                    <a:pt x="671407" y="247926"/>
                  </a:lnTo>
                  <a:cubicBezTo>
                    <a:pt x="630134" y="104922"/>
                    <a:pt x="498346" y="0"/>
                    <a:pt x="342459" y="0"/>
                  </a:cubicBezTo>
                  <a:cubicBezTo>
                    <a:pt x="153612" y="0"/>
                    <a:pt x="0" y="153912"/>
                    <a:pt x="0" y="343130"/>
                  </a:cubicBezTo>
                  <a:cubicBezTo>
                    <a:pt x="0" y="532346"/>
                    <a:pt x="153612" y="686259"/>
                    <a:pt x="342459" y="686259"/>
                  </a:cubicBezTo>
                  <a:close/>
                  <a:moveTo>
                    <a:pt x="342459" y="190407"/>
                  </a:moveTo>
                  <a:cubicBezTo>
                    <a:pt x="426540" y="190407"/>
                    <a:pt x="494883" y="258933"/>
                    <a:pt x="494883" y="343130"/>
                  </a:cubicBezTo>
                  <a:cubicBezTo>
                    <a:pt x="494883" y="427325"/>
                    <a:pt x="426540" y="495851"/>
                    <a:pt x="342459" y="495851"/>
                  </a:cubicBezTo>
                  <a:cubicBezTo>
                    <a:pt x="258427" y="495851"/>
                    <a:pt x="190035" y="427325"/>
                    <a:pt x="190035" y="343130"/>
                  </a:cubicBezTo>
                  <a:cubicBezTo>
                    <a:pt x="190035" y="258933"/>
                    <a:pt x="258427" y="190407"/>
                    <a:pt x="342459" y="1904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8286545" y="9148739"/>
              <a:ext cx="1051527" cy="685464"/>
            </a:xfrm>
            <a:custGeom>
              <a:rect l="l" t="t" r="r" b="b"/>
              <a:pathLst>
                <a:path w="1051527" h="685464">
                  <a:moveTo>
                    <a:pt x="710263" y="0"/>
                  </a:moveTo>
                  <a:cubicBezTo>
                    <a:pt x="554371" y="0"/>
                    <a:pt x="422587" y="104914"/>
                    <a:pt x="381261" y="247922"/>
                  </a:cubicBezTo>
                  <a:lnTo>
                    <a:pt x="95017" y="247922"/>
                  </a:lnTo>
                  <a:cubicBezTo>
                    <a:pt x="42517" y="247922"/>
                    <a:pt x="0" y="290561"/>
                    <a:pt x="0" y="343126"/>
                  </a:cubicBezTo>
                  <a:cubicBezTo>
                    <a:pt x="0" y="395742"/>
                    <a:pt x="42517" y="438329"/>
                    <a:pt x="95017" y="438329"/>
                  </a:cubicBezTo>
                  <a:lnTo>
                    <a:pt x="381261" y="438329"/>
                  </a:lnTo>
                  <a:cubicBezTo>
                    <a:pt x="422587" y="581388"/>
                    <a:pt x="554371" y="686252"/>
                    <a:pt x="710263" y="686252"/>
                  </a:cubicBezTo>
                  <a:cubicBezTo>
                    <a:pt x="899056" y="686252"/>
                    <a:pt x="1052718" y="532340"/>
                    <a:pt x="1052718" y="343126"/>
                  </a:cubicBezTo>
                  <a:cubicBezTo>
                    <a:pt x="1052718" y="153963"/>
                    <a:pt x="899107" y="0"/>
                    <a:pt x="710263" y="0"/>
                  </a:cubicBezTo>
                  <a:close/>
                  <a:moveTo>
                    <a:pt x="710263" y="495845"/>
                  </a:moveTo>
                  <a:cubicBezTo>
                    <a:pt x="626179" y="495845"/>
                    <a:pt x="557842" y="427374"/>
                    <a:pt x="557842" y="343177"/>
                  </a:cubicBezTo>
                  <a:cubicBezTo>
                    <a:pt x="557842" y="258928"/>
                    <a:pt x="626179" y="190458"/>
                    <a:pt x="710263" y="190458"/>
                  </a:cubicBezTo>
                  <a:cubicBezTo>
                    <a:pt x="794296" y="190458"/>
                    <a:pt x="862683" y="258928"/>
                    <a:pt x="862683" y="343177"/>
                  </a:cubicBezTo>
                  <a:cubicBezTo>
                    <a:pt x="862683" y="427374"/>
                    <a:pt x="794296" y="495845"/>
                    <a:pt x="710263" y="4958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2852737" y="9148739"/>
              <a:ext cx="1051527" cy="685464"/>
            </a:xfrm>
            <a:custGeom>
              <a:rect l="l" t="t" r="r" b="b"/>
              <a:pathLst>
                <a:path w="1051527" h="685464">
                  <a:moveTo>
                    <a:pt x="342459" y="686302"/>
                  </a:moveTo>
                  <a:cubicBezTo>
                    <a:pt x="498346" y="686302"/>
                    <a:pt x="630135" y="581388"/>
                    <a:pt x="671408" y="438380"/>
                  </a:cubicBezTo>
                  <a:lnTo>
                    <a:pt x="957698" y="438380"/>
                  </a:lnTo>
                  <a:cubicBezTo>
                    <a:pt x="1010156" y="438380"/>
                    <a:pt x="1052716" y="395742"/>
                    <a:pt x="1052716" y="343177"/>
                  </a:cubicBezTo>
                  <a:cubicBezTo>
                    <a:pt x="1052716" y="290561"/>
                    <a:pt x="1010156" y="247922"/>
                    <a:pt x="957698" y="247922"/>
                  </a:cubicBezTo>
                  <a:lnTo>
                    <a:pt x="671408" y="247922"/>
                  </a:lnTo>
                  <a:cubicBezTo>
                    <a:pt x="630135" y="104914"/>
                    <a:pt x="498346" y="0"/>
                    <a:pt x="342459" y="0"/>
                  </a:cubicBezTo>
                  <a:cubicBezTo>
                    <a:pt x="153612" y="0"/>
                    <a:pt x="0" y="153963"/>
                    <a:pt x="0" y="343126"/>
                  </a:cubicBezTo>
                  <a:cubicBezTo>
                    <a:pt x="0" y="532340"/>
                    <a:pt x="153612" y="686302"/>
                    <a:pt x="342459" y="686302"/>
                  </a:cubicBezTo>
                  <a:close/>
                  <a:moveTo>
                    <a:pt x="342459" y="190407"/>
                  </a:moveTo>
                  <a:cubicBezTo>
                    <a:pt x="426540" y="190407"/>
                    <a:pt x="494883" y="258928"/>
                    <a:pt x="494883" y="343126"/>
                  </a:cubicBezTo>
                  <a:cubicBezTo>
                    <a:pt x="494883" y="427374"/>
                    <a:pt x="426540" y="495845"/>
                    <a:pt x="342459" y="495845"/>
                  </a:cubicBezTo>
                  <a:cubicBezTo>
                    <a:pt x="258427" y="495845"/>
                    <a:pt x="190035" y="427374"/>
                    <a:pt x="190035" y="343126"/>
                  </a:cubicBezTo>
                  <a:cubicBezTo>
                    <a:pt x="190035" y="258928"/>
                    <a:pt x="258427" y="190407"/>
                    <a:pt x="342459" y="1904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5433756" y="8888910"/>
              <a:ext cx="1317575" cy="1205910"/>
            </a:xfrm>
            <a:custGeom>
              <a:rect l="l" t="t" r="r" b="b"/>
              <a:pathLst>
                <a:path w="1317575" h="1205910">
                  <a:moveTo>
                    <a:pt x="440536" y="0"/>
                  </a:moveTo>
                  <a:lnTo>
                    <a:pt x="436279" y="0"/>
                  </a:lnTo>
                  <a:cubicBezTo>
                    <a:pt x="361354" y="0"/>
                    <a:pt x="291574" y="40417"/>
                    <a:pt x="254061" y="105422"/>
                  </a:cubicBezTo>
                  <a:lnTo>
                    <a:pt x="28097" y="497584"/>
                  </a:lnTo>
                  <a:cubicBezTo>
                    <a:pt x="-9366" y="562589"/>
                    <a:pt x="-9366" y="643373"/>
                    <a:pt x="28097" y="708378"/>
                  </a:cubicBezTo>
                  <a:lnTo>
                    <a:pt x="254061" y="1100540"/>
                  </a:lnTo>
                  <a:cubicBezTo>
                    <a:pt x="291574" y="1165545"/>
                    <a:pt x="361354" y="1205911"/>
                    <a:pt x="436279" y="1205911"/>
                  </a:cubicBezTo>
                  <a:lnTo>
                    <a:pt x="888207" y="1205911"/>
                  </a:lnTo>
                  <a:cubicBezTo>
                    <a:pt x="963132" y="1205911"/>
                    <a:pt x="1032963" y="1165545"/>
                    <a:pt x="1070425" y="1100540"/>
                  </a:cubicBezTo>
                  <a:lnTo>
                    <a:pt x="1296390" y="708327"/>
                  </a:lnTo>
                  <a:cubicBezTo>
                    <a:pt x="1333801" y="643373"/>
                    <a:pt x="1333801" y="562589"/>
                    <a:pt x="1296390" y="497584"/>
                  </a:cubicBezTo>
                  <a:lnTo>
                    <a:pt x="1070425" y="105422"/>
                  </a:lnTo>
                  <a:cubicBezTo>
                    <a:pt x="1032963" y="40417"/>
                    <a:pt x="963132" y="0"/>
                    <a:pt x="888207" y="0"/>
                  </a:cubicBezTo>
                  <a:lnTo>
                    <a:pt x="883951" y="0"/>
                  </a:lnTo>
                  <a:cubicBezTo>
                    <a:pt x="831438" y="0"/>
                    <a:pt x="788933" y="42638"/>
                    <a:pt x="788933" y="95203"/>
                  </a:cubicBezTo>
                  <a:cubicBezTo>
                    <a:pt x="788933" y="147819"/>
                    <a:pt x="831438" y="190458"/>
                    <a:pt x="883951" y="190458"/>
                  </a:cubicBezTo>
                  <a:lnTo>
                    <a:pt x="888207" y="190458"/>
                  </a:lnTo>
                  <a:cubicBezTo>
                    <a:pt x="895429" y="190458"/>
                    <a:pt x="902207" y="194329"/>
                    <a:pt x="905830" y="200625"/>
                  </a:cubicBezTo>
                  <a:lnTo>
                    <a:pt x="1131794" y="592736"/>
                  </a:lnTo>
                  <a:cubicBezTo>
                    <a:pt x="1135405" y="599032"/>
                    <a:pt x="1135405" y="606878"/>
                    <a:pt x="1131794" y="613174"/>
                  </a:cubicBezTo>
                  <a:lnTo>
                    <a:pt x="905830" y="1005336"/>
                  </a:lnTo>
                  <a:cubicBezTo>
                    <a:pt x="902207" y="1011582"/>
                    <a:pt x="895479" y="1015504"/>
                    <a:pt x="888207" y="1015504"/>
                  </a:cubicBezTo>
                  <a:lnTo>
                    <a:pt x="436279" y="1015504"/>
                  </a:lnTo>
                  <a:cubicBezTo>
                    <a:pt x="429007" y="1015504"/>
                    <a:pt x="422280" y="1011582"/>
                    <a:pt x="418656" y="1005336"/>
                  </a:cubicBezTo>
                  <a:lnTo>
                    <a:pt x="192705" y="613174"/>
                  </a:lnTo>
                  <a:cubicBezTo>
                    <a:pt x="189031" y="606878"/>
                    <a:pt x="189031" y="599083"/>
                    <a:pt x="192705" y="592787"/>
                  </a:cubicBezTo>
                  <a:lnTo>
                    <a:pt x="418618" y="200676"/>
                  </a:lnTo>
                  <a:cubicBezTo>
                    <a:pt x="422280" y="194380"/>
                    <a:pt x="429007" y="190458"/>
                    <a:pt x="436279" y="190458"/>
                  </a:cubicBezTo>
                  <a:lnTo>
                    <a:pt x="440536" y="190458"/>
                  </a:lnTo>
                  <a:cubicBezTo>
                    <a:pt x="492998" y="190458"/>
                    <a:pt x="535553" y="147819"/>
                    <a:pt x="535553" y="95203"/>
                  </a:cubicBezTo>
                  <a:cubicBezTo>
                    <a:pt x="535553" y="42638"/>
                    <a:pt x="492998" y="0"/>
                    <a:pt x="440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4081778" y="7473701"/>
              <a:ext cx="4016071" cy="4023930"/>
            </a:xfrm>
            <a:custGeom>
              <a:rect l="l" t="t" r="r" b="b"/>
              <a:pathLst>
                <a:path w="4016071" h="4023930">
                  <a:moveTo>
                    <a:pt x="3559839" y="3032575"/>
                  </a:moveTo>
                  <a:lnTo>
                    <a:pt x="3367435" y="2839794"/>
                  </a:lnTo>
                  <a:cubicBezTo>
                    <a:pt x="3451063" y="2701699"/>
                    <a:pt x="3512723" y="2552686"/>
                    <a:pt x="3550882" y="2396007"/>
                  </a:cubicBezTo>
                  <a:lnTo>
                    <a:pt x="3823012" y="2396007"/>
                  </a:lnTo>
                  <a:cubicBezTo>
                    <a:pt x="3936298" y="2396007"/>
                    <a:pt x="4028440" y="2303672"/>
                    <a:pt x="4028440" y="2190177"/>
                  </a:cubicBezTo>
                  <a:lnTo>
                    <a:pt x="4028440" y="1846201"/>
                  </a:lnTo>
                  <a:cubicBezTo>
                    <a:pt x="4028440" y="1732757"/>
                    <a:pt x="3936298" y="1640371"/>
                    <a:pt x="3823012" y="1640371"/>
                  </a:cubicBezTo>
                  <a:lnTo>
                    <a:pt x="3550882" y="1640371"/>
                  </a:lnTo>
                  <a:cubicBezTo>
                    <a:pt x="3512673" y="1483692"/>
                    <a:pt x="3451063" y="1334679"/>
                    <a:pt x="3367435" y="1196584"/>
                  </a:cubicBezTo>
                  <a:lnTo>
                    <a:pt x="3559839" y="1003803"/>
                  </a:lnTo>
                  <a:cubicBezTo>
                    <a:pt x="3639958" y="923578"/>
                    <a:pt x="3639958" y="792959"/>
                    <a:pt x="3559839" y="712735"/>
                  </a:cubicBezTo>
                  <a:lnTo>
                    <a:pt x="3317101" y="469522"/>
                  </a:lnTo>
                  <a:cubicBezTo>
                    <a:pt x="3237033" y="389293"/>
                    <a:pt x="3106720" y="389293"/>
                    <a:pt x="3026601" y="469522"/>
                  </a:cubicBezTo>
                  <a:lnTo>
                    <a:pt x="2834197" y="662353"/>
                  </a:lnTo>
                  <a:cubicBezTo>
                    <a:pt x="2696422" y="578510"/>
                    <a:pt x="2547701" y="516781"/>
                    <a:pt x="2391276" y="478496"/>
                  </a:cubicBezTo>
                  <a:lnTo>
                    <a:pt x="2391276" y="205829"/>
                  </a:lnTo>
                  <a:cubicBezTo>
                    <a:pt x="2391276" y="92328"/>
                    <a:pt x="2299122" y="0"/>
                    <a:pt x="2185849" y="0"/>
                  </a:cubicBezTo>
                  <a:lnTo>
                    <a:pt x="1842595" y="0"/>
                  </a:lnTo>
                  <a:cubicBezTo>
                    <a:pt x="1729321" y="0"/>
                    <a:pt x="1637167" y="92328"/>
                    <a:pt x="1637167" y="205829"/>
                  </a:cubicBezTo>
                  <a:lnTo>
                    <a:pt x="1637167" y="478496"/>
                  </a:lnTo>
                  <a:cubicBezTo>
                    <a:pt x="1480794" y="516781"/>
                    <a:pt x="1332022" y="578510"/>
                    <a:pt x="1194246" y="662353"/>
                  </a:cubicBezTo>
                  <a:lnTo>
                    <a:pt x="1001792" y="469522"/>
                  </a:lnTo>
                  <a:cubicBezTo>
                    <a:pt x="921724" y="389293"/>
                    <a:pt x="791410" y="389293"/>
                    <a:pt x="711292" y="469522"/>
                  </a:cubicBezTo>
                  <a:lnTo>
                    <a:pt x="468605" y="712735"/>
                  </a:lnTo>
                  <a:cubicBezTo>
                    <a:pt x="388486" y="792959"/>
                    <a:pt x="388486" y="923528"/>
                    <a:pt x="468605" y="1003803"/>
                  </a:cubicBezTo>
                  <a:lnTo>
                    <a:pt x="661021" y="1196584"/>
                  </a:lnTo>
                  <a:cubicBezTo>
                    <a:pt x="577381" y="1334679"/>
                    <a:pt x="515720" y="1483692"/>
                    <a:pt x="477562" y="1640371"/>
                  </a:cubicBezTo>
                  <a:lnTo>
                    <a:pt x="205431" y="1640371"/>
                  </a:lnTo>
                  <a:cubicBezTo>
                    <a:pt x="92145" y="1640371"/>
                    <a:pt x="0" y="1732706"/>
                    <a:pt x="0" y="1846201"/>
                  </a:cubicBezTo>
                  <a:lnTo>
                    <a:pt x="0" y="2190126"/>
                  </a:lnTo>
                  <a:cubicBezTo>
                    <a:pt x="0" y="2303622"/>
                    <a:pt x="92145" y="2395956"/>
                    <a:pt x="205431" y="2395956"/>
                  </a:cubicBezTo>
                  <a:lnTo>
                    <a:pt x="477562" y="2395956"/>
                  </a:lnTo>
                  <a:cubicBezTo>
                    <a:pt x="515771" y="2552686"/>
                    <a:pt x="577381" y="2701699"/>
                    <a:pt x="661021" y="2839744"/>
                  </a:cubicBezTo>
                  <a:lnTo>
                    <a:pt x="468605" y="3032575"/>
                  </a:lnTo>
                  <a:cubicBezTo>
                    <a:pt x="388486" y="3112800"/>
                    <a:pt x="388486" y="3243368"/>
                    <a:pt x="468605" y="3323643"/>
                  </a:cubicBezTo>
                  <a:lnTo>
                    <a:pt x="711292" y="3566856"/>
                  </a:lnTo>
                  <a:cubicBezTo>
                    <a:pt x="791410" y="3647081"/>
                    <a:pt x="921724" y="3647081"/>
                    <a:pt x="1001792" y="3566806"/>
                  </a:cubicBezTo>
                  <a:lnTo>
                    <a:pt x="1194246" y="3374025"/>
                  </a:lnTo>
                  <a:cubicBezTo>
                    <a:pt x="1332022" y="3457817"/>
                    <a:pt x="1480743" y="3519547"/>
                    <a:pt x="1637167" y="3557882"/>
                  </a:cubicBezTo>
                  <a:lnTo>
                    <a:pt x="1637167" y="3830545"/>
                  </a:lnTo>
                  <a:cubicBezTo>
                    <a:pt x="1637167" y="3944001"/>
                    <a:pt x="1729321" y="4036324"/>
                    <a:pt x="1842595" y="4036324"/>
                  </a:cubicBezTo>
                  <a:lnTo>
                    <a:pt x="2185849" y="4036324"/>
                  </a:lnTo>
                  <a:cubicBezTo>
                    <a:pt x="2299122" y="4036324"/>
                    <a:pt x="2391276" y="3944001"/>
                    <a:pt x="2391276" y="3830545"/>
                  </a:cubicBezTo>
                  <a:lnTo>
                    <a:pt x="2391276" y="3557882"/>
                  </a:lnTo>
                  <a:cubicBezTo>
                    <a:pt x="2547701" y="3519547"/>
                    <a:pt x="2696422" y="3457817"/>
                    <a:pt x="2834197" y="3374025"/>
                  </a:cubicBezTo>
                  <a:lnTo>
                    <a:pt x="3026601" y="3566856"/>
                  </a:lnTo>
                  <a:cubicBezTo>
                    <a:pt x="3106720" y="3647081"/>
                    <a:pt x="3237033" y="3647081"/>
                    <a:pt x="3317101" y="3566856"/>
                  </a:cubicBezTo>
                  <a:lnTo>
                    <a:pt x="3559839" y="3323643"/>
                  </a:lnTo>
                  <a:cubicBezTo>
                    <a:pt x="3639958" y="3243406"/>
                    <a:pt x="3639958" y="3112800"/>
                    <a:pt x="3559839" y="3032575"/>
                  </a:cubicBezTo>
                  <a:close/>
                  <a:moveTo>
                    <a:pt x="3425484" y="3188963"/>
                  </a:moveTo>
                  <a:lnTo>
                    <a:pt x="3182734" y="3432188"/>
                  </a:lnTo>
                  <a:cubicBezTo>
                    <a:pt x="3176754" y="3438180"/>
                    <a:pt x="3167050" y="3438230"/>
                    <a:pt x="3161019" y="3432188"/>
                  </a:cubicBezTo>
                  <a:lnTo>
                    <a:pt x="2946584" y="3217333"/>
                  </a:lnTo>
                  <a:cubicBezTo>
                    <a:pt x="2896250" y="3166951"/>
                    <a:pt x="2819045" y="3158523"/>
                    <a:pt x="2758817" y="3196756"/>
                  </a:cubicBezTo>
                  <a:cubicBezTo>
                    <a:pt x="2623474" y="3282782"/>
                    <a:pt x="2475652" y="3344169"/>
                    <a:pt x="2319469" y="3379128"/>
                  </a:cubicBezTo>
                  <a:cubicBezTo>
                    <a:pt x="2249840" y="3394741"/>
                    <a:pt x="2201191" y="3455443"/>
                    <a:pt x="2201191" y="3526744"/>
                  </a:cubicBezTo>
                  <a:lnTo>
                    <a:pt x="2201191" y="3830545"/>
                  </a:lnTo>
                  <a:cubicBezTo>
                    <a:pt x="2201191" y="3839024"/>
                    <a:pt x="2194312" y="3845917"/>
                    <a:pt x="2185849" y="3845917"/>
                  </a:cubicBezTo>
                  <a:lnTo>
                    <a:pt x="1842595" y="3845917"/>
                  </a:lnTo>
                  <a:cubicBezTo>
                    <a:pt x="1834132" y="3845917"/>
                    <a:pt x="1827202" y="3839024"/>
                    <a:pt x="1827202" y="3830545"/>
                  </a:cubicBezTo>
                  <a:lnTo>
                    <a:pt x="1827202" y="3526744"/>
                  </a:lnTo>
                  <a:cubicBezTo>
                    <a:pt x="1827202" y="3455443"/>
                    <a:pt x="1778553" y="3394741"/>
                    <a:pt x="1708975" y="3379128"/>
                  </a:cubicBezTo>
                  <a:cubicBezTo>
                    <a:pt x="1552792" y="3344169"/>
                    <a:pt x="1404970" y="3282782"/>
                    <a:pt x="1269576" y="3196756"/>
                  </a:cubicBezTo>
                  <a:cubicBezTo>
                    <a:pt x="1244378" y="3180737"/>
                    <a:pt x="1216227" y="3172905"/>
                    <a:pt x="1188267" y="3172905"/>
                  </a:cubicBezTo>
                  <a:cubicBezTo>
                    <a:pt x="1149462" y="3172905"/>
                    <a:pt x="1111062" y="3188023"/>
                    <a:pt x="1081809" y="3217384"/>
                  </a:cubicBezTo>
                  <a:lnTo>
                    <a:pt x="867424" y="3432188"/>
                  </a:lnTo>
                  <a:cubicBezTo>
                    <a:pt x="861445" y="3438180"/>
                    <a:pt x="851690" y="3438230"/>
                    <a:pt x="845710" y="3432188"/>
                  </a:cubicBezTo>
                  <a:lnTo>
                    <a:pt x="602959" y="3188963"/>
                  </a:lnTo>
                  <a:cubicBezTo>
                    <a:pt x="596979" y="3182971"/>
                    <a:pt x="596979" y="3173248"/>
                    <a:pt x="602959" y="3167205"/>
                  </a:cubicBezTo>
                  <a:lnTo>
                    <a:pt x="817395" y="2952401"/>
                  </a:lnTo>
                  <a:cubicBezTo>
                    <a:pt x="867678" y="2901969"/>
                    <a:pt x="876141" y="2824562"/>
                    <a:pt x="837880" y="2764216"/>
                  </a:cubicBezTo>
                  <a:cubicBezTo>
                    <a:pt x="752073" y="2628608"/>
                    <a:pt x="690857" y="2480497"/>
                    <a:pt x="655865" y="2324008"/>
                  </a:cubicBezTo>
                  <a:cubicBezTo>
                    <a:pt x="640333" y="2254243"/>
                    <a:pt x="579750" y="2205549"/>
                    <a:pt x="508588" y="2205549"/>
                  </a:cubicBezTo>
                  <a:lnTo>
                    <a:pt x="205431" y="2205549"/>
                  </a:lnTo>
                  <a:cubicBezTo>
                    <a:pt x="196918" y="2205549"/>
                    <a:pt x="190039" y="2198657"/>
                    <a:pt x="190039" y="2190126"/>
                  </a:cubicBezTo>
                  <a:lnTo>
                    <a:pt x="190039" y="1846201"/>
                  </a:lnTo>
                  <a:cubicBezTo>
                    <a:pt x="190039" y="1837722"/>
                    <a:pt x="196918" y="1830778"/>
                    <a:pt x="205431" y="1830778"/>
                  </a:cubicBezTo>
                  <a:lnTo>
                    <a:pt x="508588" y="1830778"/>
                  </a:lnTo>
                  <a:cubicBezTo>
                    <a:pt x="579750" y="1830778"/>
                    <a:pt x="640333" y="1782084"/>
                    <a:pt x="655916" y="1712320"/>
                  </a:cubicBezTo>
                  <a:cubicBezTo>
                    <a:pt x="690857" y="1555831"/>
                    <a:pt x="752073" y="1407719"/>
                    <a:pt x="837880" y="1272112"/>
                  </a:cubicBezTo>
                  <a:cubicBezTo>
                    <a:pt x="876141" y="1211766"/>
                    <a:pt x="867678" y="1134409"/>
                    <a:pt x="817344" y="1083926"/>
                  </a:cubicBezTo>
                  <a:lnTo>
                    <a:pt x="602959" y="869122"/>
                  </a:lnTo>
                  <a:cubicBezTo>
                    <a:pt x="596979" y="863131"/>
                    <a:pt x="596979" y="853356"/>
                    <a:pt x="602959" y="847365"/>
                  </a:cubicBezTo>
                  <a:lnTo>
                    <a:pt x="845710" y="604139"/>
                  </a:lnTo>
                  <a:cubicBezTo>
                    <a:pt x="851690" y="598148"/>
                    <a:pt x="861445" y="598148"/>
                    <a:pt x="867424" y="604139"/>
                  </a:cubicBezTo>
                  <a:lnTo>
                    <a:pt x="1081809" y="818994"/>
                  </a:lnTo>
                  <a:cubicBezTo>
                    <a:pt x="1132194" y="869427"/>
                    <a:pt x="1209449" y="877906"/>
                    <a:pt x="1269627" y="839571"/>
                  </a:cubicBezTo>
                  <a:cubicBezTo>
                    <a:pt x="1404970" y="753545"/>
                    <a:pt x="1552792" y="692209"/>
                    <a:pt x="1708924" y="657199"/>
                  </a:cubicBezTo>
                  <a:cubicBezTo>
                    <a:pt x="1778553" y="641586"/>
                    <a:pt x="1827202" y="580884"/>
                    <a:pt x="1827202" y="509583"/>
                  </a:cubicBezTo>
                  <a:lnTo>
                    <a:pt x="1827202" y="205829"/>
                  </a:lnTo>
                  <a:cubicBezTo>
                    <a:pt x="1827202" y="197349"/>
                    <a:pt x="1834132" y="190407"/>
                    <a:pt x="1842595" y="190407"/>
                  </a:cubicBezTo>
                  <a:lnTo>
                    <a:pt x="2185849" y="190407"/>
                  </a:lnTo>
                  <a:cubicBezTo>
                    <a:pt x="2194312" y="190407"/>
                    <a:pt x="2201191" y="197349"/>
                    <a:pt x="2201191" y="205829"/>
                  </a:cubicBezTo>
                  <a:lnTo>
                    <a:pt x="2201191" y="509583"/>
                  </a:lnTo>
                  <a:cubicBezTo>
                    <a:pt x="2201191" y="580884"/>
                    <a:pt x="2249840" y="641586"/>
                    <a:pt x="2319469" y="657199"/>
                  </a:cubicBezTo>
                  <a:cubicBezTo>
                    <a:pt x="2475652" y="692209"/>
                    <a:pt x="2623474" y="753545"/>
                    <a:pt x="2758779" y="839520"/>
                  </a:cubicBezTo>
                  <a:cubicBezTo>
                    <a:pt x="2818995" y="877855"/>
                    <a:pt x="2896250" y="869427"/>
                    <a:pt x="2946634" y="818994"/>
                  </a:cubicBezTo>
                  <a:lnTo>
                    <a:pt x="3161019" y="604139"/>
                  </a:lnTo>
                  <a:cubicBezTo>
                    <a:pt x="3166999" y="598199"/>
                    <a:pt x="3176754" y="598148"/>
                    <a:pt x="3182734" y="604139"/>
                  </a:cubicBezTo>
                  <a:lnTo>
                    <a:pt x="3425484" y="847365"/>
                  </a:lnTo>
                  <a:cubicBezTo>
                    <a:pt x="3431464" y="853356"/>
                    <a:pt x="3431464" y="863131"/>
                    <a:pt x="3425484" y="869122"/>
                  </a:cubicBezTo>
                  <a:lnTo>
                    <a:pt x="3211049" y="1083977"/>
                  </a:lnTo>
                  <a:cubicBezTo>
                    <a:pt x="3160715" y="1134409"/>
                    <a:pt x="3152303" y="1211766"/>
                    <a:pt x="3190513" y="1272112"/>
                  </a:cubicBezTo>
                  <a:cubicBezTo>
                    <a:pt x="3276370" y="1407719"/>
                    <a:pt x="3337587" y="1555831"/>
                    <a:pt x="3372528" y="1712370"/>
                  </a:cubicBezTo>
                  <a:cubicBezTo>
                    <a:pt x="3388111" y="1782084"/>
                    <a:pt x="3448694" y="1830778"/>
                    <a:pt x="3519856" y="1830778"/>
                  </a:cubicBezTo>
                  <a:lnTo>
                    <a:pt x="3823012" y="1830778"/>
                  </a:lnTo>
                  <a:cubicBezTo>
                    <a:pt x="3831475" y="1830778"/>
                    <a:pt x="3838405" y="1837722"/>
                    <a:pt x="3838405" y="1846201"/>
                  </a:cubicBezTo>
                  <a:lnTo>
                    <a:pt x="3838405" y="2190126"/>
                  </a:lnTo>
                  <a:cubicBezTo>
                    <a:pt x="3838405" y="2198657"/>
                    <a:pt x="3831475" y="2205549"/>
                    <a:pt x="3823012" y="2205549"/>
                  </a:cubicBezTo>
                  <a:lnTo>
                    <a:pt x="3519856" y="2205549"/>
                  </a:lnTo>
                  <a:cubicBezTo>
                    <a:pt x="3448694" y="2205549"/>
                    <a:pt x="3388111" y="2254243"/>
                    <a:pt x="3372528" y="2324008"/>
                  </a:cubicBezTo>
                  <a:cubicBezTo>
                    <a:pt x="3337587" y="2480497"/>
                    <a:pt x="3276370" y="2628608"/>
                    <a:pt x="3190513" y="2764216"/>
                  </a:cubicBezTo>
                  <a:cubicBezTo>
                    <a:pt x="3152303" y="2824562"/>
                    <a:pt x="3160715" y="2901969"/>
                    <a:pt x="3211049" y="2952401"/>
                  </a:cubicBezTo>
                  <a:lnTo>
                    <a:pt x="3425484" y="3167205"/>
                  </a:lnTo>
                  <a:cubicBezTo>
                    <a:pt x="3431464" y="3173248"/>
                    <a:pt x="3431464" y="3182971"/>
                    <a:pt x="3425484" y="31889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4921748" y="8315316"/>
              <a:ext cx="2318426" cy="2348351"/>
            </a:xfrm>
            <a:custGeom>
              <a:rect l="l" t="t" r="r" b="b"/>
              <a:pathLst>
                <a:path w="2318426" h="2348351">
                  <a:moveTo>
                    <a:pt x="2137590" y="973893"/>
                  </a:moveTo>
                  <a:cubicBezTo>
                    <a:pt x="2148333" y="1025366"/>
                    <a:pt x="2198705" y="1058345"/>
                    <a:pt x="2250027" y="1047631"/>
                  </a:cubicBezTo>
                  <a:cubicBezTo>
                    <a:pt x="2301400" y="1036867"/>
                    <a:pt x="2334352" y="986434"/>
                    <a:pt x="2323621" y="934973"/>
                  </a:cubicBezTo>
                  <a:cubicBezTo>
                    <a:pt x="2210690" y="393203"/>
                    <a:pt x="1727330" y="0"/>
                    <a:pt x="1174252" y="0"/>
                  </a:cubicBezTo>
                  <a:cubicBezTo>
                    <a:pt x="526752" y="0"/>
                    <a:pt x="0" y="527833"/>
                    <a:pt x="0" y="1176601"/>
                  </a:cubicBezTo>
                  <a:cubicBezTo>
                    <a:pt x="0" y="1825368"/>
                    <a:pt x="526752" y="2353150"/>
                    <a:pt x="1174252" y="2353150"/>
                  </a:cubicBezTo>
                  <a:cubicBezTo>
                    <a:pt x="1727330" y="2353150"/>
                    <a:pt x="2210690" y="1959947"/>
                    <a:pt x="2323621" y="1418227"/>
                  </a:cubicBezTo>
                  <a:cubicBezTo>
                    <a:pt x="2334352" y="1366754"/>
                    <a:pt x="2301400" y="1316283"/>
                    <a:pt x="2250027" y="1305570"/>
                  </a:cubicBezTo>
                  <a:cubicBezTo>
                    <a:pt x="2198705" y="1294907"/>
                    <a:pt x="2148333" y="1327835"/>
                    <a:pt x="2137590" y="1379308"/>
                  </a:cubicBezTo>
                  <a:cubicBezTo>
                    <a:pt x="2042965" y="1833250"/>
                    <a:pt x="1637811" y="2162743"/>
                    <a:pt x="1174252" y="2162743"/>
                  </a:cubicBezTo>
                  <a:cubicBezTo>
                    <a:pt x="631562" y="2162743"/>
                    <a:pt x="190035" y="1720352"/>
                    <a:pt x="190035" y="1176601"/>
                  </a:cubicBezTo>
                  <a:cubicBezTo>
                    <a:pt x="190035" y="632849"/>
                    <a:pt x="631562" y="190445"/>
                    <a:pt x="1174252" y="190445"/>
                  </a:cubicBezTo>
                  <a:cubicBezTo>
                    <a:pt x="1637811" y="190407"/>
                    <a:pt x="2042965" y="519899"/>
                    <a:pt x="2137590" y="9738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9741935" y="2874467"/>
            <a:ext cx="351556" cy="349493"/>
            <a:chOff x="12245587" y="1008345"/>
            <a:chExt cx="4867275" cy="4838700"/>
          </a:xfrm>
          <a:solidFill>
            <a:srgbClr val="00FFFF"/>
          </a:solidFill>
        </p:grpSpPr>
        <p:sp>
          <p:nvSpPr>
            <p:cNvPr id="160" name="任意多边形: 形状 159"/>
            <p:cNvSpPr/>
            <p:nvPr/>
          </p:nvSpPr>
          <p:spPr>
            <a:xfrm>
              <a:off x="12245587" y="1008345"/>
              <a:ext cx="4867275" cy="4838700"/>
            </a:xfrm>
            <a:custGeom>
              <a:rect l="l" t="t" r="r" b="b"/>
              <a:pathLst>
                <a:path w="4867275" h="4838700">
                  <a:moveTo>
                    <a:pt x="4779655" y="4422363"/>
                  </a:moveTo>
                  <a:lnTo>
                    <a:pt x="582397" y="4422363"/>
                  </a:lnTo>
                  <a:lnTo>
                    <a:pt x="1112063" y="3833022"/>
                  </a:lnTo>
                  <a:cubicBezTo>
                    <a:pt x="1158573" y="3857682"/>
                    <a:pt x="1211561" y="3871713"/>
                    <a:pt x="1267778" y="3871713"/>
                  </a:cubicBezTo>
                  <a:cubicBezTo>
                    <a:pt x="1397184" y="3871713"/>
                    <a:pt x="1509541" y="3797599"/>
                    <a:pt x="1564843" y="3689642"/>
                  </a:cubicBezTo>
                  <a:lnTo>
                    <a:pt x="2106035" y="3826297"/>
                  </a:lnTo>
                  <a:cubicBezTo>
                    <a:pt x="2120351" y="3997157"/>
                    <a:pt x="2263902" y="4131840"/>
                    <a:pt x="2438410" y="4131840"/>
                  </a:cubicBezTo>
                  <a:cubicBezTo>
                    <a:pt x="2622376" y="4131840"/>
                    <a:pt x="2772042" y="3982174"/>
                    <a:pt x="2772042" y="3798208"/>
                  </a:cubicBezTo>
                  <a:cubicBezTo>
                    <a:pt x="2772042" y="3696757"/>
                    <a:pt x="2726474" y="3605794"/>
                    <a:pt x="2654789" y="3544557"/>
                  </a:cubicBezTo>
                  <a:lnTo>
                    <a:pt x="3096130" y="2489749"/>
                  </a:lnTo>
                  <a:lnTo>
                    <a:pt x="3410426" y="3291212"/>
                  </a:lnTo>
                  <a:cubicBezTo>
                    <a:pt x="3335303" y="3352448"/>
                    <a:pt x="3287211" y="3445640"/>
                    <a:pt x="3287211" y="3549882"/>
                  </a:cubicBezTo>
                  <a:cubicBezTo>
                    <a:pt x="3287211" y="3733848"/>
                    <a:pt x="3436887" y="3883514"/>
                    <a:pt x="3620853" y="3883514"/>
                  </a:cubicBezTo>
                  <a:cubicBezTo>
                    <a:pt x="3804818" y="3883514"/>
                    <a:pt x="3954485" y="3733848"/>
                    <a:pt x="3954485" y="3549882"/>
                  </a:cubicBezTo>
                  <a:cubicBezTo>
                    <a:pt x="3954485" y="3512296"/>
                    <a:pt x="3948141" y="3476178"/>
                    <a:pt x="3936626" y="3442440"/>
                  </a:cubicBezTo>
                  <a:lnTo>
                    <a:pt x="4322141" y="3056906"/>
                  </a:lnTo>
                  <a:cubicBezTo>
                    <a:pt x="4360079" y="3018968"/>
                    <a:pt x="4360079" y="2957455"/>
                    <a:pt x="4322141" y="2919508"/>
                  </a:cubicBezTo>
                  <a:cubicBezTo>
                    <a:pt x="4284202" y="2881579"/>
                    <a:pt x="4222690" y="2881579"/>
                    <a:pt x="4184752" y="2919508"/>
                  </a:cubicBezTo>
                  <a:lnTo>
                    <a:pt x="3821068" y="3283191"/>
                  </a:lnTo>
                  <a:cubicBezTo>
                    <a:pt x="3765261" y="3241177"/>
                    <a:pt x="3695900" y="3216240"/>
                    <a:pt x="3620824" y="3216240"/>
                  </a:cubicBezTo>
                  <a:cubicBezTo>
                    <a:pt x="3610518" y="3216240"/>
                    <a:pt x="3600336" y="3216774"/>
                    <a:pt x="3590258" y="3217697"/>
                  </a:cubicBezTo>
                  <a:lnTo>
                    <a:pt x="3203820" y="2232270"/>
                  </a:lnTo>
                  <a:lnTo>
                    <a:pt x="3592030" y="1304449"/>
                  </a:lnTo>
                  <a:cubicBezTo>
                    <a:pt x="3601527" y="1305268"/>
                    <a:pt x="3611108" y="1305773"/>
                    <a:pt x="3620815" y="1305773"/>
                  </a:cubicBezTo>
                  <a:cubicBezTo>
                    <a:pt x="3775300" y="1305773"/>
                    <a:pt x="3905545" y="1200226"/>
                    <a:pt x="3943341" y="1057456"/>
                  </a:cubicBezTo>
                  <a:lnTo>
                    <a:pt x="4554941" y="1057456"/>
                  </a:lnTo>
                  <a:cubicBezTo>
                    <a:pt x="4608595" y="1057456"/>
                    <a:pt x="4652086" y="1013955"/>
                    <a:pt x="4652086" y="960311"/>
                  </a:cubicBezTo>
                  <a:cubicBezTo>
                    <a:pt x="4652086" y="906666"/>
                    <a:pt x="4608595" y="863165"/>
                    <a:pt x="4554941" y="863165"/>
                  </a:cubicBezTo>
                  <a:lnTo>
                    <a:pt x="3936092" y="863165"/>
                  </a:lnTo>
                  <a:cubicBezTo>
                    <a:pt x="3890820" y="732558"/>
                    <a:pt x="3766642" y="638489"/>
                    <a:pt x="3620824" y="638489"/>
                  </a:cubicBezTo>
                  <a:cubicBezTo>
                    <a:pt x="3436858" y="638489"/>
                    <a:pt x="3287182" y="788156"/>
                    <a:pt x="3287182" y="972131"/>
                  </a:cubicBezTo>
                  <a:cubicBezTo>
                    <a:pt x="3287182" y="1077011"/>
                    <a:pt x="3335874" y="1170680"/>
                    <a:pt x="3411779" y="1231897"/>
                  </a:cubicBezTo>
                  <a:lnTo>
                    <a:pt x="3101931" y="1972428"/>
                  </a:lnTo>
                  <a:lnTo>
                    <a:pt x="2649303" y="818217"/>
                  </a:lnTo>
                  <a:cubicBezTo>
                    <a:pt x="2717311" y="757095"/>
                    <a:pt x="2760183" y="668512"/>
                    <a:pt x="2760183" y="570081"/>
                  </a:cubicBezTo>
                  <a:cubicBezTo>
                    <a:pt x="2760183" y="386105"/>
                    <a:pt x="2610507" y="236439"/>
                    <a:pt x="2426542" y="236439"/>
                  </a:cubicBezTo>
                  <a:cubicBezTo>
                    <a:pt x="2242576" y="236439"/>
                    <a:pt x="2092928" y="386105"/>
                    <a:pt x="2092928" y="570081"/>
                  </a:cubicBezTo>
                  <a:cubicBezTo>
                    <a:pt x="2092928" y="649672"/>
                    <a:pt x="2120989" y="722824"/>
                    <a:pt x="2167671" y="780231"/>
                  </a:cubicBezTo>
                  <a:lnTo>
                    <a:pt x="1366809" y="1993659"/>
                  </a:lnTo>
                  <a:cubicBezTo>
                    <a:pt x="1332100" y="1981391"/>
                    <a:pt x="1294791" y="1974647"/>
                    <a:pt x="1255938" y="1974647"/>
                  </a:cubicBezTo>
                  <a:cubicBezTo>
                    <a:pt x="1216076" y="1974647"/>
                    <a:pt x="1177842" y="1981695"/>
                    <a:pt x="1142381" y="1994573"/>
                  </a:cubicBezTo>
                  <a:lnTo>
                    <a:pt x="454428" y="1089365"/>
                  </a:lnTo>
                  <a:lnTo>
                    <a:pt x="454428" y="97145"/>
                  </a:lnTo>
                  <a:cubicBezTo>
                    <a:pt x="454428" y="43501"/>
                    <a:pt x="410937" y="0"/>
                    <a:pt x="357283" y="0"/>
                  </a:cubicBezTo>
                  <a:cubicBezTo>
                    <a:pt x="303628" y="0"/>
                    <a:pt x="260128" y="43501"/>
                    <a:pt x="260128" y="97145"/>
                  </a:cubicBezTo>
                  <a:lnTo>
                    <a:pt x="260128" y="1052379"/>
                  </a:lnTo>
                  <a:lnTo>
                    <a:pt x="97145" y="1052379"/>
                  </a:lnTo>
                  <a:cubicBezTo>
                    <a:pt x="43491" y="1052370"/>
                    <a:pt x="0" y="1095880"/>
                    <a:pt x="0" y="1149525"/>
                  </a:cubicBezTo>
                  <a:cubicBezTo>
                    <a:pt x="0" y="1203169"/>
                    <a:pt x="43491" y="1246670"/>
                    <a:pt x="97145" y="1246670"/>
                  </a:cubicBezTo>
                  <a:lnTo>
                    <a:pt x="260137" y="1246670"/>
                  </a:lnTo>
                  <a:lnTo>
                    <a:pt x="260137" y="2223002"/>
                  </a:lnTo>
                  <a:lnTo>
                    <a:pt x="97145" y="2223002"/>
                  </a:lnTo>
                  <a:cubicBezTo>
                    <a:pt x="43491" y="2223002"/>
                    <a:pt x="0" y="2266502"/>
                    <a:pt x="0" y="2320147"/>
                  </a:cubicBezTo>
                  <a:cubicBezTo>
                    <a:pt x="0" y="2373792"/>
                    <a:pt x="43491" y="2417293"/>
                    <a:pt x="97145" y="2417293"/>
                  </a:cubicBezTo>
                  <a:lnTo>
                    <a:pt x="260137" y="2417293"/>
                  </a:lnTo>
                  <a:lnTo>
                    <a:pt x="260137" y="3417284"/>
                  </a:lnTo>
                  <a:lnTo>
                    <a:pt x="97145" y="3417284"/>
                  </a:lnTo>
                  <a:cubicBezTo>
                    <a:pt x="43491" y="3417284"/>
                    <a:pt x="0" y="3460785"/>
                    <a:pt x="0" y="3514430"/>
                  </a:cubicBezTo>
                  <a:cubicBezTo>
                    <a:pt x="0" y="3568075"/>
                    <a:pt x="43491" y="3611575"/>
                    <a:pt x="97145" y="3611575"/>
                  </a:cubicBezTo>
                  <a:lnTo>
                    <a:pt x="260137" y="3611575"/>
                  </a:lnTo>
                  <a:lnTo>
                    <a:pt x="260137" y="4519508"/>
                  </a:lnTo>
                  <a:cubicBezTo>
                    <a:pt x="260137" y="4573153"/>
                    <a:pt x="303628" y="4616653"/>
                    <a:pt x="357283" y="4616653"/>
                  </a:cubicBezTo>
                  <a:lnTo>
                    <a:pt x="1194273" y="4616653"/>
                  </a:lnTo>
                  <a:lnTo>
                    <a:pt x="1194273" y="4744165"/>
                  </a:lnTo>
                  <a:cubicBezTo>
                    <a:pt x="1194273" y="4797809"/>
                    <a:pt x="1237764" y="4841310"/>
                    <a:pt x="1291419" y="4841310"/>
                  </a:cubicBezTo>
                  <a:cubicBezTo>
                    <a:pt x="1345073" y="4841310"/>
                    <a:pt x="1388564" y="4797809"/>
                    <a:pt x="1388564" y="4744165"/>
                  </a:cubicBezTo>
                  <a:lnTo>
                    <a:pt x="1388564" y="4616653"/>
                  </a:lnTo>
                  <a:lnTo>
                    <a:pt x="2364896" y="4616653"/>
                  </a:lnTo>
                  <a:lnTo>
                    <a:pt x="2364896" y="4744165"/>
                  </a:lnTo>
                  <a:cubicBezTo>
                    <a:pt x="2364896" y="4797809"/>
                    <a:pt x="2408387" y="4841310"/>
                    <a:pt x="2462041" y="4841310"/>
                  </a:cubicBezTo>
                  <a:cubicBezTo>
                    <a:pt x="2515695" y="4841310"/>
                    <a:pt x="2559187" y="4797809"/>
                    <a:pt x="2559187" y="4744165"/>
                  </a:cubicBezTo>
                  <a:lnTo>
                    <a:pt x="2559187" y="4616653"/>
                  </a:lnTo>
                  <a:lnTo>
                    <a:pt x="3559159" y="4616653"/>
                  </a:lnTo>
                  <a:lnTo>
                    <a:pt x="3559159" y="4744165"/>
                  </a:lnTo>
                  <a:cubicBezTo>
                    <a:pt x="3559159" y="4797809"/>
                    <a:pt x="3602650" y="4841310"/>
                    <a:pt x="3656305" y="4841310"/>
                  </a:cubicBezTo>
                  <a:cubicBezTo>
                    <a:pt x="3709959" y="4841310"/>
                    <a:pt x="3753450" y="4797809"/>
                    <a:pt x="3753450" y="4744165"/>
                  </a:cubicBezTo>
                  <a:lnTo>
                    <a:pt x="3753450" y="4616653"/>
                  </a:lnTo>
                  <a:lnTo>
                    <a:pt x="4779626" y="4616653"/>
                  </a:lnTo>
                  <a:cubicBezTo>
                    <a:pt x="4833281" y="4616653"/>
                    <a:pt x="4876772" y="4573153"/>
                    <a:pt x="4876772" y="4519508"/>
                  </a:cubicBezTo>
                  <a:cubicBezTo>
                    <a:pt x="4876772" y="4465863"/>
                    <a:pt x="4833309" y="4422363"/>
                    <a:pt x="4779655" y="4422363"/>
                  </a:cubicBezTo>
                  <a:close/>
                  <a:moveTo>
                    <a:pt x="3620862" y="3410550"/>
                  </a:moveTo>
                  <a:cubicBezTo>
                    <a:pt x="3697681" y="3410550"/>
                    <a:pt x="3760203" y="3473063"/>
                    <a:pt x="3760203" y="3549901"/>
                  </a:cubicBezTo>
                  <a:cubicBezTo>
                    <a:pt x="3760203" y="3626720"/>
                    <a:pt x="3697691" y="3689242"/>
                    <a:pt x="3620862" y="3689242"/>
                  </a:cubicBezTo>
                  <a:cubicBezTo>
                    <a:pt x="3544024" y="3689242"/>
                    <a:pt x="3481511" y="3626730"/>
                    <a:pt x="3481511" y="3549901"/>
                  </a:cubicBezTo>
                  <a:cubicBezTo>
                    <a:pt x="3481511" y="3473063"/>
                    <a:pt x="3544024" y="3410550"/>
                    <a:pt x="3620862" y="3410550"/>
                  </a:cubicBezTo>
                  <a:close/>
                  <a:moveTo>
                    <a:pt x="3620853" y="832809"/>
                  </a:moveTo>
                  <a:cubicBezTo>
                    <a:pt x="3697691" y="832809"/>
                    <a:pt x="3760194" y="895321"/>
                    <a:pt x="3760194" y="972160"/>
                  </a:cubicBezTo>
                  <a:cubicBezTo>
                    <a:pt x="3760194" y="1048998"/>
                    <a:pt x="3697681" y="1111510"/>
                    <a:pt x="3620853" y="1111510"/>
                  </a:cubicBezTo>
                  <a:cubicBezTo>
                    <a:pt x="3544015" y="1111510"/>
                    <a:pt x="3481502" y="1048998"/>
                    <a:pt x="3481502" y="972160"/>
                  </a:cubicBezTo>
                  <a:cubicBezTo>
                    <a:pt x="3481502" y="895321"/>
                    <a:pt x="3544015" y="832809"/>
                    <a:pt x="3620853" y="832809"/>
                  </a:cubicBezTo>
                  <a:close/>
                  <a:moveTo>
                    <a:pt x="1267778" y="3677412"/>
                  </a:moveTo>
                  <a:cubicBezTo>
                    <a:pt x="1190939" y="3677412"/>
                    <a:pt x="1128436" y="3614900"/>
                    <a:pt x="1128436" y="3538061"/>
                  </a:cubicBezTo>
                  <a:cubicBezTo>
                    <a:pt x="1128436" y="3461233"/>
                    <a:pt x="1190949" y="3398720"/>
                    <a:pt x="1267778" y="3398720"/>
                  </a:cubicBezTo>
                  <a:cubicBezTo>
                    <a:pt x="1344606" y="3398720"/>
                    <a:pt x="1407119" y="3461233"/>
                    <a:pt x="1407119" y="3538061"/>
                  </a:cubicBezTo>
                  <a:cubicBezTo>
                    <a:pt x="1407109" y="3614909"/>
                    <a:pt x="1344606" y="3677412"/>
                    <a:pt x="1267778" y="3677412"/>
                  </a:cubicBezTo>
                  <a:close/>
                  <a:moveTo>
                    <a:pt x="2438400" y="3937549"/>
                  </a:moveTo>
                  <a:cubicBezTo>
                    <a:pt x="2361562" y="3937549"/>
                    <a:pt x="2299059" y="3875037"/>
                    <a:pt x="2299059" y="3798208"/>
                  </a:cubicBezTo>
                  <a:cubicBezTo>
                    <a:pt x="2299059" y="3721370"/>
                    <a:pt x="2361572" y="3658857"/>
                    <a:pt x="2438400" y="3658857"/>
                  </a:cubicBezTo>
                  <a:cubicBezTo>
                    <a:pt x="2515229" y="3658857"/>
                    <a:pt x="2577741" y="3721370"/>
                    <a:pt x="2577741" y="3798208"/>
                  </a:cubicBezTo>
                  <a:cubicBezTo>
                    <a:pt x="2577741" y="3875037"/>
                    <a:pt x="2515238" y="3937549"/>
                    <a:pt x="2438400" y="3937549"/>
                  </a:cubicBezTo>
                  <a:close/>
                  <a:moveTo>
                    <a:pt x="2426580" y="430778"/>
                  </a:moveTo>
                  <a:cubicBezTo>
                    <a:pt x="2503418" y="430778"/>
                    <a:pt x="2565930" y="493290"/>
                    <a:pt x="2565930" y="570128"/>
                  </a:cubicBezTo>
                  <a:cubicBezTo>
                    <a:pt x="2565930" y="646967"/>
                    <a:pt x="2503418" y="709479"/>
                    <a:pt x="2426580" y="709479"/>
                  </a:cubicBezTo>
                  <a:cubicBezTo>
                    <a:pt x="2349741" y="709479"/>
                    <a:pt x="2287238" y="646967"/>
                    <a:pt x="2287238" y="570128"/>
                  </a:cubicBezTo>
                  <a:cubicBezTo>
                    <a:pt x="2287238" y="493290"/>
                    <a:pt x="2349741" y="430778"/>
                    <a:pt x="2426580" y="430778"/>
                  </a:cubicBezTo>
                  <a:close/>
                  <a:moveTo>
                    <a:pt x="1255938" y="2168986"/>
                  </a:moveTo>
                  <a:cubicBezTo>
                    <a:pt x="1332786" y="2168986"/>
                    <a:pt x="1395289" y="2231489"/>
                    <a:pt x="1395289" y="2308327"/>
                  </a:cubicBezTo>
                  <a:cubicBezTo>
                    <a:pt x="1395289" y="2385165"/>
                    <a:pt x="1332776" y="2447678"/>
                    <a:pt x="1255938" y="2447678"/>
                  </a:cubicBezTo>
                  <a:cubicBezTo>
                    <a:pt x="1179100" y="2447678"/>
                    <a:pt x="1116597" y="2385165"/>
                    <a:pt x="1116597" y="2308327"/>
                  </a:cubicBezTo>
                  <a:cubicBezTo>
                    <a:pt x="1116606" y="2231498"/>
                    <a:pt x="1179119" y="2168986"/>
                    <a:pt x="1255938" y="2168986"/>
                  </a:cubicBezTo>
                  <a:close/>
                  <a:moveTo>
                    <a:pt x="454438" y="1410510"/>
                  </a:moveTo>
                  <a:lnTo>
                    <a:pt x="986981" y="2111226"/>
                  </a:lnTo>
                  <a:cubicBezTo>
                    <a:pt x="946375" y="2166490"/>
                    <a:pt x="922315" y="2234641"/>
                    <a:pt x="922315" y="2308317"/>
                  </a:cubicBezTo>
                  <a:cubicBezTo>
                    <a:pt x="922315" y="2492293"/>
                    <a:pt x="1071982" y="2641959"/>
                    <a:pt x="1255948" y="2641959"/>
                  </a:cubicBezTo>
                  <a:cubicBezTo>
                    <a:pt x="1439913" y="2641959"/>
                    <a:pt x="1589589" y="2492293"/>
                    <a:pt x="1589589" y="2308317"/>
                  </a:cubicBezTo>
                  <a:cubicBezTo>
                    <a:pt x="1589589" y="2233717"/>
                    <a:pt x="1564977" y="2164766"/>
                    <a:pt x="1523438" y="2109140"/>
                  </a:cubicBezTo>
                  <a:lnTo>
                    <a:pt x="2328672" y="889083"/>
                  </a:lnTo>
                  <a:cubicBezTo>
                    <a:pt x="2359647" y="898608"/>
                    <a:pt x="2392518" y="903761"/>
                    <a:pt x="2426570" y="903761"/>
                  </a:cubicBezTo>
                  <a:cubicBezTo>
                    <a:pt x="2442286" y="903761"/>
                    <a:pt x="2457736" y="902589"/>
                    <a:pt x="2472881" y="900474"/>
                  </a:cubicBezTo>
                  <a:lnTo>
                    <a:pt x="2994232" y="2229917"/>
                  </a:lnTo>
                  <a:lnTo>
                    <a:pt x="2476681" y="3466833"/>
                  </a:lnTo>
                  <a:cubicBezTo>
                    <a:pt x="2464108" y="3465395"/>
                    <a:pt x="2451345" y="3464566"/>
                    <a:pt x="2438391" y="3464566"/>
                  </a:cubicBezTo>
                  <a:cubicBezTo>
                    <a:pt x="2313185" y="3464566"/>
                    <a:pt x="2203914" y="3533928"/>
                    <a:pt x="2146859" y="3636217"/>
                  </a:cubicBezTo>
                  <a:lnTo>
                    <a:pt x="1598886" y="3497837"/>
                  </a:lnTo>
                  <a:cubicBezTo>
                    <a:pt x="1578950" y="3332788"/>
                    <a:pt x="1438104" y="3204420"/>
                    <a:pt x="1267759" y="3204420"/>
                  </a:cubicBezTo>
                  <a:cubicBezTo>
                    <a:pt x="1083793" y="3204420"/>
                    <a:pt x="934126" y="3354086"/>
                    <a:pt x="934126" y="3538052"/>
                  </a:cubicBezTo>
                  <a:cubicBezTo>
                    <a:pt x="934126" y="3595154"/>
                    <a:pt x="948566" y="3648942"/>
                    <a:pt x="973960" y="3695986"/>
                  </a:cubicBezTo>
                  <a:lnTo>
                    <a:pt x="454438" y="4274058"/>
                  </a:lnTo>
                  <a:lnTo>
                    <a:pt x="454438" y="14105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  <p:sp>
          <p:nvSpPr>
            <p:cNvPr id="161" name="任意多边形: 形状 160"/>
            <p:cNvSpPr/>
            <p:nvPr/>
          </p:nvSpPr>
          <p:spPr>
            <a:xfrm>
              <a:off x="16656117" y="3556518"/>
              <a:ext cx="266700" cy="266700"/>
            </a:xfrm>
            <a:custGeom>
              <a:rect l="l" t="t" r="r" b="b"/>
              <a:pathLst>
                <a:path w="266700" h="266700">
                  <a:moveTo>
                    <a:pt x="242709" y="28454"/>
                  </a:moveTo>
                  <a:cubicBezTo>
                    <a:pt x="204771" y="-9485"/>
                    <a:pt x="143258" y="-9485"/>
                    <a:pt x="105320" y="28454"/>
                  </a:cubicBezTo>
                  <a:lnTo>
                    <a:pt x="28454" y="105320"/>
                  </a:lnTo>
                  <a:cubicBezTo>
                    <a:pt x="-9485" y="143268"/>
                    <a:pt x="-9485" y="204771"/>
                    <a:pt x="28454" y="242718"/>
                  </a:cubicBezTo>
                  <a:cubicBezTo>
                    <a:pt x="47427" y="261683"/>
                    <a:pt x="72288" y="271170"/>
                    <a:pt x="97148" y="271170"/>
                  </a:cubicBezTo>
                  <a:cubicBezTo>
                    <a:pt x="122008" y="271170"/>
                    <a:pt x="146878" y="261683"/>
                    <a:pt x="165842" y="242718"/>
                  </a:cubicBezTo>
                  <a:lnTo>
                    <a:pt x="242709" y="165852"/>
                  </a:lnTo>
                  <a:cubicBezTo>
                    <a:pt x="280637" y="127904"/>
                    <a:pt x="280637" y="66401"/>
                    <a:pt x="242709" y="284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/>
        </p:nvPicPr>
        <p:blipFill>
          <a:blip r:embed="rId2"/>
          <a:stretch/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760057" y="731520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3200" b="1">
                <a:solidFill>
                  <a:srgbClr val="00FFFF"/>
                </a:solidFill>
              </a:rPr>
              <a:t>请输入主标题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760057" y="1316295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1600">
                <a:solidFill>
                  <a:srgbClr val="00FFFF"/>
                </a:solidFill>
              </a:rPr>
              <a:t>请输入副标题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271856" y="3618828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00FFFF"/>
                </a:solidFill>
                <a:latin typeface="Arial"/>
                <a:ea typeface="微软雅黑"/>
              </a:rPr>
              <a:t>2014.07</a:t>
            </a:r>
            <a:endParaRPr lang="zh-CN" sz="1600" b="1">
              <a:solidFill>
                <a:srgbClr val="00FFFF"/>
              </a:solidFill>
              <a:latin typeface="Arial"/>
              <a:ea typeface="微软雅黑"/>
            </a:endParaRPr>
          </a:p>
        </p:txBody>
      </p:sp>
      <p:sp>
        <p:nvSpPr>
          <p:cNvPr id="78" name="Freeform 22"/>
          <p:cNvSpPr/>
          <p:nvPr/>
        </p:nvSpPr>
        <p:spPr>
          <a:xfrm>
            <a:off x="1114188" y="3184151"/>
            <a:ext cx="1213650" cy="1215156"/>
          </a:xfrm>
          <a:custGeom>
            <a:rect l="0" t="0" r="r" b="b"/>
            <a:pathLst>
              <a:path w="1213650" h="1215156">
                <a:moveTo>
                  <a:pt x="625538" y="10706"/>
                </a:moveTo>
                <a:cubicBezTo>
                  <a:pt x="625538" y="0"/>
                  <a:pt x="625538" y="0"/>
                  <a:pt x="625538" y="0"/>
                </a:cubicBezTo>
                <a:cubicBezTo>
                  <a:pt x="780585" y="5353"/>
                  <a:pt x="924940" y="69590"/>
                  <a:pt x="1037216" y="176653"/>
                </a:cubicBezTo>
                <a:cubicBezTo>
                  <a:pt x="1149492" y="289068"/>
                  <a:pt x="1208304" y="433602"/>
                  <a:pt x="1213650" y="588842"/>
                </a:cubicBezTo>
                <a:cubicBezTo>
                  <a:pt x="1202957" y="588842"/>
                  <a:pt x="1202957" y="588842"/>
                  <a:pt x="1202957" y="588842"/>
                </a:cubicBezTo>
                <a:cubicBezTo>
                  <a:pt x="1202957" y="551370"/>
                  <a:pt x="1197611" y="513899"/>
                  <a:pt x="1192264" y="476427"/>
                </a:cubicBezTo>
                <a:cubicBezTo>
                  <a:pt x="1154839" y="471074"/>
                  <a:pt x="1154839" y="471074"/>
                  <a:pt x="1154839" y="471074"/>
                </a:cubicBezTo>
                <a:cubicBezTo>
                  <a:pt x="1106720" y="267656"/>
                  <a:pt x="946326" y="107062"/>
                  <a:pt x="743160" y="58884"/>
                </a:cubicBezTo>
                <a:cubicBezTo>
                  <a:pt x="737814" y="26766"/>
                  <a:pt x="737814" y="26766"/>
                  <a:pt x="737814" y="26766"/>
                </a:cubicBezTo>
                <a:cubicBezTo>
                  <a:pt x="700388" y="16059"/>
                  <a:pt x="662963" y="10706"/>
                  <a:pt x="625538" y="10706"/>
                </a:cubicBezTo>
                <a:close/>
                <a:moveTo>
                  <a:pt x="1202957" y="626314"/>
                </a:moveTo>
                <a:cubicBezTo>
                  <a:pt x="1202957" y="663786"/>
                  <a:pt x="1197611" y="701257"/>
                  <a:pt x="1192264" y="738729"/>
                </a:cubicBezTo>
                <a:cubicBezTo>
                  <a:pt x="1154839" y="744082"/>
                  <a:pt x="1154839" y="744082"/>
                  <a:pt x="1154839" y="744082"/>
                </a:cubicBezTo>
                <a:cubicBezTo>
                  <a:pt x="1106720" y="947500"/>
                  <a:pt x="946326" y="1108094"/>
                  <a:pt x="743160" y="1156272"/>
                </a:cubicBezTo>
                <a:cubicBezTo>
                  <a:pt x="737814" y="1188390"/>
                  <a:pt x="737814" y="1188390"/>
                  <a:pt x="737814" y="1188390"/>
                </a:cubicBezTo>
                <a:cubicBezTo>
                  <a:pt x="700388" y="1199097"/>
                  <a:pt x="662963" y="1204450"/>
                  <a:pt x="625538" y="1204450"/>
                </a:cubicBezTo>
                <a:cubicBezTo>
                  <a:pt x="625538" y="1215156"/>
                  <a:pt x="625538" y="1215156"/>
                  <a:pt x="625538" y="1215156"/>
                </a:cubicBezTo>
                <a:cubicBezTo>
                  <a:pt x="780585" y="1209803"/>
                  <a:pt x="924940" y="1145566"/>
                  <a:pt x="1037216" y="1038503"/>
                </a:cubicBezTo>
                <a:cubicBezTo>
                  <a:pt x="1149492" y="926088"/>
                  <a:pt x="1208304" y="781554"/>
                  <a:pt x="1213650" y="626314"/>
                </a:cubicBezTo>
                <a:lnTo>
                  <a:pt x="1202957" y="626314"/>
                </a:lnTo>
                <a:close/>
                <a:moveTo>
                  <a:pt x="481183" y="1188390"/>
                </a:moveTo>
                <a:cubicBezTo>
                  <a:pt x="470490" y="1156272"/>
                  <a:pt x="470490" y="1156272"/>
                  <a:pt x="470490" y="1156272"/>
                </a:cubicBezTo>
                <a:cubicBezTo>
                  <a:pt x="272670" y="1108094"/>
                  <a:pt x="112276" y="947500"/>
                  <a:pt x="58811" y="744082"/>
                </a:cubicBezTo>
                <a:cubicBezTo>
                  <a:pt x="26732" y="738729"/>
                  <a:pt x="26732" y="738729"/>
                  <a:pt x="26732" y="738729"/>
                </a:cubicBezTo>
                <a:cubicBezTo>
                  <a:pt x="16039" y="701257"/>
                  <a:pt x="10693" y="663786"/>
                  <a:pt x="10693" y="626314"/>
                </a:cubicBezTo>
                <a:cubicBezTo>
                  <a:pt x="0" y="626314"/>
                  <a:pt x="0" y="626314"/>
                  <a:pt x="0" y="626314"/>
                </a:cubicBezTo>
                <a:cubicBezTo>
                  <a:pt x="5346" y="781554"/>
                  <a:pt x="69504" y="926088"/>
                  <a:pt x="181780" y="1038503"/>
                </a:cubicBezTo>
                <a:cubicBezTo>
                  <a:pt x="288710" y="1145566"/>
                  <a:pt x="433065" y="1209803"/>
                  <a:pt x="588112" y="1215156"/>
                </a:cubicBezTo>
                <a:cubicBezTo>
                  <a:pt x="588112" y="1204450"/>
                  <a:pt x="588112" y="1204450"/>
                  <a:pt x="588112" y="1204450"/>
                </a:cubicBezTo>
                <a:cubicBezTo>
                  <a:pt x="550687" y="1204450"/>
                  <a:pt x="513262" y="1199097"/>
                  <a:pt x="481183" y="1188390"/>
                </a:cubicBezTo>
                <a:close/>
                <a:moveTo>
                  <a:pt x="26732" y="476427"/>
                </a:moveTo>
                <a:cubicBezTo>
                  <a:pt x="58811" y="471074"/>
                  <a:pt x="58811" y="471074"/>
                  <a:pt x="58811" y="471074"/>
                </a:cubicBezTo>
                <a:cubicBezTo>
                  <a:pt x="112276" y="267656"/>
                  <a:pt x="272670" y="107062"/>
                  <a:pt x="470490" y="58884"/>
                </a:cubicBezTo>
                <a:cubicBezTo>
                  <a:pt x="481183" y="26766"/>
                  <a:pt x="481183" y="26766"/>
                  <a:pt x="481183" y="26766"/>
                </a:cubicBezTo>
                <a:cubicBezTo>
                  <a:pt x="513262" y="16059"/>
                  <a:pt x="550687" y="10706"/>
                  <a:pt x="588112" y="10706"/>
                </a:cubicBezTo>
                <a:cubicBezTo>
                  <a:pt x="588112" y="0"/>
                  <a:pt x="588112" y="0"/>
                  <a:pt x="588112" y="0"/>
                </a:cubicBezTo>
                <a:cubicBezTo>
                  <a:pt x="433065" y="5353"/>
                  <a:pt x="288710" y="69590"/>
                  <a:pt x="181780" y="176653"/>
                </a:cubicBezTo>
                <a:cubicBezTo>
                  <a:pt x="69504" y="289068"/>
                  <a:pt x="5346" y="433602"/>
                  <a:pt x="0" y="588842"/>
                </a:cubicBezTo>
                <a:cubicBezTo>
                  <a:pt x="10693" y="588842"/>
                  <a:pt x="10693" y="588842"/>
                  <a:pt x="10693" y="588842"/>
                </a:cubicBezTo>
                <a:cubicBezTo>
                  <a:pt x="10693" y="551370"/>
                  <a:pt x="16039" y="513899"/>
                  <a:pt x="26732" y="47642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 sz="1400"/>
          </a:p>
        </p:txBody>
      </p:sp>
      <p:sp>
        <p:nvSpPr>
          <p:cNvPr id="113" name="Freeform 22"/>
          <p:cNvSpPr/>
          <p:nvPr/>
        </p:nvSpPr>
        <p:spPr>
          <a:xfrm>
            <a:off x="3292254" y="3184151"/>
            <a:ext cx="1213650" cy="1215156"/>
          </a:xfrm>
          <a:custGeom>
            <a:rect l="0" t="0" r="r" b="b"/>
            <a:pathLst>
              <a:path w="1213650" h="1215156">
                <a:moveTo>
                  <a:pt x="625538" y="10706"/>
                </a:moveTo>
                <a:cubicBezTo>
                  <a:pt x="625538" y="0"/>
                  <a:pt x="625538" y="0"/>
                  <a:pt x="625538" y="0"/>
                </a:cubicBezTo>
                <a:cubicBezTo>
                  <a:pt x="780585" y="5353"/>
                  <a:pt x="924940" y="69590"/>
                  <a:pt x="1037216" y="176653"/>
                </a:cubicBezTo>
                <a:cubicBezTo>
                  <a:pt x="1149492" y="289068"/>
                  <a:pt x="1208304" y="433602"/>
                  <a:pt x="1213650" y="588842"/>
                </a:cubicBezTo>
                <a:cubicBezTo>
                  <a:pt x="1202957" y="588842"/>
                  <a:pt x="1202957" y="588842"/>
                  <a:pt x="1202957" y="588842"/>
                </a:cubicBezTo>
                <a:cubicBezTo>
                  <a:pt x="1202957" y="551370"/>
                  <a:pt x="1197611" y="513899"/>
                  <a:pt x="1192264" y="476427"/>
                </a:cubicBezTo>
                <a:cubicBezTo>
                  <a:pt x="1154839" y="471074"/>
                  <a:pt x="1154839" y="471074"/>
                  <a:pt x="1154839" y="471074"/>
                </a:cubicBezTo>
                <a:cubicBezTo>
                  <a:pt x="1106720" y="267656"/>
                  <a:pt x="946326" y="107062"/>
                  <a:pt x="743160" y="58884"/>
                </a:cubicBezTo>
                <a:cubicBezTo>
                  <a:pt x="737814" y="26766"/>
                  <a:pt x="737814" y="26766"/>
                  <a:pt x="737814" y="26766"/>
                </a:cubicBezTo>
                <a:cubicBezTo>
                  <a:pt x="700388" y="16059"/>
                  <a:pt x="662963" y="10706"/>
                  <a:pt x="625538" y="10706"/>
                </a:cubicBezTo>
                <a:close/>
                <a:moveTo>
                  <a:pt x="1202957" y="626314"/>
                </a:moveTo>
                <a:cubicBezTo>
                  <a:pt x="1202957" y="663786"/>
                  <a:pt x="1197611" y="701257"/>
                  <a:pt x="1192264" y="738729"/>
                </a:cubicBezTo>
                <a:cubicBezTo>
                  <a:pt x="1154839" y="744082"/>
                  <a:pt x="1154839" y="744082"/>
                  <a:pt x="1154839" y="744082"/>
                </a:cubicBezTo>
                <a:cubicBezTo>
                  <a:pt x="1106720" y="947500"/>
                  <a:pt x="946326" y="1108094"/>
                  <a:pt x="743160" y="1156272"/>
                </a:cubicBezTo>
                <a:cubicBezTo>
                  <a:pt x="737814" y="1188390"/>
                  <a:pt x="737814" y="1188390"/>
                  <a:pt x="737814" y="1188390"/>
                </a:cubicBezTo>
                <a:cubicBezTo>
                  <a:pt x="700388" y="1199097"/>
                  <a:pt x="662963" y="1204450"/>
                  <a:pt x="625538" y="1204450"/>
                </a:cubicBezTo>
                <a:cubicBezTo>
                  <a:pt x="625538" y="1215156"/>
                  <a:pt x="625538" y="1215156"/>
                  <a:pt x="625538" y="1215156"/>
                </a:cubicBezTo>
                <a:cubicBezTo>
                  <a:pt x="780585" y="1209803"/>
                  <a:pt x="924940" y="1145566"/>
                  <a:pt x="1037216" y="1038503"/>
                </a:cubicBezTo>
                <a:cubicBezTo>
                  <a:pt x="1149492" y="926088"/>
                  <a:pt x="1208304" y="781554"/>
                  <a:pt x="1213650" y="626314"/>
                </a:cubicBezTo>
                <a:lnTo>
                  <a:pt x="1202957" y="626314"/>
                </a:lnTo>
                <a:close/>
                <a:moveTo>
                  <a:pt x="481183" y="1188390"/>
                </a:moveTo>
                <a:cubicBezTo>
                  <a:pt x="470490" y="1156272"/>
                  <a:pt x="470490" y="1156272"/>
                  <a:pt x="470490" y="1156272"/>
                </a:cubicBezTo>
                <a:cubicBezTo>
                  <a:pt x="272670" y="1108094"/>
                  <a:pt x="112276" y="947500"/>
                  <a:pt x="58811" y="744082"/>
                </a:cubicBezTo>
                <a:cubicBezTo>
                  <a:pt x="26732" y="738729"/>
                  <a:pt x="26732" y="738729"/>
                  <a:pt x="26732" y="738729"/>
                </a:cubicBezTo>
                <a:cubicBezTo>
                  <a:pt x="16039" y="701257"/>
                  <a:pt x="10693" y="663786"/>
                  <a:pt x="10693" y="626314"/>
                </a:cubicBezTo>
                <a:cubicBezTo>
                  <a:pt x="0" y="626314"/>
                  <a:pt x="0" y="626314"/>
                  <a:pt x="0" y="626314"/>
                </a:cubicBezTo>
                <a:cubicBezTo>
                  <a:pt x="5346" y="781554"/>
                  <a:pt x="69504" y="926088"/>
                  <a:pt x="181780" y="1038503"/>
                </a:cubicBezTo>
                <a:cubicBezTo>
                  <a:pt x="288710" y="1145566"/>
                  <a:pt x="433065" y="1209803"/>
                  <a:pt x="588112" y="1215156"/>
                </a:cubicBezTo>
                <a:cubicBezTo>
                  <a:pt x="588112" y="1204450"/>
                  <a:pt x="588112" y="1204450"/>
                  <a:pt x="588112" y="1204450"/>
                </a:cubicBezTo>
                <a:cubicBezTo>
                  <a:pt x="550687" y="1204450"/>
                  <a:pt x="513262" y="1199097"/>
                  <a:pt x="481183" y="1188390"/>
                </a:cubicBezTo>
                <a:close/>
                <a:moveTo>
                  <a:pt x="26732" y="476427"/>
                </a:moveTo>
                <a:cubicBezTo>
                  <a:pt x="58811" y="471074"/>
                  <a:pt x="58811" y="471074"/>
                  <a:pt x="58811" y="471074"/>
                </a:cubicBezTo>
                <a:cubicBezTo>
                  <a:pt x="112276" y="267656"/>
                  <a:pt x="272670" y="107062"/>
                  <a:pt x="470490" y="58884"/>
                </a:cubicBezTo>
                <a:cubicBezTo>
                  <a:pt x="481183" y="26766"/>
                  <a:pt x="481183" y="26766"/>
                  <a:pt x="481183" y="26766"/>
                </a:cubicBezTo>
                <a:cubicBezTo>
                  <a:pt x="513262" y="16059"/>
                  <a:pt x="550687" y="10706"/>
                  <a:pt x="588112" y="10706"/>
                </a:cubicBezTo>
                <a:cubicBezTo>
                  <a:pt x="588112" y="0"/>
                  <a:pt x="588112" y="0"/>
                  <a:pt x="588112" y="0"/>
                </a:cubicBezTo>
                <a:cubicBezTo>
                  <a:pt x="433065" y="5353"/>
                  <a:pt x="288710" y="69590"/>
                  <a:pt x="181780" y="176653"/>
                </a:cubicBezTo>
                <a:cubicBezTo>
                  <a:pt x="69504" y="289068"/>
                  <a:pt x="5346" y="433602"/>
                  <a:pt x="0" y="588842"/>
                </a:cubicBezTo>
                <a:cubicBezTo>
                  <a:pt x="10693" y="588842"/>
                  <a:pt x="10693" y="588842"/>
                  <a:pt x="10693" y="588842"/>
                </a:cubicBezTo>
                <a:cubicBezTo>
                  <a:pt x="10693" y="551370"/>
                  <a:pt x="16039" y="513899"/>
                  <a:pt x="26732" y="47642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 sz="1400"/>
          </a:p>
        </p:txBody>
      </p:sp>
      <p:sp>
        <p:nvSpPr>
          <p:cNvPr id="114" name="Freeform 22"/>
          <p:cNvSpPr/>
          <p:nvPr/>
        </p:nvSpPr>
        <p:spPr>
          <a:xfrm>
            <a:off x="5470319" y="3184151"/>
            <a:ext cx="1213650" cy="1215156"/>
          </a:xfrm>
          <a:custGeom>
            <a:rect l="0" t="0" r="r" b="b"/>
            <a:pathLst>
              <a:path w="1213650" h="1215156">
                <a:moveTo>
                  <a:pt x="625538" y="10706"/>
                </a:moveTo>
                <a:cubicBezTo>
                  <a:pt x="625538" y="0"/>
                  <a:pt x="625538" y="0"/>
                  <a:pt x="625538" y="0"/>
                </a:cubicBezTo>
                <a:cubicBezTo>
                  <a:pt x="780585" y="5353"/>
                  <a:pt x="924940" y="69590"/>
                  <a:pt x="1037216" y="176653"/>
                </a:cubicBezTo>
                <a:cubicBezTo>
                  <a:pt x="1149492" y="289068"/>
                  <a:pt x="1208304" y="433602"/>
                  <a:pt x="1213650" y="588842"/>
                </a:cubicBezTo>
                <a:cubicBezTo>
                  <a:pt x="1202957" y="588842"/>
                  <a:pt x="1202957" y="588842"/>
                  <a:pt x="1202957" y="588842"/>
                </a:cubicBezTo>
                <a:cubicBezTo>
                  <a:pt x="1202957" y="551370"/>
                  <a:pt x="1197611" y="513899"/>
                  <a:pt x="1192264" y="476427"/>
                </a:cubicBezTo>
                <a:cubicBezTo>
                  <a:pt x="1154839" y="471074"/>
                  <a:pt x="1154839" y="471074"/>
                  <a:pt x="1154839" y="471074"/>
                </a:cubicBezTo>
                <a:cubicBezTo>
                  <a:pt x="1106720" y="267656"/>
                  <a:pt x="946326" y="107062"/>
                  <a:pt x="743160" y="58884"/>
                </a:cubicBezTo>
                <a:cubicBezTo>
                  <a:pt x="737814" y="26766"/>
                  <a:pt x="737814" y="26766"/>
                  <a:pt x="737814" y="26766"/>
                </a:cubicBezTo>
                <a:cubicBezTo>
                  <a:pt x="700388" y="16059"/>
                  <a:pt x="662963" y="10706"/>
                  <a:pt x="625538" y="10706"/>
                </a:cubicBezTo>
                <a:close/>
                <a:moveTo>
                  <a:pt x="1202957" y="626314"/>
                </a:moveTo>
                <a:cubicBezTo>
                  <a:pt x="1202957" y="663786"/>
                  <a:pt x="1197611" y="701257"/>
                  <a:pt x="1192264" y="738729"/>
                </a:cubicBezTo>
                <a:cubicBezTo>
                  <a:pt x="1154839" y="744082"/>
                  <a:pt x="1154839" y="744082"/>
                  <a:pt x="1154839" y="744082"/>
                </a:cubicBezTo>
                <a:cubicBezTo>
                  <a:pt x="1106720" y="947500"/>
                  <a:pt x="946326" y="1108094"/>
                  <a:pt x="743160" y="1156272"/>
                </a:cubicBezTo>
                <a:cubicBezTo>
                  <a:pt x="737814" y="1188390"/>
                  <a:pt x="737814" y="1188390"/>
                  <a:pt x="737814" y="1188390"/>
                </a:cubicBezTo>
                <a:cubicBezTo>
                  <a:pt x="700388" y="1199097"/>
                  <a:pt x="662963" y="1204450"/>
                  <a:pt x="625538" y="1204450"/>
                </a:cubicBezTo>
                <a:cubicBezTo>
                  <a:pt x="625538" y="1215156"/>
                  <a:pt x="625538" y="1215156"/>
                  <a:pt x="625538" y="1215156"/>
                </a:cubicBezTo>
                <a:cubicBezTo>
                  <a:pt x="780585" y="1209803"/>
                  <a:pt x="924940" y="1145566"/>
                  <a:pt x="1037216" y="1038503"/>
                </a:cubicBezTo>
                <a:cubicBezTo>
                  <a:pt x="1149492" y="926088"/>
                  <a:pt x="1208304" y="781554"/>
                  <a:pt x="1213650" y="626314"/>
                </a:cubicBezTo>
                <a:lnTo>
                  <a:pt x="1202957" y="626314"/>
                </a:lnTo>
                <a:close/>
                <a:moveTo>
                  <a:pt x="481183" y="1188390"/>
                </a:moveTo>
                <a:cubicBezTo>
                  <a:pt x="470490" y="1156272"/>
                  <a:pt x="470490" y="1156272"/>
                  <a:pt x="470490" y="1156272"/>
                </a:cubicBezTo>
                <a:cubicBezTo>
                  <a:pt x="272670" y="1108094"/>
                  <a:pt x="112276" y="947500"/>
                  <a:pt x="58811" y="744082"/>
                </a:cubicBezTo>
                <a:cubicBezTo>
                  <a:pt x="26732" y="738729"/>
                  <a:pt x="26732" y="738729"/>
                  <a:pt x="26732" y="738729"/>
                </a:cubicBezTo>
                <a:cubicBezTo>
                  <a:pt x="16039" y="701257"/>
                  <a:pt x="10693" y="663786"/>
                  <a:pt x="10693" y="626314"/>
                </a:cubicBezTo>
                <a:cubicBezTo>
                  <a:pt x="0" y="626314"/>
                  <a:pt x="0" y="626314"/>
                  <a:pt x="0" y="626314"/>
                </a:cubicBezTo>
                <a:cubicBezTo>
                  <a:pt x="5346" y="781554"/>
                  <a:pt x="69504" y="926088"/>
                  <a:pt x="181780" y="1038503"/>
                </a:cubicBezTo>
                <a:cubicBezTo>
                  <a:pt x="288710" y="1145566"/>
                  <a:pt x="433065" y="1209803"/>
                  <a:pt x="588112" y="1215156"/>
                </a:cubicBezTo>
                <a:cubicBezTo>
                  <a:pt x="588112" y="1204450"/>
                  <a:pt x="588112" y="1204450"/>
                  <a:pt x="588112" y="1204450"/>
                </a:cubicBezTo>
                <a:cubicBezTo>
                  <a:pt x="550687" y="1204450"/>
                  <a:pt x="513262" y="1199097"/>
                  <a:pt x="481183" y="1188390"/>
                </a:cubicBezTo>
                <a:close/>
                <a:moveTo>
                  <a:pt x="26732" y="476427"/>
                </a:moveTo>
                <a:cubicBezTo>
                  <a:pt x="58811" y="471074"/>
                  <a:pt x="58811" y="471074"/>
                  <a:pt x="58811" y="471074"/>
                </a:cubicBezTo>
                <a:cubicBezTo>
                  <a:pt x="112276" y="267656"/>
                  <a:pt x="272670" y="107062"/>
                  <a:pt x="470490" y="58884"/>
                </a:cubicBezTo>
                <a:cubicBezTo>
                  <a:pt x="481183" y="26766"/>
                  <a:pt x="481183" y="26766"/>
                  <a:pt x="481183" y="26766"/>
                </a:cubicBezTo>
                <a:cubicBezTo>
                  <a:pt x="513262" y="16059"/>
                  <a:pt x="550687" y="10706"/>
                  <a:pt x="588112" y="10706"/>
                </a:cubicBezTo>
                <a:cubicBezTo>
                  <a:pt x="588112" y="0"/>
                  <a:pt x="588112" y="0"/>
                  <a:pt x="588112" y="0"/>
                </a:cubicBezTo>
                <a:cubicBezTo>
                  <a:pt x="433065" y="5353"/>
                  <a:pt x="288710" y="69590"/>
                  <a:pt x="181780" y="176653"/>
                </a:cubicBezTo>
                <a:cubicBezTo>
                  <a:pt x="69504" y="289068"/>
                  <a:pt x="5346" y="433602"/>
                  <a:pt x="0" y="588842"/>
                </a:cubicBezTo>
                <a:cubicBezTo>
                  <a:pt x="10693" y="588842"/>
                  <a:pt x="10693" y="588842"/>
                  <a:pt x="10693" y="588842"/>
                </a:cubicBezTo>
                <a:cubicBezTo>
                  <a:pt x="10693" y="551370"/>
                  <a:pt x="16039" y="513899"/>
                  <a:pt x="26732" y="47642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 sz="1400"/>
          </a:p>
        </p:txBody>
      </p:sp>
      <p:sp>
        <p:nvSpPr>
          <p:cNvPr id="117" name="Freeform 22"/>
          <p:cNvSpPr/>
          <p:nvPr/>
        </p:nvSpPr>
        <p:spPr>
          <a:xfrm>
            <a:off x="7648385" y="3184151"/>
            <a:ext cx="1213650" cy="1215156"/>
          </a:xfrm>
          <a:custGeom>
            <a:rect l="0" t="0" r="r" b="b"/>
            <a:pathLst>
              <a:path w="1213650" h="1215156">
                <a:moveTo>
                  <a:pt x="625538" y="10706"/>
                </a:moveTo>
                <a:cubicBezTo>
                  <a:pt x="625538" y="0"/>
                  <a:pt x="625538" y="0"/>
                  <a:pt x="625538" y="0"/>
                </a:cubicBezTo>
                <a:cubicBezTo>
                  <a:pt x="780585" y="5353"/>
                  <a:pt x="924940" y="69590"/>
                  <a:pt x="1037216" y="176653"/>
                </a:cubicBezTo>
                <a:cubicBezTo>
                  <a:pt x="1149492" y="289068"/>
                  <a:pt x="1208304" y="433602"/>
                  <a:pt x="1213650" y="588842"/>
                </a:cubicBezTo>
                <a:cubicBezTo>
                  <a:pt x="1202957" y="588842"/>
                  <a:pt x="1202957" y="588842"/>
                  <a:pt x="1202957" y="588842"/>
                </a:cubicBezTo>
                <a:cubicBezTo>
                  <a:pt x="1202957" y="551370"/>
                  <a:pt x="1197611" y="513899"/>
                  <a:pt x="1192264" y="476427"/>
                </a:cubicBezTo>
                <a:cubicBezTo>
                  <a:pt x="1154839" y="471074"/>
                  <a:pt x="1154839" y="471074"/>
                  <a:pt x="1154839" y="471074"/>
                </a:cubicBezTo>
                <a:cubicBezTo>
                  <a:pt x="1106720" y="267656"/>
                  <a:pt x="946326" y="107062"/>
                  <a:pt x="743160" y="58884"/>
                </a:cubicBezTo>
                <a:cubicBezTo>
                  <a:pt x="737814" y="26766"/>
                  <a:pt x="737814" y="26766"/>
                  <a:pt x="737814" y="26766"/>
                </a:cubicBezTo>
                <a:cubicBezTo>
                  <a:pt x="700388" y="16059"/>
                  <a:pt x="662963" y="10706"/>
                  <a:pt x="625538" y="10706"/>
                </a:cubicBezTo>
                <a:close/>
                <a:moveTo>
                  <a:pt x="1202957" y="626314"/>
                </a:moveTo>
                <a:cubicBezTo>
                  <a:pt x="1202957" y="663786"/>
                  <a:pt x="1197611" y="701257"/>
                  <a:pt x="1192264" y="738729"/>
                </a:cubicBezTo>
                <a:cubicBezTo>
                  <a:pt x="1154839" y="744082"/>
                  <a:pt x="1154839" y="744082"/>
                  <a:pt x="1154839" y="744082"/>
                </a:cubicBezTo>
                <a:cubicBezTo>
                  <a:pt x="1106720" y="947500"/>
                  <a:pt x="946326" y="1108094"/>
                  <a:pt x="743160" y="1156272"/>
                </a:cubicBezTo>
                <a:cubicBezTo>
                  <a:pt x="737814" y="1188390"/>
                  <a:pt x="737814" y="1188390"/>
                  <a:pt x="737814" y="1188390"/>
                </a:cubicBezTo>
                <a:cubicBezTo>
                  <a:pt x="700388" y="1199097"/>
                  <a:pt x="662963" y="1204450"/>
                  <a:pt x="625538" y="1204450"/>
                </a:cubicBezTo>
                <a:cubicBezTo>
                  <a:pt x="625538" y="1215156"/>
                  <a:pt x="625538" y="1215156"/>
                  <a:pt x="625538" y="1215156"/>
                </a:cubicBezTo>
                <a:cubicBezTo>
                  <a:pt x="780585" y="1209803"/>
                  <a:pt x="924940" y="1145566"/>
                  <a:pt x="1037216" y="1038503"/>
                </a:cubicBezTo>
                <a:cubicBezTo>
                  <a:pt x="1149492" y="926088"/>
                  <a:pt x="1208304" y="781554"/>
                  <a:pt x="1213650" y="626314"/>
                </a:cubicBezTo>
                <a:lnTo>
                  <a:pt x="1202957" y="626314"/>
                </a:lnTo>
                <a:close/>
                <a:moveTo>
                  <a:pt x="481183" y="1188390"/>
                </a:moveTo>
                <a:cubicBezTo>
                  <a:pt x="470490" y="1156272"/>
                  <a:pt x="470490" y="1156272"/>
                  <a:pt x="470490" y="1156272"/>
                </a:cubicBezTo>
                <a:cubicBezTo>
                  <a:pt x="272670" y="1108094"/>
                  <a:pt x="112276" y="947500"/>
                  <a:pt x="58811" y="744082"/>
                </a:cubicBezTo>
                <a:cubicBezTo>
                  <a:pt x="26732" y="738729"/>
                  <a:pt x="26732" y="738729"/>
                  <a:pt x="26732" y="738729"/>
                </a:cubicBezTo>
                <a:cubicBezTo>
                  <a:pt x="16039" y="701257"/>
                  <a:pt x="10693" y="663786"/>
                  <a:pt x="10693" y="626314"/>
                </a:cubicBezTo>
                <a:cubicBezTo>
                  <a:pt x="0" y="626314"/>
                  <a:pt x="0" y="626314"/>
                  <a:pt x="0" y="626314"/>
                </a:cubicBezTo>
                <a:cubicBezTo>
                  <a:pt x="5346" y="781554"/>
                  <a:pt x="69504" y="926088"/>
                  <a:pt x="181780" y="1038503"/>
                </a:cubicBezTo>
                <a:cubicBezTo>
                  <a:pt x="288710" y="1145566"/>
                  <a:pt x="433065" y="1209803"/>
                  <a:pt x="588112" y="1215156"/>
                </a:cubicBezTo>
                <a:cubicBezTo>
                  <a:pt x="588112" y="1204450"/>
                  <a:pt x="588112" y="1204450"/>
                  <a:pt x="588112" y="1204450"/>
                </a:cubicBezTo>
                <a:cubicBezTo>
                  <a:pt x="550687" y="1204450"/>
                  <a:pt x="513262" y="1199097"/>
                  <a:pt x="481183" y="1188390"/>
                </a:cubicBezTo>
                <a:close/>
                <a:moveTo>
                  <a:pt x="26732" y="476427"/>
                </a:moveTo>
                <a:cubicBezTo>
                  <a:pt x="58811" y="471074"/>
                  <a:pt x="58811" y="471074"/>
                  <a:pt x="58811" y="471074"/>
                </a:cubicBezTo>
                <a:cubicBezTo>
                  <a:pt x="112276" y="267656"/>
                  <a:pt x="272670" y="107062"/>
                  <a:pt x="470490" y="58884"/>
                </a:cubicBezTo>
                <a:cubicBezTo>
                  <a:pt x="481183" y="26766"/>
                  <a:pt x="481183" y="26766"/>
                  <a:pt x="481183" y="26766"/>
                </a:cubicBezTo>
                <a:cubicBezTo>
                  <a:pt x="513262" y="16059"/>
                  <a:pt x="550687" y="10706"/>
                  <a:pt x="588112" y="10706"/>
                </a:cubicBezTo>
                <a:cubicBezTo>
                  <a:pt x="588112" y="0"/>
                  <a:pt x="588112" y="0"/>
                  <a:pt x="588112" y="0"/>
                </a:cubicBezTo>
                <a:cubicBezTo>
                  <a:pt x="433065" y="5353"/>
                  <a:pt x="288710" y="69590"/>
                  <a:pt x="181780" y="176653"/>
                </a:cubicBezTo>
                <a:cubicBezTo>
                  <a:pt x="69504" y="289068"/>
                  <a:pt x="5346" y="433602"/>
                  <a:pt x="0" y="588842"/>
                </a:cubicBezTo>
                <a:cubicBezTo>
                  <a:pt x="10693" y="588842"/>
                  <a:pt x="10693" y="588842"/>
                  <a:pt x="10693" y="588842"/>
                </a:cubicBezTo>
                <a:cubicBezTo>
                  <a:pt x="10693" y="551370"/>
                  <a:pt x="16039" y="513899"/>
                  <a:pt x="26732" y="47642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 sz="1400"/>
          </a:p>
        </p:txBody>
      </p:sp>
      <p:sp>
        <p:nvSpPr>
          <p:cNvPr id="120" name="Freeform 22"/>
          <p:cNvSpPr/>
          <p:nvPr/>
        </p:nvSpPr>
        <p:spPr>
          <a:xfrm>
            <a:off x="9826448" y="3184151"/>
            <a:ext cx="1213650" cy="1215156"/>
          </a:xfrm>
          <a:custGeom>
            <a:rect l="0" t="0" r="r" b="b"/>
            <a:pathLst>
              <a:path w="1213650" h="1215156">
                <a:moveTo>
                  <a:pt x="625538" y="10706"/>
                </a:moveTo>
                <a:cubicBezTo>
                  <a:pt x="625538" y="0"/>
                  <a:pt x="625538" y="0"/>
                  <a:pt x="625538" y="0"/>
                </a:cubicBezTo>
                <a:cubicBezTo>
                  <a:pt x="780585" y="5353"/>
                  <a:pt x="924940" y="69590"/>
                  <a:pt x="1037216" y="176653"/>
                </a:cubicBezTo>
                <a:cubicBezTo>
                  <a:pt x="1149492" y="289068"/>
                  <a:pt x="1208304" y="433602"/>
                  <a:pt x="1213650" y="588842"/>
                </a:cubicBezTo>
                <a:cubicBezTo>
                  <a:pt x="1202957" y="588842"/>
                  <a:pt x="1202957" y="588842"/>
                  <a:pt x="1202957" y="588842"/>
                </a:cubicBezTo>
                <a:cubicBezTo>
                  <a:pt x="1202957" y="551370"/>
                  <a:pt x="1197611" y="513899"/>
                  <a:pt x="1192264" y="476427"/>
                </a:cubicBezTo>
                <a:cubicBezTo>
                  <a:pt x="1154839" y="471074"/>
                  <a:pt x="1154839" y="471074"/>
                  <a:pt x="1154839" y="471074"/>
                </a:cubicBezTo>
                <a:cubicBezTo>
                  <a:pt x="1106720" y="267656"/>
                  <a:pt x="946326" y="107062"/>
                  <a:pt x="743160" y="58884"/>
                </a:cubicBezTo>
                <a:cubicBezTo>
                  <a:pt x="737814" y="26766"/>
                  <a:pt x="737814" y="26766"/>
                  <a:pt x="737814" y="26766"/>
                </a:cubicBezTo>
                <a:cubicBezTo>
                  <a:pt x="700388" y="16059"/>
                  <a:pt x="662963" y="10706"/>
                  <a:pt x="625538" y="10706"/>
                </a:cubicBezTo>
                <a:close/>
                <a:moveTo>
                  <a:pt x="1202957" y="626314"/>
                </a:moveTo>
                <a:cubicBezTo>
                  <a:pt x="1202957" y="663786"/>
                  <a:pt x="1197611" y="701257"/>
                  <a:pt x="1192264" y="738729"/>
                </a:cubicBezTo>
                <a:cubicBezTo>
                  <a:pt x="1154839" y="744082"/>
                  <a:pt x="1154839" y="744082"/>
                  <a:pt x="1154839" y="744082"/>
                </a:cubicBezTo>
                <a:cubicBezTo>
                  <a:pt x="1106720" y="947500"/>
                  <a:pt x="946326" y="1108094"/>
                  <a:pt x="743160" y="1156272"/>
                </a:cubicBezTo>
                <a:cubicBezTo>
                  <a:pt x="737814" y="1188390"/>
                  <a:pt x="737814" y="1188390"/>
                  <a:pt x="737814" y="1188390"/>
                </a:cubicBezTo>
                <a:cubicBezTo>
                  <a:pt x="700388" y="1199097"/>
                  <a:pt x="662963" y="1204450"/>
                  <a:pt x="625538" y="1204450"/>
                </a:cubicBezTo>
                <a:cubicBezTo>
                  <a:pt x="625538" y="1215156"/>
                  <a:pt x="625538" y="1215156"/>
                  <a:pt x="625538" y="1215156"/>
                </a:cubicBezTo>
                <a:cubicBezTo>
                  <a:pt x="780585" y="1209803"/>
                  <a:pt x="924940" y="1145566"/>
                  <a:pt x="1037216" y="1038503"/>
                </a:cubicBezTo>
                <a:cubicBezTo>
                  <a:pt x="1149492" y="926088"/>
                  <a:pt x="1208304" y="781554"/>
                  <a:pt x="1213650" y="626314"/>
                </a:cubicBezTo>
                <a:lnTo>
                  <a:pt x="1202957" y="626314"/>
                </a:lnTo>
                <a:close/>
                <a:moveTo>
                  <a:pt x="481183" y="1188390"/>
                </a:moveTo>
                <a:cubicBezTo>
                  <a:pt x="470490" y="1156272"/>
                  <a:pt x="470490" y="1156272"/>
                  <a:pt x="470490" y="1156272"/>
                </a:cubicBezTo>
                <a:cubicBezTo>
                  <a:pt x="272670" y="1108094"/>
                  <a:pt x="112276" y="947500"/>
                  <a:pt x="58811" y="744082"/>
                </a:cubicBezTo>
                <a:cubicBezTo>
                  <a:pt x="26732" y="738729"/>
                  <a:pt x="26732" y="738729"/>
                  <a:pt x="26732" y="738729"/>
                </a:cubicBezTo>
                <a:cubicBezTo>
                  <a:pt x="16039" y="701257"/>
                  <a:pt x="10693" y="663786"/>
                  <a:pt x="10693" y="626314"/>
                </a:cubicBezTo>
                <a:cubicBezTo>
                  <a:pt x="0" y="626314"/>
                  <a:pt x="0" y="626314"/>
                  <a:pt x="0" y="626314"/>
                </a:cubicBezTo>
                <a:cubicBezTo>
                  <a:pt x="5346" y="781554"/>
                  <a:pt x="69504" y="926088"/>
                  <a:pt x="181780" y="1038503"/>
                </a:cubicBezTo>
                <a:cubicBezTo>
                  <a:pt x="288710" y="1145566"/>
                  <a:pt x="433065" y="1209803"/>
                  <a:pt x="588112" y="1215156"/>
                </a:cubicBezTo>
                <a:cubicBezTo>
                  <a:pt x="588112" y="1204450"/>
                  <a:pt x="588112" y="1204450"/>
                  <a:pt x="588112" y="1204450"/>
                </a:cubicBezTo>
                <a:cubicBezTo>
                  <a:pt x="550687" y="1204450"/>
                  <a:pt x="513262" y="1199097"/>
                  <a:pt x="481183" y="1188390"/>
                </a:cubicBezTo>
                <a:close/>
                <a:moveTo>
                  <a:pt x="26732" y="476427"/>
                </a:moveTo>
                <a:cubicBezTo>
                  <a:pt x="58811" y="471074"/>
                  <a:pt x="58811" y="471074"/>
                  <a:pt x="58811" y="471074"/>
                </a:cubicBezTo>
                <a:cubicBezTo>
                  <a:pt x="112276" y="267656"/>
                  <a:pt x="272670" y="107062"/>
                  <a:pt x="470490" y="58884"/>
                </a:cubicBezTo>
                <a:cubicBezTo>
                  <a:pt x="481183" y="26766"/>
                  <a:pt x="481183" y="26766"/>
                  <a:pt x="481183" y="26766"/>
                </a:cubicBezTo>
                <a:cubicBezTo>
                  <a:pt x="513262" y="16059"/>
                  <a:pt x="550687" y="10706"/>
                  <a:pt x="588112" y="10706"/>
                </a:cubicBezTo>
                <a:cubicBezTo>
                  <a:pt x="588112" y="0"/>
                  <a:pt x="588112" y="0"/>
                  <a:pt x="588112" y="0"/>
                </a:cubicBezTo>
                <a:cubicBezTo>
                  <a:pt x="433065" y="5353"/>
                  <a:pt x="288710" y="69590"/>
                  <a:pt x="181780" y="176653"/>
                </a:cubicBezTo>
                <a:cubicBezTo>
                  <a:pt x="69504" y="289068"/>
                  <a:pt x="5346" y="433602"/>
                  <a:pt x="0" y="588842"/>
                </a:cubicBezTo>
                <a:cubicBezTo>
                  <a:pt x="10693" y="588842"/>
                  <a:pt x="10693" y="588842"/>
                  <a:pt x="10693" y="588842"/>
                </a:cubicBezTo>
                <a:cubicBezTo>
                  <a:pt x="10693" y="551370"/>
                  <a:pt x="16039" y="513899"/>
                  <a:pt x="26732" y="47642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 sz="1400"/>
          </a:p>
        </p:txBody>
      </p:sp>
      <p:sp>
        <p:nvSpPr>
          <p:cNvPr id="121" name="文本框 120"/>
          <p:cNvSpPr txBox="1"/>
          <p:nvPr/>
        </p:nvSpPr>
        <p:spPr>
          <a:xfrm>
            <a:off x="3436451" y="3618828"/>
            <a:ext cx="925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00FFFF"/>
                </a:solidFill>
                <a:latin typeface="Arial"/>
                <a:ea typeface="微软雅黑"/>
              </a:rPr>
              <a:t>2016.03</a:t>
            </a:r>
            <a:endParaRPr lang="zh-CN" sz="1600" b="1">
              <a:solidFill>
                <a:srgbClr val="00FFFF"/>
              </a:solidFill>
              <a:latin typeface="Arial"/>
              <a:ea typeface="微软雅黑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614516" y="3618828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00FFFF"/>
                </a:solidFill>
                <a:latin typeface="Arial"/>
                <a:ea typeface="微软雅黑"/>
              </a:rPr>
              <a:t>2017.09</a:t>
            </a:r>
            <a:endParaRPr lang="zh-CN" sz="1600" b="1">
              <a:solidFill>
                <a:srgbClr val="00FFFF"/>
              </a:solidFill>
              <a:latin typeface="Arial"/>
              <a:ea typeface="微软雅黑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792582" y="3618828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00FFFF"/>
                </a:solidFill>
                <a:latin typeface="Arial"/>
                <a:ea typeface="微软雅黑"/>
              </a:rPr>
              <a:t>2018.08</a:t>
            </a:r>
            <a:endParaRPr lang="zh-CN" sz="1600" b="1">
              <a:solidFill>
                <a:srgbClr val="00FFFF"/>
              </a:solidFill>
              <a:latin typeface="Arial"/>
              <a:ea typeface="微软雅黑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9970646" y="3618828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00FFFF"/>
                </a:solidFill>
                <a:latin typeface="Arial"/>
                <a:ea typeface="微软雅黑"/>
              </a:rPr>
              <a:t>2019.09</a:t>
            </a:r>
            <a:endParaRPr lang="zh-CN" sz="1600" b="1">
              <a:solidFill>
                <a:srgbClr val="00FFFF"/>
              </a:solidFill>
              <a:latin typeface="Arial"/>
              <a:ea typeface="微软雅黑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355330" y="3738132"/>
            <a:ext cx="920577" cy="140905"/>
            <a:chOff x="21107809" y="4889350"/>
            <a:chExt cx="970545" cy="148553"/>
          </a:xfrm>
        </p:grpSpPr>
        <p:sp>
          <p:nvSpPr>
            <p:cNvPr id="139" name="任意多边形: 形状 138"/>
            <p:cNvSpPr/>
            <p:nvPr/>
          </p:nvSpPr>
          <p:spPr>
            <a:xfrm>
              <a:off x="21107809" y="4889350"/>
              <a:ext cx="970545" cy="148553"/>
            </a:xfrm>
            <a:custGeom>
              <a:rect l="l" t="t" r="r" b="b"/>
              <a:pathLst>
                <a:path w="970545" h="148553">
                  <a:moveTo>
                    <a:pt x="0" y="0"/>
                  </a:moveTo>
                  <a:lnTo>
                    <a:pt x="524886" y="0"/>
                  </a:lnTo>
                  <a:lnTo>
                    <a:pt x="673439" y="148553"/>
                  </a:lnTo>
                  <a:lnTo>
                    <a:pt x="970545" y="14855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400">
                <a:solidFill>
                  <a:schemeClr val="lt1"/>
                </a:solidFill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21107809" y="4955036"/>
              <a:ext cx="343194" cy="0"/>
            </a:xfrm>
            <a:prstGeom prst="line">
              <a:avLst/>
            </a:prstGeom>
            <a:ln w="12700">
              <a:solidFill>
                <a:srgbClr val="00FFFF"/>
              </a:solidFill>
              <a:prstDash val="solid"/>
              <a:miter/>
            </a:ln>
          </p:spPr>
        </p:cxnSp>
        <p:cxnSp>
          <p:nvCxnSpPr>
            <p:cNvPr id="141" name="直接连接符 140"/>
            <p:cNvCxnSpPr/>
            <p:nvPr/>
          </p:nvCxnSpPr>
          <p:spPr>
            <a:xfrm>
              <a:off x="21787485" y="4955036"/>
              <a:ext cx="290869" cy="0"/>
            </a:xfrm>
            <a:prstGeom prst="line">
              <a:avLst/>
            </a:prstGeom>
            <a:ln w="12700">
              <a:solidFill>
                <a:srgbClr val="00FFFF"/>
              </a:solidFill>
              <a:prstDash val="solid"/>
              <a:miter/>
            </a:ln>
          </p:spPr>
        </p:cxnSp>
      </p:grpSp>
      <p:sp>
        <p:nvSpPr>
          <p:cNvPr id="128" name="任意多边形: 形状 127"/>
          <p:cNvSpPr/>
          <p:nvPr/>
        </p:nvSpPr>
        <p:spPr>
          <a:xfrm>
            <a:off x="4544932" y="3776822"/>
            <a:ext cx="693858" cy="86732"/>
          </a:xfrm>
          <a:custGeom>
            <a:rect l="l" t="t" r="r" b="b"/>
            <a:pathLst>
              <a:path w="693858" h="86732">
                <a:moveTo>
                  <a:pt x="0" y="0"/>
                </a:moveTo>
                <a:lnTo>
                  <a:pt x="607126" y="0"/>
                </a:lnTo>
                <a:lnTo>
                  <a:pt x="693858" y="86732"/>
                </a:lnTo>
              </a:path>
            </a:pathLst>
          </a:custGeom>
          <a:noFill/>
          <a:ln w="12700">
            <a:solidFill>
              <a:srgbClr val="00FFFF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sz="1400">
              <a:solidFill>
                <a:schemeClr val="lt1"/>
              </a:solidFill>
            </a:endParaRPr>
          </a:p>
        </p:txBody>
      </p:sp>
      <p:sp>
        <p:nvSpPr>
          <p:cNvPr id="129" name="任意多边形: 形状 128"/>
          <p:cNvSpPr/>
          <p:nvPr/>
        </p:nvSpPr>
        <p:spPr>
          <a:xfrm>
            <a:off x="5123147" y="3805732"/>
            <a:ext cx="325246" cy="90346"/>
          </a:xfrm>
          <a:custGeom>
            <a:rect l="l" t="t" r="r" b="b"/>
            <a:pathLst>
              <a:path w="325246" h="90346">
                <a:moveTo>
                  <a:pt x="0" y="0"/>
                </a:moveTo>
                <a:lnTo>
                  <a:pt x="90346" y="90346"/>
                </a:lnTo>
                <a:lnTo>
                  <a:pt x="325246" y="90346"/>
                </a:lnTo>
              </a:path>
            </a:pathLst>
          </a:custGeom>
          <a:noFill/>
          <a:ln w="12700">
            <a:solidFill>
              <a:srgbClr val="00FFFF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sz="1400">
              <a:solidFill>
                <a:schemeClr val="lt1"/>
              </a:solidFill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4544932" y="3850905"/>
            <a:ext cx="275894" cy="0"/>
          </a:xfrm>
          <a:prstGeom prst="line">
            <a:avLst/>
          </a:prstGeom>
          <a:ln w="12700">
            <a:solidFill>
              <a:srgbClr val="00FFFF"/>
            </a:solidFill>
            <a:prstDash val="solid"/>
            <a:miter/>
          </a:ln>
        </p:spPr>
      </p:cxnSp>
      <p:cxnSp>
        <p:nvCxnSpPr>
          <p:cNvPr id="131" name="直接连接符 130"/>
          <p:cNvCxnSpPr/>
          <p:nvPr/>
        </p:nvCxnSpPr>
        <p:spPr>
          <a:xfrm>
            <a:off x="5285770" y="3859701"/>
            <a:ext cx="162623" cy="0"/>
          </a:xfrm>
          <a:prstGeom prst="line">
            <a:avLst/>
          </a:prstGeom>
          <a:ln w="12700">
            <a:solidFill>
              <a:srgbClr val="00FFFF"/>
            </a:solidFill>
            <a:prstDash val="solid"/>
            <a:miter/>
          </a:ln>
        </p:spPr>
      </p:cxnSp>
      <p:grpSp>
        <p:nvGrpSpPr>
          <p:cNvPr id="132" name="组合 131"/>
          <p:cNvGrpSpPr/>
          <p:nvPr/>
        </p:nvGrpSpPr>
        <p:grpSpPr>
          <a:xfrm>
            <a:off x="6736208" y="3769002"/>
            <a:ext cx="878084" cy="181397"/>
            <a:chOff x="25726475" y="4905488"/>
            <a:chExt cx="925745" cy="191243"/>
          </a:xfrm>
        </p:grpSpPr>
        <p:cxnSp>
          <p:nvCxnSpPr>
            <p:cNvPr id="137" name="直接连接符 136"/>
            <p:cNvCxnSpPr/>
            <p:nvPr/>
          </p:nvCxnSpPr>
          <p:spPr>
            <a:xfrm>
              <a:off x="25726475" y="4905488"/>
              <a:ext cx="925745" cy="0"/>
            </a:xfrm>
            <a:prstGeom prst="line">
              <a:avLst/>
            </a:prstGeom>
            <a:ln w="12700">
              <a:solidFill>
                <a:srgbClr val="00FFFF"/>
              </a:solidFill>
              <a:prstDash val="solid"/>
              <a:miter/>
            </a:ln>
          </p:spPr>
        </p:cxnSp>
        <p:sp>
          <p:nvSpPr>
            <p:cNvPr id="138" name="任意多边形: 形状 137"/>
            <p:cNvSpPr/>
            <p:nvPr/>
          </p:nvSpPr>
          <p:spPr>
            <a:xfrm>
              <a:off x="25726475" y="4955036"/>
              <a:ext cx="925745" cy="141695"/>
            </a:xfrm>
            <a:custGeom>
              <a:rect l="l" t="t" r="r" b="b"/>
              <a:pathLst>
                <a:path w="925745" h="141695">
                  <a:moveTo>
                    <a:pt x="0" y="0"/>
                  </a:moveTo>
                  <a:lnTo>
                    <a:pt x="500658" y="0"/>
                  </a:lnTo>
                  <a:lnTo>
                    <a:pt x="642353" y="141695"/>
                  </a:lnTo>
                  <a:lnTo>
                    <a:pt x="925745" y="141695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400">
                <a:solidFill>
                  <a:schemeClr val="lt1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 flipH="1">
            <a:off x="8883953" y="3738132"/>
            <a:ext cx="920577" cy="140905"/>
            <a:chOff x="21107809" y="4889350"/>
            <a:chExt cx="970545" cy="148553"/>
          </a:xfrm>
        </p:grpSpPr>
        <p:sp>
          <p:nvSpPr>
            <p:cNvPr id="134" name="任意多边形: 形状 133"/>
            <p:cNvSpPr/>
            <p:nvPr/>
          </p:nvSpPr>
          <p:spPr>
            <a:xfrm>
              <a:off x="21107809" y="4889350"/>
              <a:ext cx="970545" cy="148553"/>
            </a:xfrm>
            <a:custGeom>
              <a:rect l="l" t="t" r="r" b="b"/>
              <a:pathLst>
                <a:path w="970545" h="148553">
                  <a:moveTo>
                    <a:pt x="0" y="0"/>
                  </a:moveTo>
                  <a:lnTo>
                    <a:pt x="524886" y="0"/>
                  </a:lnTo>
                  <a:lnTo>
                    <a:pt x="673439" y="148553"/>
                  </a:lnTo>
                  <a:lnTo>
                    <a:pt x="970545" y="14855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400">
                <a:solidFill>
                  <a:schemeClr val="lt1"/>
                </a:solidFill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21107809" y="4955036"/>
              <a:ext cx="343194" cy="0"/>
            </a:xfrm>
            <a:prstGeom prst="line">
              <a:avLst/>
            </a:prstGeom>
            <a:ln w="12700">
              <a:solidFill>
                <a:srgbClr val="00FFFF"/>
              </a:solidFill>
              <a:prstDash val="solid"/>
              <a:miter/>
            </a:ln>
          </p:spPr>
        </p:cxnSp>
        <p:cxnSp>
          <p:nvCxnSpPr>
            <p:cNvPr id="136" name="直接连接符 135"/>
            <p:cNvCxnSpPr/>
            <p:nvPr/>
          </p:nvCxnSpPr>
          <p:spPr>
            <a:xfrm>
              <a:off x="21787485" y="4955036"/>
              <a:ext cx="290869" cy="0"/>
            </a:xfrm>
            <a:prstGeom prst="line">
              <a:avLst/>
            </a:prstGeom>
            <a:ln w="12700">
              <a:solidFill>
                <a:srgbClr val="00FFFF"/>
              </a:solidFill>
              <a:prstDash val="solid"/>
              <a:miter/>
            </a:ln>
          </p:spPr>
        </p:cxnSp>
      </p:grpSp>
      <p:sp>
        <p:nvSpPr>
          <p:cNvPr id="142" name="文本框 141"/>
          <p:cNvSpPr txBox="1"/>
          <p:nvPr/>
        </p:nvSpPr>
        <p:spPr>
          <a:xfrm>
            <a:off x="705353" y="530967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b="1">
                <a:solidFill>
                  <a:schemeClr val="bg1"/>
                </a:solidFill>
                <a:latin typeface="微软雅黑"/>
                <a:ea typeface="微软雅黑"/>
              </a:rPr>
              <a:t>请在这里输入标题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892517" y="1922683"/>
            <a:ext cx="4002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b="1">
                <a:solidFill>
                  <a:schemeClr val="bg1"/>
                </a:solidFill>
                <a:latin typeface="微软雅黑"/>
                <a:ea typeface="微软雅黑"/>
              </a:rPr>
              <a:t>请在这里输入标题</a:t>
            </a:r>
            <a:endParaRPr lang="zh-CN" b="1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5061485" y="530967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b="1">
                <a:solidFill>
                  <a:schemeClr val="bg1"/>
                </a:solidFill>
                <a:latin typeface="微软雅黑"/>
                <a:ea typeface="微软雅黑"/>
              </a:rPr>
              <a:t>请在这里输入标题</a:t>
            </a:r>
            <a:endParaRPr lang="zh-CN" b="1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254127" y="1922683"/>
            <a:ext cx="4002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b="1">
                <a:solidFill>
                  <a:schemeClr val="bg1"/>
                </a:solidFill>
                <a:latin typeface="微软雅黑"/>
                <a:ea typeface="微软雅黑"/>
              </a:rPr>
              <a:t>请在这里输入标题</a:t>
            </a:r>
            <a:endParaRPr lang="zh-CN" b="1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9417614" y="530967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b="1">
                <a:solidFill>
                  <a:schemeClr val="bg1"/>
                </a:solidFill>
                <a:latin typeface="微软雅黑"/>
                <a:ea typeface="微软雅黑"/>
              </a:rPr>
              <a:t>请在这里输入标题</a:t>
            </a:r>
            <a:endParaRPr lang="zh-CN" b="1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147" name="直接连接符 146"/>
          <p:cNvCxnSpPr/>
          <p:nvPr/>
        </p:nvCxnSpPr>
        <p:spPr>
          <a:xfrm>
            <a:off x="1721013" y="4417127"/>
            <a:ext cx="0" cy="789625"/>
          </a:xfrm>
          <a:prstGeom prst="line">
            <a:avLst/>
          </a:prstGeom>
          <a:ln w="6350">
            <a:solidFill>
              <a:srgbClr val="00FFFF"/>
            </a:solidFill>
            <a:prstDash val="solid"/>
            <a:miter/>
          </a:ln>
        </p:spPr>
      </p:cxnSp>
      <p:cxnSp>
        <p:nvCxnSpPr>
          <p:cNvPr id="148" name="直接连接符 147"/>
          <p:cNvCxnSpPr/>
          <p:nvPr/>
        </p:nvCxnSpPr>
        <p:spPr>
          <a:xfrm>
            <a:off x="6077148" y="4417127"/>
            <a:ext cx="0" cy="789625"/>
          </a:xfrm>
          <a:prstGeom prst="line">
            <a:avLst/>
          </a:prstGeom>
          <a:ln w="6350">
            <a:solidFill>
              <a:srgbClr val="00FFFF"/>
            </a:solidFill>
            <a:prstDash val="solid"/>
            <a:miter/>
          </a:ln>
        </p:spPr>
      </p:cxnSp>
      <p:cxnSp>
        <p:nvCxnSpPr>
          <p:cNvPr id="149" name="直接连接符 148"/>
          <p:cNvCxnSpPr/>
          <p:nvPr/>
        </p:nvCxnSpPr>
        <p:spPr>
          <a:xfrm>
            <a:off x="10433276" y="4417127"/>
            <a:ext cx="0" cy="789625"/>
          </a:xfrm>
          <a:prstGeom prst="line">
            <a:avLst/>
          </a:prstGeom>
          <a:ln w="6350">
            <a:solidFill>
              <a:srgbClr val="00FFFF"/>
            </a:solidFill>
            <a:prstDash val="solid"/>
            <a:miter/>
          </a:ln>
        </p:spPr>
      </p:cxnSp>
      <p:cxnSp>
        <p:nvCxnSpPr>
          <p:cNvPr id="150" name="直接连接符 149"/>
          <p:cNvCxnSpPr/>
          <p:nvPr/>
        </p:nvCxnSpPr>
        <p:spPr>
          <a:xfrm>
            <a:off x="3893599" y="2358805"/>
            <a:ext cx="0" cy="789625"/>
          </a:xfrm>
          <a:prstGeom prst="line">
            <a:avLst/>
          </a:prstGeom>
          <a:ln w="6350">
            <a:solidFill>
              <a:srgbClr val="00FFFF"/>
            </a:solidFill>
            <a:prstDash val="solid"/>
            <a:miter/>
          </a:ln>
        </p:spPr>
      </p:cxnSp>
      <p:cxnSp>
        <p:nvCxnSpPr>
          <p:cNvPr id="151" name="直接连接符 150"/>
          <p:cNvCxnSpPr/>
          <p:nvPr/>
        </p:nvCxnSpPr>
        <p:spPr>
          <a:xfrm>
            <a:off x="8255209" y="2358805"/>
            <a:ext cx="0" cy="789625"/>
          </a:xfrm>
          <a:prstGeom prst="line">
            <a:avLst/>
          </a:prstGeom>
          <a:ln w="6350">
            <a:solidFill>
              <a:srgbClr val="00FFFF"/>
            </a:solidFill>
            <a:prstDash val="solid"/>
            <a:miter/>
          </a:ln>
        </p:spPr>
      </p:cxnSp>
      <p:grpSp>
        <p:nvGrpSpPr>
          <p:cNvPr id="152" name="组合 151"/>
          <p:cNvGrpSpPr/>
          <p:nvPr/>
        </p:nvGrpSpPr>
        <p:grpSpPr>
          <a:xfrm flipH="1">
            <a:off x="161268" y="3738132"/>
            <a:ext cx="920577" cy="140905"/>
            <a:chOff x="21107809" y="4889350"/>
            <a:chExt cx="970545" cy="148553"/>
          </a:xfrm>
        </p:grpSpPr>
        <p:sp>
          <p:nvSpPr>
            <p:cNvPr id="153" name="任意多边形: 形状 152"/>
            <p:cNvSpPr/>
            <p:nvPr/>
          </p:nvSpPr>
          <p:spPr>
            <a:xfrm>
              <a:off x="21107809" y="4889350"/>
              <a:ext cx="970545" cy="148553"/>
            </a:xfrm>
            <a:custGeom>
              <a:rect l="l" t="t" r="r" b="b"/>
              <a:pathLst>
                <a:path w="970545" h="148553">
                  <a:moveTo>
                    <a:pt x="0" y="0"/>
                  </a:moveTo>
                  <a:lnTo>
                    <a:pt x="524886" y="0"/>
                  </a:lnTo>
                  <a:lnTo>
                    <a:pt x="673439" y="148553"/>
                  </a:lnTo>
                  <a:lnTo>
                    <a:pt x="970545" y="14855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400">
                <a:solidFill>
                  <a:schemeClr val="lt1"/>
                </a:solidFill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21107809" y="4955036"/>
              <a:ext cx="343194" cy="0"/>
            </a:xfrm>
            <a:prstGeom prst="line">
              <a:avLst/>
            </a:prstGeom>
            <a:ln w="12700">
              <a:solidFill>
                <a:srgbClr val="00FFFF"/>
              </a:solidFill>
              <a:prstDash val="solid"/>
              <a:miter/>
            </a:ln>
          </p:spPr>
        </p:cxnSp>
        <p:cxnSp>
          <p:nvCxnSpPr>
            <p:cNvPr id="155" name="直接连接符 154"/>
            <p:cNvCxnSpPr/>
            <p:nvPr/>
          </p:nvCxnSpPr>
          <p:spPr>
            <a:xfrm>
              <a:off x="21787485" y="4955036"/>
              <a:ext cx="290869" cy="0"/>
            </a:xfrm>
            <a:prstGeom prst="line">
              <a:avLst/>
            </a:prstGeom>
            <a:ln w="12700">
              <a:solidFill>
                <a:srgbClr val="00FFFF"/>
              </a:solidFill>
              <a:prstDash val="solid"/>
              <a:miter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/>
          <p:nvPr/>
        </p:nvPicPr>
        <p:blipFill>
          <a:blip r:embed="rId2"/>
          <a:stretch/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79" name="组合 78"/>
          <p:cNvGrpSpPr/>
          <p:nvPr/>
        </p:nvGrpSpPr>
        <p:grpSpPr>
          <a:xfrm>
            <a:off x="874712" y="2385665"/>
            <a:ext cx="5089207" cy="2820073"/>
            <a:chOff x="874712" y="2278985"/>
            <a:chExt cx="5089207" cy="2820073"/>
          </a:xfrm>
        </p:grpSpPr>
        <p:sp>
          <p:nvSpPr>
            <p:cNvPr id="18" name="任意多边形: 形状 17"/>
            <p:cNvSpPr/>
            <p:nvPr/>
          </p:nvSpPr>
          <p:spPr>
            <a:xfrm>
              <a:off x="874712" y="2278985"/>
              <a:ext cx="5089207" cy="2820073"/>
            </a:xfrm>
            <a:custGeom>
              <a:rect l="l" t="t" r="r" b="b"/>
              <a:pathLst>
                <a:path w="5089207" h="2820073">
                  <a:moveTo>
                    <a:pt x="5089206" y="2733954"/>
                  </a:moveTo>
                  <a:lnTo>
                    <a:pt x="5003089" y="2820072"/>
                  </a:lnTo>
                  <a:lnTo>
                    <a:pt x="5089206" y="2820072"/>
                  </a:lnTo>
                  <a:close/>
                  <a:moveTo>
                    <a:pt x="85078" y="0"/>
                  </a:moveTo>
                  <a:lnTo>
                    <a:pt x="5004128" y="0"/>
                  </a:lnTo>
                  <a:lnTo>
                    <a:pt x="5089206" y="85079"/>
                  </a:lnTo>
                  <a:lnTo>
                    <a:pt x="5089206" y="0"/>
                  </a:lnTo>
                  <a:lnTo>
                    <a:pt x="5089207" y="0"/>
                  </a:lnTo>
                  <a:lnTo>
                    <a:pt x="5089207" y="2820073"/>
                  </a:lnTo>
                  <a:lnTo>
                    <a:pt x="93795" y="2820073"/>
                  </a:lnTo>
                  <a:lnTo>
                    <a:pt x="0" y="2726278"/>
                  </a:lnTo>
                  <a:lnTo>
                    <a:pt x="0" y="85078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" name="Freeform 5"/>
            <p:cNvSpPr/>
            <p:nvPr/>
          </p:nvSpPr>
          <p:spPr>
            <a:xfrm>
              <a:off x="874712" y="2278985"/>
              <a:ext cx="5089207" cy="2820073"/>
            </a:xfrm>
            <a:custGeom>
              <a:rect l="0" t="0" r="r" b="b"/>
              <a:pathLst>
                <a:path w="5089207" h="2820073">
                  <a:moveTo>
                    <a:pt x="5089207" y="1599909"/>
                  </a:moveTo>
                  <a:lnTo>
                    <a:pt x="5089207" y="2739144"/>
                  </a:lnTo>
                  <a:lnTo>
                    <a:pt x="5008278" y="2820073"/>
                  </a:lnTo>
                  <a:lnTo>
                    <a:pt x="80929" y="2820073"/>
                  </a:lnTo>
                  <a:lnTo>
                    <a:pt x="0" y="2739144"/>
                  </a:lnTo>
                  <a:lnTo>
                    <a:pt x="0" y="1599909"/>
                  </a:lnTo>
                  <a:lnTo>
                    <a:pt x="5188" y="1599909"/>
                  </a:lnTo>
                  <a:lnTo>
                    <a:pt x="14526" y="1610285"/>
                  </a:lnTo>
                  <a:lnTo>
                    <a:pt x="14526" y="1669425"/>
                  </a:lnTo>
                  <a:lnTo>
                    <a:pt x="5188" y="1681876"/>
                  </a:lnTo>
                  <a:lnTo>
                    <a:pt x="5188" y="1729603"/>
                  </a:lnTo>
                  <a:lnTo>
                    <a:pt x="14526" y="1741016"/>
                  </a:lnTo>
                  <a:lnTo>
                    <a:pt x="14526" y="2070959"/>
                  </a:lnTo>
                  <a:lnTo>
                    <a:pt x="5188" y="2083409"/>
                  </a:lnTo>
                  <a:lnTo>
                    <a:pt x="5188" y="2717355"/>
                  </a:lnTo>
                  <a:lnTo>
                    <a:pt x="52915" y="2765083"/>
                  </a:lnTo>
                  <a:lnTo>
                    <a:pt x="52915" y="2781683"/>
                  </a:lnTo>
                  <a:lnTo>
                    <a:pt x="73666" y="2803472"/>
                  </a:lnTo>
                  <a:lnTo>
                    <a:pt x="91305" y="2803472"/>
                  </a:lnTo>
                  <a:lnTo>
                    <a:pt x="102718" y="2814885"/>
                  </a:lnTo>
                  <a:lnTo>
                    <a:pt x="1829209" y="2814885"/>
                  </a:lnTo>
                  <a:lnTo>
                    <a:pt x="1841660" y="2803472"/>
                  </a:lnTo>
                  <a:lnTo>
                    <a:pt x="3248585" y="2803472"/>
                  </a:lnTo>
                  <a:lnTo>
                    <a:pt x="3259998" y="2814885"/>
                  </a:lnTo>
                  <a:lnTo>
                    <a:pt x="4986489" y="2814885"/>
                  </a:lnTo>
                  <a:lnTo>
                    <a:pt x="4998940" y="2803472"/>
                  </a:lnTo>
                  <a:lnTo>
                    <a:pt x="5013465" y="2803472"/>
                  </a:lnTo>
                  <a:lnTo>
                    <a:pt x="5037329" y="2781683"/>
                  </a:lnTo>
                  <a:lnTo>
                    <a:pt x="5037329" y="2765083"/>
                  </a:lnTo>
                  <a:lnTo>
                    <a:pt x="5085057" y="2717355"/>
                  </a:lnTo>
                  <a:lnTo>
                    <a:pt x="5085057" y="2083409"/>
                  </a:lnTo>
                  <a:lnTo>
                    <a:pt x="5072606" y="2070959"/>
                  </a:lnTo>
                  <a:lnTo>
                    <a:pt x="5072606" y="1741016"/>
                  </a:lnTo>
                  <a:lnTo>
                    <a:pt x="5085057" y="1729603"/>
                  </a:lnTo>
                  <a:lnTo>
                    <a:pt x="5085057" y="1681876"/>
                  </a:lnTo>
                  <a:lnTo>
                    <a:pt x="5072606" y="1669425"/>
                  </a:lnTo>
                  <a:lnTo>
                    <a:pt x="5072606" y="1610285"/>
                  </a:lnTo>
                  <a:lnTo>
                    <a:pt x="5085057" y="1599909"/>
                  </a:lnTo>
                  <a:lnTo>
                    <a:pt x="5089207" y="1599909"/>
                  </a:lnTo>
                  <a:close/>
                  <a:moveTo>
                    <a:pt x="5089207" y="1220164"/>
                  </a:moveTo>
                  <a:lnTo>
                    <a:pt x="5089207" y="80929"/>
                  </a:lnTo>
                  <a:lnTo>
                    <a:pt x="5008278" y="0"/>
                  </a:lnTo>
                  <a:lnTo>
                    <a:pt x="80929" y="0"/>
                  </a:lnTo>
                  <a:lnTo>
                    <a:pt x="0" y="80929"/>
                  </a:lnTo>
                  <a:lnTo>
                    <a:pt x="0" y="1220164"/>
                  </a:lnTo>
                  <a:lnTo>
                    <a:pt x="5188" y="1220164"/>
                  </a:lnTo>
                  <a:lnTo>
                    <a:pt x="14526" y="1210826"/>
                  </a:lnTo>
                  <a:lnTo>
                    <a:pt x="14526" y="1150648"/>
                  </a:lnTo>
                  <a:lnTo>
                    <a:pt x="5188" y="1138197"/>
                  </a:lnTo>
                  <a:lnTo>
                    <a:pt x="5188" y="1090470"/>
                  </a:lnTo>
                  <a:lnTo>
                    <a:pt x="14526" y="1079057"/>
                  </a:lnTo>
                  <a:lnTo>
                    <a:pt x="14526" y="749114"/>
                  </a:lnTo>
                  <a:lnTo>
                    <a:pt x="5188" y="736664"/>
                  </a:lnTo>
                  <a:lnTo>
                    <a:pt x="5188" y="102718"/>
                  </a:lnTo>
                  <a:lnTo>
                    <a:pt x="52915" y="54990"/>
                  </a:lnTo>
                  <a:lnTo>
                    <a:pt x="52915" y="38390"/>
                  </a:lnTo>
                  <a:lnTo>
                    <a:pt x="73666" y="16601"/>
                  </a:lnTo>
                  <a:lnTo>
                    <a:pt x="91305" y="16601"/>
                  </a:lnTo>
                  <a:lnTo>
                    <a:pt x="102718" y="5188"/>
                  </a:lnTo>
                  <a:lnTo>
                    <a:pt x="1829209" y="5188"/>
                  </a:lnTo>
                  <a:lnTo>
                    <a:pt x="1841660" y="16601"/>
                  </a:lnTo>
                  <a:lnTo>
                    <a:pt x="3248585" y="16601"/>
                  </a:lnTo>
                  <a:lnTo>
                    <a:pt x="3259998" y="5188"/>
                  </a:lnTo>
                  <a:lnTo>
                    <a:pt x="4986489" y="5188"/>
                  </a:lnTo>
                  <a:lnTo>
                    <a:pt x="4998940" y="16601"/>
                  </a:lnTo>
                  <a:lnTo>
                    <a:pt x="5013465" y="16601"/>
                  </a:lnTo>
                  <a:lnTo>
                    <a:pt x="5037329" y="38390"/>
                  </a:lnTo>
                  <a:lnTo>
                    <a:pt x="5037329" y="54990"/>
                  </a:lnTo>
                  <a:lnTo>
                    <a:pt x="5085057" y="102718"/>
                  </a:lnTo>
                  <a:lnTo>
                    <a:pt x="5085057" y="736664"/>
                  </a:lnTo>
                  <a:lnTo>
                    <a:pt x="5072606" y="749114"/>
                  </a:lnTo>
                  <a:lnTo>
                    <a:pt x="5072606" y="1079057"/>
                  </a:lnTo>
                  <a:lnTo>
                    <a:pt x="5085057" y="1090470"/>
                  </a:lnTo>
                  <a:lnTo>
                    <a:pt x="5085057" y="1138197"/>
                  </a:lnTo>
                  <a:lnTo>
                    <a:pt x="5072606" y="1150648"/>
                  </a:lnTo>
                  <a:lnTo>
                    <a:pt x="5072606" y="1210826"/>
                  </a:lnTo>
                  <a:lnTo>
                    <a:pt x="5085057" y="1220164"/>
                  </a:lnTo>
                  <a:lnTo>
                    <a:pt x="5089207" y="122016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74713" y="2278985"/>
              <a:ext cx="5089206" cy="2810278"/>
              <a:chOff x="3489326" y="3679825"/>
              <a:chExt cx="7786686" cy="4299839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3871373" y="3679825"/>
                <a:ext cx="7022592" cy="4299839"/>
                <a:chOff x="3870960" y="3679825"/>
                <a:chExt cx="7022592" cy="4299839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3870960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4309872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4748784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5187696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5626608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6065520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6504432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6943344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7382256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7821168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8260080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8698992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9137904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9576816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10015728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10454640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10893552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</p:grpSp>
          <p:cxnSp>
            <p:nvCxnSpPr>
              <p:cNvPr id="22" name="直接连接符 21"/>
              <p:cNvCxnSpPr/>
              <p:nvPr/>
            </p:nvCxnSpPr>
            <p:spPr>
              <a:xfrm rot="5400000">
                <a:off x="7382669" y="180754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23" name="直接连接符 22"/>
              <p:cNvCxnSpPr/>
              <p:nvPr/>
            </p:nvCxnSpPr>
            <p:spPr>
              <a:xfrm rot="5400000">
                <a:off x="7382669" y="619666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7382669" y="1058578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25" name="直接连接符 24"/>
              <p:cNvCxnSpPr/>
              <p:nvPr/>
            </p:nvCxnSpPr>
            <p:spPr>
              <a:xfrm rot="5400000">
                <a:off x="7382669" y="1497490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26" name="直接连接符 25"/>
              <p:cNvCxnSpPr/>
              <p:nvPr/>
            </p:nvCxnSpPr>
            <p:spPr>
              <a:xfrm rot="5400000">
                <a:off x="7382669" y="1936402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27" name="直接连接符 26"/>
              <p:cNvCxnSpPr/>
              <p:nvPr/>
            </p:nvCxnSpPr>
            <p:spPr>
              <a:xfrm rot="5400000">
                <a:off x="7382669" y="2375314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7382669" y="2814226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29" name="直接连接符 28"/>
              <p:cNvCxnSpPr/>
              <p:nvPr/>
            </p:nvCxnSpPr>
            <p:spPr>
              <a:xfrm rot="5400000">
                <a:off x="7382669" y="3253138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30" name="直接连接符 29"/>
              <p:cNvCxnSpPr/>
              <p:nvPr/>
            </p:nvCxnSpPr>
            <p:spPr>
              <a:xfrm rot="5400000">
                <a:off x="7382669" y="3692050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</p:grpSp>
      </p:grpSp>
      <p:grpSp>
        <p:nvGrpSpPr>
          <p:cNvPr id="80" name="组合 79"/>
          <p:cNvGrpSpPr/>
          <p:nvPr/>
        </p:nvGrpSpPr>
        <p:grpSpPr>
          <a:xfrm>
            <a:off x="6228081" y="2385665"/>
            <a:ext cx="5089207" cy="2820073"/>
            <a:chOff x="874712" y="2278985"/>
            <a:chExt cx="5089207" cy="2820073"/>
          </a:xfrm>
        </p:grpSpPr>
        <p:sp>
          <p:nvSpPr>
            <p:cNvPr id="81" name="任意多边形: 形状 80"/>
            <p:cNvSpPr/>
            <p:nvPr/>
          </p:nvSpPr>
          <p:spPr>
            <a:xfrm>
              <a:off x="874712" y="2278985"/>
              <a:ext cx="5089207" cy="2820073"/>
            </a:xfrm>
            <a:custGeom>
              <a:rect l="l" t="t" r="r" b="b"/>
              <a:pathLst>
                <a:path w="5089207" h="2820073">
                  <a:moveTo>
                    <a:pt x="5089206" y="2733954"/>
                  </a:moveTo>
                  <a:lnTo>
                    <a:pt x="5003089" y="2820072"/>
                  </a:lnTo>
                  <a:lnTo>
                    <a:pt x="5089206" y="2820072"/>
                  </a:lnTo>
                  <a:close/>
                  <a:moveTo>
                    <a:pt x="85078" y="0"/>
                  </a:moveTo>
                  <a:lnTo>
                    <a:pt x="5004128" y="0"/>
                  </a:lnTo>
                  <a:lnTo>
                    <a:pt x="5089206" y="85079"/>
                  </a:lnTo>
                  <a:lnTo>
                    <a:pt x="5089206" y="0"/>
                  </a:lnTo>
                  <a:lnTo>
                    <a:pt x="5089207" y="0"/>
                  </a:lnTo>
                  <a:lnTo>
                    <a:pt x="5089207" y="2820073"/>
                  </a:lnTo>
                  <a:lnTo>
                    <a:pt x="93795" y="2820073"/>
                  </a:lnTo>
                  <a:lnTo>
                    <a:pt x="0" y="2726278"/>
                  </a:lnTo>
                  <a:lnTo>
                    <a:pt x="0" y="85078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2" name="Freeform 5"/>
            <p:cNvSpPr/>
            <p:nvPr/>
          </p:nvSpPr>
          <p:spPr>
            <a:xfrm>
              <a:off x="874712" y="2278985"/>
              <a:ext cx="5089207" cy="2820073"/>
            </a:xfrm>
            <a:custGeom>
              <a:rect l="0" t="0" r="r" b="b"/>
              <a:pathLst>
                <a:path w="5089207" h="2820073">
                  <a:moveTo>
                    <a:pt x="5089207" y="1599909"/>
                  </a:moveTo>
                  <a:lnTo>
                    <a:pt x="5089207" y="2739144"/>
                  </a:lnTo>
                  <a:lnTo>
                    <a:pt x="5008278" y="2820073"/>
                  </a:lnTo>
                  <a:lnTo>
                    <a:pt x="80929" y="2820073"/>
                  </a:lnTo>
                  <a:lnTo>
                    <a:pt x="0" y="2739144"/>
                  </a:lnTo>
                  <a:lnTo>
                    <a:pt x="0" y="1599909"/>
                  </a:lnTo>
                  <a:lnTo>
                    <a:pt x="5188" y="1599909"/>
                  </a:lnTo>
                  <a:lnTo>
                    <a:pt x="14526" y="1610285"/>
                  </a:lnTo>
                  <a:lnTo>
                    <a:pt x="14526" y="1669425"/>
                  </a:lnTo>
                  <a:lnTo>
                    <a:pt x="5188" y="1681876"/>
                  </a:lnTo>
                  <a:lnTo>
                    <a:pt x="5188" y="1729603"/>
                  </a:lnTo>
                  <a:lnTo>
                    <a:pt x="14526" y="1741016"/>
                  </a:lnTo>
                  <a:lnTo>
                    <a:pt x="14526" y="2070959"/>
                  </a:lnTo>
                  <a:lnTo>
                    <a:pt x="5188" y="2083409"/>
                  </a:lnTo>
                  <a:lnTo>
                    <a:pt x="5188" y="2717355"/>
                  </a:lnTo>
                  <a:lnTo>
                    <a:pt x="52915" y="2765083"/>
                  </a:lnTo>
                  <a:lnTo>
                    <a:pt x="52915" y="2781683"/>
                  </a:lnTo>
                  <a:lnTo>
                    <a:pt x="73666" y="2803472"/>
                  </a:lnTo>
                  <a:lnTo>
                    <a:pt x="91305" y="2803472"/>
                  </a:lnTo>
                  <a:lnTo>
                    <a:pt x="102718" y="2814885"/>
                  </a:lnTo>
                  <a:lnTo>
                    <a:pt x="1829209" y="2814885"/>
                  </a:lnTo>
                  <a:lnTo>
                    <a:pt x="1841660" y="2803472"/>
                  </a:lnTo>
                  <a:lnTo>
                    <a:pt x="3248585" y="2803472"/>
                  </a:lnTo>
                  <a:lnTo>
                    <a:pt x="3259998" y="2814885"/>
                  </a:lnTo>
                  <a:lnTo>
                    <a:pt x="4986489" y="2814885"/>
                  </a:lnTo>
                  <a:lnTo>
                    <a:pt x="4998940" y="2803472"/>
                  </a:lnTo>
                  <a:lnTo>
                    <a:pt x="5013465" y="2803472"/>
                  </a:lnTo>
                  <a:lnTo>
                    <a:pt x="5037329" y="2781683"/>
                  </a:lnTo>
                  <a:lnTo>
                    <a:pt x="5037329" y="2765083"/>
                  </a:lnTo>
                  <a:lnTo>
                    <a:pt x="5085057" y="2717355"/>
                  </a:lnTo>
                  <a:lnTo>
                    <a:pt x="5085057" y="2083409"/>
                  </a:lnTo>
                  <a:lnTo>
                    <a:pt x="5072606" y="2070959"/>
                  </a:lnTo>
                  <a:lnTo>
                    <a:pt x="5072606" y="1741016"/>
                  </a:lnTo>
                  <a:lnTo>
                    <a:pt x="5085057" y="1729603"/>
                  </a:lnTo>
                  <a:lnTo>
                    <a:pt x="5085057" y="1681876"/>
                  </a:lnTo>
                  <a:lnTo>
                    <a:pt x="5072606" y="1669425"/>
                  </a:lnTo>
                  <a:lnTo>
                    <a:pt x="5072606" y="1610285"/>
                  </a:lnTo>
                  <a:lnTo>
                    <a:pt x="5085057" y="1599909"/>
                  </a:lnTo>
                  <a:lnTo>
                    <a:pt x="5089207" y="1599909"/>
                  </a:lnTo>
                  <a:close/>
                  <a:moveTo>
                    <a:pt x="5089207" y="1220164"/>
                  </a:moveTo>
                  <a:lnTo>
                    <a:pt x="5089207" y="80929"/>
                  </a:lnTo>
                  <a:lnTo>
                    <a:pt x="5008278" y="0"/>
                  </a:lnTo>
                  <a:lnTo>
                    <a:pt x="80929" y="0"/>
                  </a:lnTo>
                  <a:lnTo>
                    <a:pt x="0" y="80929"/>
                  </a:lnTo>
                  <a:lnTo>
                    <a:pt x="0" y="1220164"/>
                  </a:lnTo>
                  <a:lnTo>
                    <a:pt x="5188" y="1220164"/>
                  </a:lnTo>
                  <a:lnTo>
                    <a:pt x="14526" y="1210826"/>
                  </a:lnTo>
                  <a:lnTo>
                    <a:pt x="14526" y="1150648"/>
                  </a:lnTo>
                  <a:lnTo>
                    <a:pt x="5188" y="1138197"/>
                  </a:lnTo>
                  <a:lnTo>
                    <a:pt x="5188" y="1090470"/>
                  </a:lnTo>
                  <a:lnTo>
                    <a:pt x="14526" y="1079057"/>
                  </a:lnTo>
                  <a:lnTo>
                    <a:pt x="14526" y="749114"/>
                  </a:lnTo>
                  <a:lnTo>
                    <a:pt x="5188" y="736664"/>
                  </a:lnTo>
                  <a:lnTo>
                    <a:pt x="5188" y="102718"/>
                  </a:lnTo>
                  <a:lnTo>
                    <a:pt x="52915" y="54990"/>
                  </a:lnTo>
                  <a:lnTo>
                    <a:pt x="52915" y="38390"/>
                  </a:lnTo>
                  <a:lnTo>
                    <a:pt x="73666" y="16601"/>
                  </a:lnTo>
                  <a:lnTo>
                    <a:pt x="91305" y="16601"/>
                  </a:lnTo>
                  <a:lnTo>
                    <a:pt x="102718" y="5188"/>
                  </a:lnTo>
                  <a:lnTo>
                    <a:pt x="1829209" y="5188"/>
                  </a:lnTo>
                  <a:lnTo>
                    <a:pt x="1841660" y="16601"/>
                  </a:lnTo>
                  <a:lnTo>
                    <a:pt x="3248585" y="16601"/>
                  </a:lnTo>
                  <a:lnTo>
                    <a:pt x="3259998" y="5188"/>
                  </a:lnTo>
                  <a:lnTo>
                    <a:pt x="4986489" y="5188"/>
                  </a:lnTo>
                  <a:lnTo>
                    <a:pt x="4998940" y="16601"/>
                  </a:lnTo>
                  <a:lnTo>
                    <a:pt x="5013465" y="16601"/>
                  </a:lnTo>
                  <a:lnTo>
                    <a:pt x="5037329" y="38390"/>
                  </a:lnTo>
                  <a:lnTo>
                    <a:pt x="5037329" y="54990"/>
                  </a:lnTo>
                  <a:lnTo>
                    <a:pt x="5085057" y="102718"/>
                  </a:lnTo>
                  <a:lnTo>
                    <a:pt x="5085057" y="736664"/>
                  </a:lnTo>
                  <a:lnTo>
                    <a:pt x="5072606" y="749114"/>
                  </a:lnTo>
                  <a:lnTo>
                    <a:pt x="5072606" y="1079057"/>
                  </a:lnTo>
                  <a:lnTo>
                    <a:pt x="5085057" y="1090470"/>
                  </a:lnTo>
                  <a:lnTo>
                    <a:pt x="5085057" y="1138197"/>
                  </a:lnTo>
                  <a:lnTo>
                    <a:pt x="5072606" y="1150648"/>
                  </a:lnTo>
                  <a:lnTo>
                    <a:pt x="5072606" y="1210826"/>
                  </a:lnTo>
                  <a:lnTo>
                    <a:pt x="5085057" y="1220164"/>
                  </a:lnTo>
                  <a:lnTo>
                    <a:pt x="5089207" y="122016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874713" y="2278985"/>
              <a:ext cx="5089206" cy="2810278"/>
              <a:chOff x="3489326" y="3679825"/>
              <a:chExt cx="7786686" cy="4299839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3871373" y="3679825"/>
                <a:ext cx="7022592" cy="4299839"/>
                <a:chOff x="3870960" y="3679825"/>
                <a:chExt cx="7022592" cy="4299839"/>
              </a:xfrm>
            </p:grpSpPr>
            <p:cxnSp>
              <p:nvCxnSpPr>
                <p:cNvPr id="94" name="直接连接符 93"/>
                <p:cNvCxnSpPr/>
                <p:nvPr/>
              </p:nvCxnSpPr>
              <p:spPr>
                <a:xfrm>
                  <a:off x="3870960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4309872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4748784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5187696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5626608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6065520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6504432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6943344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7382256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7821168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8260080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8698992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9137904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9576816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10015728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10454640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10893552" y="3679825"/>
                  <a:ext cx="0" cy="4299839"/>
                </a:xfrm>
                <a:prstGeom prst="line">
                  <a:avLst/>
                </a:prstGeom>
                <a:ln w="6350">
                  <a:solidFill>
                    <a:srgbClr val="00FFFF">
                      <a:alpha val="15000"/>
                    </a:srgbClr>
                  </a:solidFill>
                  <a:prstDash val="solid"/>
                  <a:miter/>
                </a:ln>
              </p:spPr>
            </p:cxnSp>
          </p:grpSp>
          <p:cxnSp>
            <p:nvCxnSpPr>
              <p:cNvPr id="85" name="直接连接符 84"/>
              <p:cNvCxnSpPr/>
              <p:nvPr/>
            </p:nvCxnSpPr>
            <p:spPr>
              <a:xfrm rot="5400000">
                <a:off x="7382669" y="180754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86" name="直接连接符 85"/>
              <p:cNvCxnSpPr/>
              <p:nvPr/>
            </p:nvCxnSpPr>
            <p:spPr>
              <a:xfrm rot="5400000">
                <a:off x="7382669" y="619666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87" name="直接连接符 86"/>
              <p:cNvCxnSpPr/>
              <p:nvPr/>
            </p:nvCxnSpPr>
            <p:spPr>
              <a:xfrm rot="5400000">
                <a:off x="7382669" y="1058578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88" name="直接连接符 87"/>
              <p:cNvCxnSpPr/>
              <p:nvPr/>
            </p:nvCxnSpPr>
            <p:spPr>
              <a:xfrm rot="5400000">
                <a:off x="7382669" y="1497490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89" name="直接连接符 88"/>
              <p:cNvCxnSpPr/>
              <p:nvPr/>
            </p:nvCxnSpPr>
            <p:spPr>
              <a:xfrm rot="5400000">
                <a:off x="7382669" y="1936402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90" name="直接连接符 89"/>
              <p:cNvCxnSpPr/>
              <p:nvPr/>
            </p:nvCxnSpPr>
            <p:spPr>
              <a:xfrm rot="5400000">
                <a:off x="7382669" y="2375314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91" name="直接连接符 90"/>
              <p:cNvCxnSpPr/>
              <p:nvPr/>
            </p:nvCxnSpPr>
            <p:spPr>
              <a:xfrm rot="5400000">
                <a:off x="7382669" y="2814226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92" name="直接连接符 91"/>
              <p:cNvCxnSpPr/>
              <p:nvPr/>
            </p:nvCxnSpPr>
            <p:spPr>
              <a:xfrm rot="5400000">
                <a:off x="7382669" y="3253138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7382669" y="3692050"/>
                <a:ext cx="0" cy="7786686"/>
              </a:xfrm>
              <a:prstGeom prst="line">
                <a:avLst/>
              </a:prstGeom>
              <a:ln w="6350">
                <a:solidFill>
                  <a:srgbClr val="00FFFF">
                    <a:alpha val="15000"/>
                  </a:srgbClr>
                </a:solidFill>
                <a:prstDash val="solid"/>
                <a:miter/>
              </a:ln>
            </p:spPr>
          </p:cxnSp>
        </p:grpSp>
      </p:grpSp>
      <p:sp>
        <p:nvSpPr>
          <p:cNvPr id="111" name="矩形 110"/>
          <p:cNvSpPr/>
          <p:nvPr/>
        </p:nvSpPr>
        <p:spPr>
          <a:xfrm>
            <a:off x="1188623" y="3579536"/>
            <a:ext cx="4461384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1200">
                <a:solidFill>
                  <a:schemeClr val="bg1"/>
                </a:solidFill>
                <a:latin typeface="微软雅黑"/>
                <a:ea typeface="微软雅黑"/>
              </a:rPr>
              <a:t>请输入文本内容，以一段话的形式，进行描述，尽量保证观点传达清晰。请输入文本内容，以一段话的形式，进行描述，尽量保证观点传达清晰。请输入文本内容，以一段话的形式，进行描述，尽量保证观点传达清晰。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188623" y="2855012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2800" b="1">
                <a:solidFill>
                  <a:srgbClr val="00FFFF"/>
                </a:solidFill>
                <a:latin typeface="微软雅黑"/>
                <a:ea typeface="微软雅黑"/>
              </a:rPr>
              <a:t>请在这里输入标题</a:t>
            </a:r>
          </a:p>
        </p:txBody>
      </p:sp>
      <p:sp>
        <p:nvSpPr>
          <p:cNvPr id="115" name="矩形 114"/>
          <p:cNvSpPr/>
          <p:nvPr/>
        </p:nvSpPr>
        <p:spPr>
          <a:xfrm>
            <a:off x="6541992" y="3579536"/>
            <a:ext cx="4461384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1200">
                <a:solidFill>
                  <a:schemeClr val="bg1"/>
                </a:solidFill>
                <a:latin typeface="微软雅黑"/>
                <a:ea typeface="微软雅黑"/>
              </a:rPr>
              <a:t>请输入文本内容，以一段话的形式，进行描述，尽量保证观点传达清晰。请输入文本内容，以一段话的形式，进行描述，尽量保证观点传达清晰。请输入文本内容，以一段话的形式，进行描述，尽量保证观点传达清晰。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6541992" y="2855012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2800" b="1">
                <a:solidFill>
                  <a:srgbClr val="00FFFF"/>
                </a:solidFill>
                <a:latin typeface="微软雅黑"/>
                <a:ea typeface="微软雅黑"/>
              </a:rPr>
              <a:t>请在这里输入标题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760057" y="731520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3200" b="1">
                <a:solidFill>
                  <a:srgbClr val="00FFFF"/>
                </a:solidFill>
              </a:rPr>
              <a:t>请输入主标题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760057" y="1316295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1600">
                <a:solidFill>
                  <a:srgbClr val="00FFFF"/>
                </a:solidFill>
              </a:rPr>
              <a:t>请输入副标题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4965498" y="5780712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1200">
                <a:solidFill>
                  <a:schemeClr val="bg1"/>
                </a:solidFill>
              </a:rPr>
              <a:t>微信公众号 旁门左道</a:t>
            </a:r>
            <a:r>
              <a:rPr lang="en-US" sz="1200">
                <a:solidFill>
                  <a:schemeClr val="bg1"/>
                </a:solidFill>
              </a:rPr>
              <a:t>PPT </a:t>
            </a:r>
            <a:r>
              <a:rPr lang="zh-CN" sz="120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5080000" y="5679112"/>
            <a:ext cx="2032000" cy="0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sp>
        <p:nvSpPr>
          <p:cNvPr id="20" name="文本框 19"/>
          <p:cNvSpPr txBox="1"/>
          <p:nvPr/>
        </p:nvSpPr>
        <p:spPr>
          <a:xfrm>
            <a:off x="5542002" y="192214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>
                <a:solidFill>
                  <a:schemeClr val="bg1"/>
                </a:solidFill>
              </a:rPr>
              <a:t>感谢观看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80187" y="2378611"/>
            <a:ext cx="3831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00FFFF"/>
                </a:solidFill>
              </a:rPr>
              <a:t>THANK YOU</a:t>
            </a:r>
            <a:endParaRPr lang="zh-CN" sz="4800" b="1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