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286" r:id="rId3"/>
    <p:sldId id="281" r:id="rId4"/>
    <p:sldId id="317" r:id="rId5"/>
    <p:sldId id="329" r:id="rId6"/>
    <p:sldId id="330" r:id="rId7"/>
    <p:sldId id="282" r:id="rId8"/>
    <p:sldId id="318" r:id="rId9"/>
    <p:sldId id="296" r:id="rId10"/>
    <p:sldId id="323" r:id="rId11"/>
    <p:sldId id="298" r:id="rId12"/>
    <p:sldId id="297" r:id="rId13"/>
    <p:sldId id="324" r:id="rId14"/>
    <p:sldId id="299" r:id="rId15"/>
    <p:sldId id="322" r:id="rId16"/>
    <p:sldId id="326" r:id="rId17"/>
    <p:sldId id="327" r:id="rId18"/>
    <p:sldId id="328" r:id="rId19"/>
    <p:sldId id="292" r:id="rId20"/>
    <p:sldId id="279" r:id="rId21"/>
    <p:sldId id="319" r:id="rId22"/>
    <p:sldId id="308" r:id="rId23"/>
    <p:sldId id="277" r:id="rId24"/>
    <p:sldId id="300" r:id="rId25"/>
    <p:sldId id="301" r:id="rId26"/>
    <p:sldId id="310" r:id="rId27"/>
    <p:sldId id="311" r:id="rId28"/>
    <p:sldId id="321" r:id="rId29"/>
    <p:sldId id="314" r:id="rId30"/>
    <p:sldId id="316" r:id="rId31"/>
    <p:sldId id="293" r:id="rId32"/>
    <p:sldId id="309" r:id="rId33"/>
    <p:sldId id="32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E6F"/>
    <a:srgbClr val="BFCECB"/>
    <a:srgbClr val="D5B5A6"/>
    <a:srgbClr val="2C3942"/>
    <a:srgbClr val="BF877A"/>
    <a:srgbClr val="A6A6A6"/>
    <a:srgbClr val="8FAADC"/>
    <a:srgbClr val="D9D9D9"/>
    <a:srgbClr val="353865"/>
    <a:srgbClr val="24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69116" autoAdjust="0"/>
  </p:normalViewPr>
  <p:slideViewPr>
    <p:cSldViewPr snapToGrid="0">
      <p:cViewPr varScale="1">
        <p:scale>
          <a:sx n="112" d="100"/>
          <a:sy n="112" d="100"/>
        </p:scale>
        <p:origin x="26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30C0C-F584-4BEC-87D9-ADB014FB5E8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8EB7B-0F35-49BA-896B-FEEF11B4B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、时延包括盘面转动时延、转动磁头时延，读取时延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、通过改变磁性材料的极性来记录数据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2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2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2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4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2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5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字写入，后跟一个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clwb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，以便将数据持久化到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以原子方式存储整个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字。也就是说，在失败时，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要么包含新的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字，要么包含原来的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3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8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6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前面讲到的</a:t>
            </a:r>
            <a:r>
              <a:rPr lang="en-US" altLang="zh-CN" dirty="0" err="1"/>
              <a:t>B+tree</a:t>
            </a:r>
            <a:r>
              <a:rPr lang="zh-CN" altLang="en-US" dirty="0"/>
              <a:t>变体通过一些方法不让对</a:t>
            </a:r>
            <a:r>
              <a:rPr lang="en-US" altLang="zh-CN" dirty="0"/>
              <a:t>key</a:t>
            </a:r>
            <a:r>
              <a:rPr lang="zh-CN" altLang="en-US" dirty="0"/>
              <a:t>进行比较来减少对</a:t>
            </a:r>
            <a:r>
              <a:rPr lang="en-US" altLang="zh-CN" dirty="0" err="1"/>
              <a:t>nvm</a:t>
            </a:r>
            <a:r>
              <a:rPr lang="zh-CN" altLang="en-US" dirty="0"/>
              <a:t>的读写，而</a:t>
            </a:r>
            <a:r>
              <a:rPr lang="en-US" altLang="zh-CN" dirty="0"/>
              <a:t>radix tree</a:t>
            </a:r>
            <a:r>
              <a:rPr lang="zh-CN" altLang="en-US" dirty="0"/>
              <a:t>是天生不需要进行</a:t>
            </a:r>
            <a:r>
              <a:rPr lang="en-US" altLang="zh-CN" dirty="0"/>
              <a:t>key</a:t>
            </a:r>
            <a:r>
              <a:rPr lang="zh-CN" altLang="en-US" dirty="0"/>
              <a:t>的比较的数据结构，并且它是一种确定性的数据结构，查找不需要比较</a:t>
            </a:r>
            <a:r>
              <a:rPr lang="en-US" altLang="zh-CN" dirty="0"/>
              <a:t>key,</a:t>
            </a:r>
            <a:r>
              <a:rPr lang="zh-CN" altLang="en-US" dirty="0"/>
              <a:t>这会提高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  <a:endParaRPr lang="en-US" altLang="zh-CN" dirty="0"/>
          </a:p>
          <a:p>
            <a:r>
              <a:rPr lang="zh-CN" altLang="en-US" dirty="0"/>
              <a:t>不存储</a:t>
            </a:r>
            <a:r>
              <a:rPr lang="en-US" altLang="zh-CN" dirty="0"/>
              <a:t>key,</a:t>
            </a:r>
            <a:r>
              <a:rPr lang="zh-CN" altLang="en-US" dirty="0"/>
              <a:t>插入删除不需要调整树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6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为了提供空间利用率和索引性能，进行了节点的压缩，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0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、时延包括盘面转动时延、转动磁头时延，读取时延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、通过改变磁性材料的极性来记录数据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39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18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）现有的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skiplist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使用随机数作为节点的高度，这种是不确定性设计，这种不适合上下文搜索（搜索的数据和插入的顺序关联，例如查找最近插入的数据，某数据查询过多），使用确定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9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89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4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、时延包括盘面转动时延、转动磁头时延，读取时延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、通过改变磁性材料的极性来记录数据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0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https://malizhen.github.io/2019/06/12/DRAM%E5%B1%82%E6%AC%A1%E7%BB%93%E6%9E%84/</a:t>
            </a:r>
          </a:p>
          <a:p>
            <a:endParaRPr lang="en-US" altLang="zh-CN" dirty="0"/>
          </a:p>
          <a:p>
            <a:r>
              <a:rPr lang="zh-CN" altLang="en-US" b="1" dirty="0"/>
              <a:t>相变存储器</a:t>
            </a:r>
            <a:r>
              <a:rPr lang="zh-CN" altLang="en-US" dirty="0"/>
              <a:t>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相变材料在不同的加热温度和时间下会呈现出不同的状态，如晶态和非晶态，晶态和非晶态具有明显不同的电阻值。图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1-1a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存储单元，通过加热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中的相变材料使其呈现出非晶态和晶态来分别表示“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可变电阻式存储器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的主要存储介质是金属氧化物。。通过上层和底层电极对金属氧化物层加载不同的电压，金属氧化物层会呈现出不同的阻态。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存储单元的高阻态和低阻态分别用来表示“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自旋扭矩存储器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STT-RAM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是一种磁荷随机访问存储器（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magnetic RAM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），使用自旋扭矩来切换不同的存储状态。自由层，其磁极方向可以通过加载一个足够大的自旋极化电流来改变。当两个铁磁层的磁极方向是正向平行时呈现出低阻态，表示“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”；当两个铁磁层的磁极方向是反向平行时呈现出高阻态，表示“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https://malizhen.github.io/2019/06/12/DRAM%E5%B1%82%E6%AC%A1%E7%BB%93%E6%9E%84/</a:t>
            </a:r>
          </a:p>
          <a:p>
            <a:endParaRPr lang="en-US" altLang="zh-CN" dirty="0"/>
          </a:p>
          <a:p>
            <a:r>
              <a:rPr lang="zh-CN" altLang="en-US" dirty="0"/>
              <a:t>相变存储器：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相变材料在不同的加热温度和时间下会呈现出不同的状态，如晶态和非晶态，晶态和非晶态具有明显不同的电阻值。图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1-1a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存储单元，通过加热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中的相变材料使其呈现出非晶态和晶态来分别表示“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可变电阻式存储器：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的主要存储介质是金属氧化物。。通过上层和底层电极对金属氧化物层加载不同的电压，金属氧化物层会呈现出不同的阻态。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存储单元的高阻态和低阻态分别用来表示“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自旋扭矩存储器：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STT-RAM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是一种磁荷随机访问存储器（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magnetic RAM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），使用自旋扭矩来切换不同的存储状态。自由层，其磁极方向可以通过加载一个足够大的自旋极化电流来改变。当两个铁磁层的磁极方向是正向平行时呈现出低阻态，表示“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”；当两个铁磁层的磁极方向是反向平行时呈现出高阻态，表示“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3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0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然而，有两个缺点。首先，内存模式不支持持久数据结构。这是因为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缓存中的内容在掉电时丢失。因此，它只能用作大的易失性主存。第二，从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加载数据需要更长的时间，因为一个加载包含了一个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访问。因此，在内存模式下运行工作集大于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缓存容量的数据密集型应用程序可能不是最佳选择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app-direct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模块被操作系统识别为特殊设备。我们可以在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模块上安装文件系统，并使用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PMDK(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持久内存开发工具包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将一个文件从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映射到应用程序的虚拟内存空间。操作系统为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设备驱动程序，以便访问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绕过操作系统页面缓存。这样，应用程序可以使用加载和存储指令直接访问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3DXPoint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中实现持久的数据结构。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0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4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与傲腾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之间通过基于事物的双倍速率协议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(DDR-T)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以缓存行大小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(64B)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的粒度进行传输。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傲腾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内部的最小读写粒度为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，内部用一个小的写合并缓冲区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XPBuffer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来解决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DDR-T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协议传输粒度和傲腾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的操作粒度不一致的问题。例如，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的数据写操作需要先从傲腾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中将对应的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数据读入到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XPBuffer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中，然后在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XPBuffer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中更新请求的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数据，最后再将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数据写入到傲腾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存储介质中。这一操作会导致写放大，降低傲腾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EB7B-0F35-49BA-896B-FEEF11B4B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B92C22-DE4B-41F1-88EE-8F4A3D1179F1}"/>
              </a:ext>
            </a:extLst>
          </p:cNvPr>
          <p:cNvSpPr txBox="1"/>
          <p:nvPr userDrawn="1"/>
        </p:nvSpPr>
        <p:spPr>
          <a:xfrm>
            <a:off x="453905" y="414967"/>
            <a:ext cx="1359099" cy="902494"/>
          </a:xfrm>
          <a:custGeom>
            <a:avLst/>
            <a:gdLst/>
            <a:ahLst/>
            <a:cxnLst/>
            <a:rect l="l" t="t" r="r" b="b"/>
            <a:pathLst>
              <a:path w="1359099" h="902494"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0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1158479" y="0"/>
                </a:moveTo>
                <a:lnTo>
                  <a:pt x="1359099" y="0"/>
                </a:lnTo>
                <a:lnTo>
                  <a:pt x="1359099" y="887611"/>
                </a:lnTo>
                <a:lnTo>
                  <a:pt x="1113830" y="887611"/>
                </a:lnTo>
                <a:lnTo>
                  <a:pt x="1113830" y="305991"/>
                </a:lnTo>
                <a:cubicBezTo>
                  <a:pt x="1074142" y="336153"/>
                  <a:pt x="1035745" y="360561"/>
                  <a:pt x="998637" y="379214"/>
                </a:cubicBezTo>
                <a:cubicBezTo>
                  <a:pt x="961529" y="397867"/>
                  <a:pt x="914996" y="415727"/>
                  <a:pt x="859036" y="432792"/>
                </a:cubicBezTo>
                <a:lnTo>
                  <a:pt x="859036" y="233958"/>
                </a:lnTo>
                <a:cubicBezTo>
                  <a:pt x="941586" y="207367"/>
                  <a:pt x="1005682" y="175419"/>
                  <a:pt x="1051322" y="138113"/>
                </a:cubicBezTo>
                <a:cubicBezTo>
                  <a:pt x="1096963" y="100806"/>
                  <a:pt x="1132682" y="54769"/>
                  <a:pt x="1158479" y="0"/>
                </a:cubicBez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7C6848-37DB-4066-B2BF-42EDAD6E93FE}"/>
              </a:ext>
            </a:extLst>
          </p:cNvPr>
          <p:cNvSpPr txBox="1"/>
          <p:nvPr userDrawn="1"/>
        </p:nvSpPr>
        <p:spPr>
          <a:xfrm>
            <a:off x="453905" y="414967"/>
            <a:ext cx="1519238" cy="902494"/>
          </a:xfrm>
          <a:custGeom>
            <a:avLst/>
            <a:gdLst/>
            <a:ahLst/>
            <a:cxnLst/>
            <a:rect l="l" t="t" r="r" b="b"/>
            <a:pathLst>
              <a:path w="1519238" h="902494"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0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1161455" y="0"/>
                </a:moveTo>
                <a:cubicBezTo>
                  <a:pt x="1246783" y="0"/>
                  <a:pt x="1313160" y="9724"/>
                  <a:pt x="1360587" y="29170"/>
                </a:cubicBezTo>
                <a:cubicBezTo>
                  <a:pt x="1408014" y="48617"/>
                  <a:pt x="1445320" y="78482"/>
                  <a:pt x="1472506" y="118765"/>
                </a:cubicBezTo>
                <a:cubicBezTo>
                  <a:pt x="1499692" y="159048"/>
                  <a:pt x="1513285" y="204192"/>
                  <a:pt x="1513285" y="254199"/>
                </a:cubicBezTo>
                <a:cubicBezTo>
                  <a:pt x="1513285" y="307380"/>
                  <a:pt x="1497707" y="358180"/>
                  <a:pt x="1466553" y="406599"/>
                </a:cubicBezTo>
                <a:cubicBezTo>
                  <a:pt x="1435398" y="455017"/>
                  <a:pt x="1378744" y="508199"/>
                  <a:pt x="1296591" y="566142"/>
                </a:cubicBezTo>
                <a:cubicBezTo>
                  <a:pt x="1247775" y="599877"/>
                  <a:pt x="1215132" y="623491"/>
                  <a:pt x="1198662" y="636985"/>
                </a:cubicBezTo>
                <a:cubicBezTo>
                  <a:pt x="1182192" y="650478"/>
                  <a:pt x="1162844" y="668139"/>
                  <a:pt x="1140619" y="689967"/>
                </a:cubicBezTo>
                <a:lnTo>
                  <a:pt x="1519238" y="689967"/>
                </a:lnTo>
                <a:lnTo>
                  <a:pt x="1519238" y="887611"/>
                </a:lnTo>
                <a:lnTo>
                  <a:pt x="791766" y="887611"/>
                </a:lnTo>
                <a:cubicBezTo>
                  <a:pt x="800100" y="815777"/>
                  <a:pt x="825401" y="748209"/>
                  <a:pt x="867668" y="684907"/>
                </a:cubicBezTo>
                <a:cubicBezTo>
                  <a:pt x="909935" y="621606"/>
                  <a:pt x="989211" y="546894"/>
                  <a:pt x="1105496" y="460772"/>
                </a:cubicBezTo>
                <a:cubicBezTo>
                  <a:pt x="1176536" y="407988"/>
                  <a:pt x="1221979" y="367903"/>
                  <a:pt x="1241822" y="340519"/>
                </a:cubicBezTo>
                <a:cubicBezTo>
                  <a:pt x="1261666" y="313134"/>
                  <a:pt x="1271588" y="287139"/>
                  <a:pt x="1271588" y="262533"/>
                </a:cubicBezTo>
                <a:cubicBezTo>
                  <a:pt x="1271588" y="235942"/>
                  <a:pt x="1261765" y="213221"/>
                  <a:pt x="1242120" y="194370"/>
                </a:cubicBezTo>
                <a:cubicBezTo>
                  <a:pt x="1222475" y="175518"/>
                  <a:pt x="1197769" y="166092"/>
                  <a:pt x="1168003" y="166092"/>
                </a:cubicBezTo>
                <a:cubicBezTo>
                  <a:pt x="1137047" y="166092"/>
                  <a:pt x="1111746" y="175816"/>
                  <a:pt x="1092101" y="195263"/>
                </a:cubicBezTo>
                <a:cubicBezTo>
                  <a:pt x="1072456" y="214709"/>
                  <a:pt x="1059260" y="249039"/>
                  <a:pt x="1052513" y="298252"/>
                </a:cubicBezTo>
                <a:lnTo>
                  <a:pt x="809625" y="278606"/>
                </a:lnTo>
                <a:cubicBezTo>
                  <a:pt x="819150" y="210344"/>
                  <a:pt x="836613" y="157063"/>
                  <a:pt x="862013" y="118765"/>
                </a:cubicBezTo>
                <a:cubicBezTo>
                  <a:pt x="887413" y="80466"/>
                  <a:pt x="923231" y="51098"/>
                  <a:pt x="969467" y="30659"/>
                </a:cubicBezTo>
                <a:cubicBezTo>
                  <a:pt x="1015703" y="10220"/>
                  <a:pt x="1079699" y="0"/>
                  <a:pt x="1161455" y="0"/>
                </a:cubicBez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DA89B6-2138-4481-91D6-EF057ED1CB0D}"/>
              </a:ext>
            </a:extLst>
          </p:cNvPr>
          <p:cNvSpPr txBox="1"/>
          <p:nvPr userDrawn="1"/>
        </p:nvSpPr>
        <p:spPr>
          <a:xfrm>
            <a:off x="453905" y="414967"/>
            <a:ext cx="1523405" cy="902494"/>
          </a:xfrm>
          <a:custGeom>
            <a:avLst/>
            <a:gdLst/>
            <a:ahLst/>
            <a:cxnLst/>
            <a:rect l="l" t="t" r="r" b="b"/>
            <a:pathLst>
              <a:path w="1523405" h="902494"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1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1155502" y="0"/>
                </a:moveTo>
                <a:cubicBezTo>
                  <a:pt x="1269405" y="0"/>
                  <a:pt x="1351757" y="21233"/>
                  <a:pt x="1402557" y="63699"/>
                </a:cubicBezTo>
                <a:cubicBezTo>
                  <a:pt x="1453357" y="106164"/>
                  <a:pt x="1478757" y="159544"/>
                  <a:pt x="1478757" y="223838"/>
                </a:cubicBezTo>
                <a:cubicBezTo>
                  <a:pt x="1478757" y="261541"/>
                  <a:pt x="1468438" y="295672"/>
                  <a:pt x="1447800" y="326231"/>
                </a:cubicBezTo>
                <a:cubicBezTo>
                  <a:pt x="1427163" y="356791"/>
                  <a:pt x="1396008" y="383580"/>
                  <a:pt x="1354336" y="406599"/>
                </a:cubicBezTo>
                <a:cubicBezTo>
                  <a:pt x="1388071" y="414933"/>
                  <a:pt x="1413868" y="424656"/>
                  <a:pt x="1431727" y="435769"/>
                </a:cubicBezTo>
                <a:cubicBezTo>
                  <a:pt x="1460699" y="453628"/>
                  <a:pt x="1483221" y="477143"/>
                  <a:pt x="1499295" y="506313"/>
                </a:cubicBezTo>
                <a:cubicBezTo>
                  <a:pt x="1515368" y="535484"/>
                  <a:pt x="1523405" y="570309"/>
                  <a:pt x="1523405" y="610791"/>
                </a:cubicBezTo>
                <a:cubicBezTo>
                  <a:pt x="1523405" y="661591"/>
                  <a:pt x="1510110" y="710307"/>
                  <a:pt x="1483519" y="756940"/>
                </a:cubicBezTo>
                <a:cubicBezTo>
                  <a:pt x="1456929" y="803573"/>
                  <a:pt x="1418630" y="839490"/>
                  <a:pt x="1368624" y="864692"/>
                </a:cubicBezTo>
                <a:cubicBezTo>
                  <a:pt x="1318618" y="889893"/>
                  <a:pt x="1252935" y="902494"/>
                  <a:pt x="1171575" y="902494"/>
                </a:cubicBezTo>
                <a:cubicBezTo>
                  <a:pt x="1092200" y="902494"/>
                  <a:pt x="1029593" y="893167"/>
                  <a:pt x="983754" y="874514"/>
                </a:cubicBezTo>
                <a:cubicBezTo>
                  <a:pt x="937915" y="855861"/>
                  <a:pt x="900212" y="828576"/>
                  <a:pt x="870645" y="792659"/>
                </a:cubicBezTo>
                <a:cubicBezTo>
                  <a:pt x="841078" y="756742"/>
                  <a:pt x="818357" y="711597"/>
                  <a:pt x="802482" y="657225"/>
                </a:cubicBezTo>
                <a:lnTo>
                  <a:pt x="1044774" y="625078"/>
                </a:lnTo>
                <a:cubicBezTo>
                  <a:pt x="1054299" y="673894"/>
                  <a:pt x="1069082" y="707727"/>
                  <a:pt x="1089125" y="726579"/>
                </a:cubicBezTo>
                <a:cubicBezTo>
                  <a:pt x="1109167" y="745431"/>
                  <a:pt x="1134666" y="754856"/>
                  <a:pt x="1165622" y="754856"/>
                </a:cubicBezTo>
                <a:cubicBezTo>
                  <a:pt x="1198166" y="754856"/>
                  <a:pt x="1225253" y="742950"/>
                  <a:pt x="1246882" y="719138"/>
                </a:cubicBezTo>
                <a:cubicBezTo>
                  <a:pt x="1268512" y="695325"/>
                  <a:pt x="1279327" y="663575"/>
                  <a:pt x="1279327" y="623888"/>
                </a:cubicBezTo>
                <a:cubicBezTo>
                  <a:pt x="1279327" y="583406"/>
                  <a:pt x="1268909" y="552053"/>
                  <a:pt x="1248073" y="529828"/>
                </a:cubicBezTo>
                <a:cubicBezTo>
                  <a:pt x="1227237" y="507603"/>
                  <a:pt x="1198960" y="496491"/>
                  <a:pt x="1163241" y="496491"/>
                </a:cubicBezTo>
                <a:cubicBezTo>
                  <a:pt x="1144191" y="496491"/>
                  <a:pt x="1117997" y="501253"/>
                  <a:pt x="1084660" y="510778"/>
                </a:cubicBezTo>
                <a:lnTo>
                  <a:pt x="1097161" y="337542"/>
                </a:lnTo>
                <a:cubicBezTo>
                  <a:pt x="1110655" y="339527"/>
                  <a:pt x="1121172" y="340519"/>
                  <a:pt x="1128713" y="340519"/>
                </a:cubicBezTo>
                <a:cubicBezTo>
                  <a:pt x="1160463" y="340519"/>
                  <a:pt x="1186954" y="330399"/>
                  <a:pt x="1208187" y="310158"/>
                </a:cubicBezTo>
                <a:cubicBezTo>
                  <a:pt x="1229420" y="289917"/>
                  <a:pt x="1240036" y="265906"/>
                  <a:pt x="1240036" y="238125"/>
                </a:cubicBezTo>
                <a:cubicBezTo>
                  <a:pt x="1240036" y="211535"/>
                  <a:pt x="1232099" y="190302"/>
                  <a:pt x="1216224" y="174427"/>
                </a:cubicBezTo>
                <a:cubicBezTo>
                  <a:pt x="1200349" y="158552"/>
                  <a:pt x="1178521" y="150614"/>
                  <a:pt x="1150739" y="150614"/>
                </a:cubicBezTo>
                <a:cubicBezTo>
                  <a:pt x="1122164" y="150614"/>
                  <a:pt x="1098947" y="159246"/>
                  <a:pt x="1081088" y="176510"/>
                </a:cubicBezTo>
                <a:cubicBezTo>
                  <a:pt x="1063228" y="193774"/>
                  <a:pt x="1051124" y="224036"/>
                  <a:pt x="1044774" y="267295"/>
                </a:cubicBezTo>
                <a:lnTo>
                  <a:pt x="815579" y="226219"/>
                </a:lnTo>
                <a:cubicBezTo>
                  <a:pt x="834628" y="153194"/>
                  <a:pt x="871240" y="97235"/>
                  <a:pt x="925414" y="58341"/>
                </a:cubicBezTo>
                <a:cubicBezTo>
                  <a:pt x="979587" y="19447"/>
                  <a:pt x="1056283" y="0"/>
                  <a:pt x="1155502" y="0"/>
                </a:cubicBez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584568-1CCB-4889-B9B5-61A298E47488}"/>
              </a:ext>
            </a:extLst>
          </p:cNvPr>
          <p:cNvSpPr txBox="1"/>
          <p:nvPr userDrawn="1"/>
        </p:nvSpPr>
        <p:spPr>
          <a:xfrm>
            <a:off x="453905" y="414967"/>
            <a:ext cx="1547218" cy="902494"/>
          </a:xfrm>
          <a:custGeom>
            <a:avLst/>
            <a:gdLst/>
            <a:ahLst/>
            <a:cxnLst/>
            <a:rect l="l" t="t" r="r" b="b"/>
            <a:pathLst>
              <a:path w="1547218" h="902494">
                <a:moveTo>
                  <a:pt x="1226344" y="261724"/>
                </a:moveTo>
                <a:lnTo>
                  <a:pt x="992944" y="536377"/>
                </a:lnTo>
                <a:lnTo>
                  <a:pt x="1226344" y="536377"/>
                </a:lnTo>
                <a:close/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1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1226344" y="0"/>
                </a:moveTo>
                <a:lnTo>
                  <a:pt x="1437680" y="0"/>
                </a:lnTo>
                <a:lnTo>
                  <a:pt x="1437680" y="536377"/>
                </a:lnTo>
                <a:lnTo>
                  <a:pt x="1547218" y="536377"/>
                </a:lnTo>
                <a:lnTo>
                  <a:pt x="1547218" y="724495"/>
                </a:lnTo>
                <a:lnTo>
                  <a:pt x="1437680" y="724495"/>
                </a:lnTo>
                <a:lnTo>
                  <a:pt x="1437680" y="887611"/>
                </a:lnTo>
                <a:lnTo>
                  <a:pt x="1226344" y="887611"/>
                </a:lnTo>
                <a:lnTo>
                  <a:pt x="1226344" y="724495"/>
                </a:lnTo>
                <a:lnTo>
                  <a:pt x="784622" y="724495"/>
                </a:lnTo>
                <a:lnTo>
                  <a:pt x="784622" y="525066"/>
                </a:ln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5DAE8E-E769-4977-837A-6AC784515D7D}"/>
              </a:ext>
            </a:extLst>
          </p:cNvPr>
          <p:cNvSpPr txBox="1"/>
          <p:nvPr userDrawn="1"/>
        </p:nvSpPr>
        <p:spPr>
          <a:xfrm>
            <a:off x="453905" y="414967"/>
            <a:ext cx="1525191" cy="902494"/>
          </a:xfrm>
          <a:custGeom>
            <a:avLst/>
            <a:gdLst/>
            <a:ahLst/>
            <a:cxnLst/>
            <a:rect l="l" t="t" r="r" b="b"/>
            <a:pathLst>
              <a:path w="1525191" h="902494"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1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907852" y="14883"/>
                </a:moveTo>
                <a:lnTo>
                  <a:pt x="1483519" y="14883"/>
                </a:lnTo>
                <a:lnTo>
                  <a:pt x="1483519" y="208359"/>
                </a:lnTo>
                <a:lnTo>
                  <a:pt x="1093590" y="208359"/>
                </a:lnTo>
                <a:lnTo>
                  <a:pt x="1072754" y="339328"/>
                </a:lnTo>
                <a:cubicBezTo>
                  <a:pt x="1099741" y="326628"/>
                  <a:pt x="1126431" y="317103"/>
                  <a:pt x="1152823" y="310753"/>
                </a:cubicBezTo>
                <a:cubicBezTo>
                  <a:pt x="1179215" y="304403"/>
                  <a:pt x="1205310" y="301228"/>
                  <a:pt x="1231107" y="301228"/>
                </a:cubicBezTo>
                <a:cubicBezTo>
                  <a:pt x="1318419" y="301228"/>
                  <a:pt x="1389261" y="327620"/>
                  <a:pt x="1443633" y="380405"/>
                </a:cubicBezTo>
                <a:cubicBezTo>
                  <a:pt x="1498005" y="433189"/>
                  <a:pt x="1525191" y="499666"/>
                  <a:pt x="1525191" y="579834"/>
                </a:cubicBezTo>
                <a:cubicBezTo>
                  <a:pt x="1525191" y="636191"/>
                  <a:pt x="1511201" y="690364"/>
                  <a:pt x="1483221" y="742355"/>
                </a:cubicBezTo>
                <a:cubicBezTo>
                  <a:pt x="1455242" y="794345"/>
                  <a:pt x="1415554" y="834033"/>
                  <a:pt x="1364159" y="861417"/>
                </a:cubicBezTo>
                <a:cubicBezTo>
                  <a:pt x="1312764" y="888802"/>
                  <a:pt x="1246982" y="902494"/>
                  <a:pt x="1166813" y="902494"/>
                </a:cubicBezTo>
                <a:cubicBezTo>
                  <a:pt x="1109266" y="902494"/>
                  <a:pt x="1059954" y="897037"/>
                  <a:pt x="1018878" y="886123"/>
                </a:cubicBezTo>
                <a:cubicBezTo>
                  <a:pt x="977801" y="875209"/>
                  <a:pt x="942876" y="858937"/>
                  <a:pt x="914103" y="837307"/>
                </a:cubicBezTo>
                <a:cubicBezTo>
                  <a:pt x="885329" y="815677"/>
                  <a:pt x="862013" y="791170"/>
                  <a:pt x="844153" y="763786"/>
                </a:cubicBezTo>
                <a:cubicBezTo>
                  <a:pt x="826294" y="736402"/>
                  <a:pt x="811411" y="702270"/>
                  <a:pt x="799505" y="661392"/>
                </a:cubicBezTo>
                <a:lnTo>
                  <a:pt x="1044774" y="634603"/>
                </a:lnTo>
                <a:cubicBezTo>
                  <a:pt x="1050727" y="673894"/>
                  <a:pt x="1064617" y="703759"/>
                  <a:pt x="1086446" y="724198"/>
                </a:cubicBezTo>
                <a:cubicBezTo>
                  <a:pt x="1108274" y="744637"/>
                  <a:pt x="1134269" y="754856"/>
                  <a:pt x="1164432" y="754856"/>
                </a:cubicBezTo>
                <a:cubicBezTo>
                  <a:pt x="1198166" y="754856"/>
                  <a:pt x="1226046" y="742057"/>
                  <a:pt x="1248073" y="716459"/>
                </a:cubicBezTo>
                <a:cubicBezTo>
                  <a:pt x="1270100" y="690860"/>
                  <a:pt x="1281113" y="652661"/>
                  <a:pt x="1281113" y="601861"/>
                </a:cubicBezTo>
                <a:cubicBezTo>
                  <a:pt x="1281113" y="549870"/>
                  <a:pt x="1270000" y="511770"/>
                  <a:pt x="1247775" y="487561"/>
                </a:cubicBezTo>
                <a:cubicBezTo>
                  <a:pt x="1225550" y="463352"/>
                  <a:pt x="1195983" y="451247"/>
                  <a:pt x="1159074" y="451247"/>
                </a:cubicBezTo>
                <a:cubicBezTo>
                  <a:pt x="1135658" y="451247"/>
                  <a:pt x="1113036" y="457002"/>
                  <a:pt x="1091208" y="468511"/>
                </a:cubicBezTo>
                <a:cubicBezTo>
                  <a:pt x="1074936" y="476845"/>
                  <a:pt x="1057077" y="491927"/>
                  <a:pt x="1037630" y="513755"/>
                </a:cubicBezTo>
                <a:lnTo>
                  <a:pt x="831057" y="483989"/>
                </a:ln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DB4CAA-1364-4749-BEA5-6B7EFEF623F0}"/>
              </a:ext>
            </a:extLst>
          </p:cNvPr>
          <p:cNvSpPr txBox="1"/>
          <p:nvPr userDrawn="1"/>
        </p:nvSpPr>
        <p:spPr>
          <a:xfrm>
            <a:off x="453905" y="414967"/>
            <a:ext cx="1529953" cy="902494"/>
          </a:xfrm>
          <a:custGeom>
            <a:avLst/>
            <a:gdLst/>
            <a:ahLst/>
            <a:cxnLst/>
            <a:rect l="l" t="t" r="r" b="b"/>
            <a:pathLst>
              <a:path w="1529953" h="902494">
                <a:moveTo>
                  <a:pt x="1184077" y="455414"/>
                </a:moveTo>
                <a:cubicBezTo>
                  <a:pt x="1150343" y="455414"/>
                  <a:pt x="1122065" y="467916"/>
                  <a:pt x="1099245" y="492919"/>
                </a:cubicBezTo>
                <a:cubicBezTo>
                  <a:pt x="1076425" y="517922"/>
                  <a:pt x="1065014" y="553641"/>
                  <a:pt x="1065014" y="600075"/>
                </a:cubicBezTo>
                <a:cubicBezTo>
                  <a:pt x="1065014" y="647303"/>
                  <a:pt x="1076921" y="684312"/>
                  <a:pt x="1100733" y="711101"/>
                </a:cubicBezTo>
                <a:cubicBezTo>
                  <a:pt x="1124546" y="737890"/>
                  <a:pt x="1153716" y="751285"/>
                  <a:pt x="1188244" y="751285"/>
                </a:cubicBezTo>
                <a:cubicBezTo>
                  <a:pt x="1219994" y="751285"/>
                  <a:pt x="1246585" y="739180"/>
                  <a:pt x="1268016" y="714970"/>
                </a:cubicBezTo>
                <a:cubicBezTo>
                  <a:pt x="1289447" y="690761"/>
                  <a:pt x="1300163" y="654645"/>
                  <a:pt x="1300163" y="606624"/>
                </a:cubicBezTo>
                <a:cubicBezTo>
                  <a:pt x="1300163" y="557411"/>
                  <a:pt x="1289050" y="519906"/>
                  <a:pt x="1266825" y="494109"/>
                </a:cubicBezTo>
                <a:cubicBezTo>
                  <a:pt x="1244600" y="468313"/>
                  <a:pt x="1217018" y="455414"/>
                  <a:pt x="1184077" y="455414"/>
                </a:cubicBezTo>
                <a:close/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1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1185863" y="0"/>
                </a:moveTo>
                <a:cubicBezTo>
                  <a:pt x="1255316" y="0"/>
                  <a:pt x="1310184" y="8037"/>
                  <a:pt x="1350467" y="24110"/>
                </a:cubicBezTo>
                <a:cubicBezTo>
                  <a:pt x="1390749" y="40184"/>
                  <a:pt x="1424186" y="63699"/>
                  <a:pt x="1450777" y="94655"/>
                </a:cubicBezTo>
                <a:cubicBezTo>
                  <a:pt x="1477367" y="125611"/>
                  <a:pt x="1497608" y="164505"/>
                  <a:pt x="1511499" y="211336"/>
                </a:cubicBezTo>
                <a:lnTo>
                  <a:pt x="1270397" y="241102"/>
                </a:lnTo>
                <a:cubicBezTo>
                  <a:pt x="1264047" y="207367"/>
                  <a:pt x="1253431" y="183555"/>
                  <a:pt x="1238548" y="169664"/>
                </a:cubicBezTo>
                <a:cubicBezTo>
                  <a:pt x="1223665" y="155774"/>
                  <a:pt x="1205310" y="148828"/>
                  <a:pt x="1183482" y="148828"/>
                </a:cubicBezTo>
                <a:cubicBezTo>
                  <a:pt x="1144191" y="148828"/>
                  <a:pt x="1113632" y="168672"/>
                  <a:pt x="1091804" y="208359"/>
                </a:cubicBezTo>
                <a:cubicBezTo>
                  <a:pt x="1075928" y="236934"/>
                  <a:pt x="1064221" y="298053"/>
                  <a:pt x="1056680" y="391716"/>
                </a:cubicBezTo>
                <a:cubicBezTo>
                  <a:pt x="1085652" y="362347"/>
                  <a:pt x="1115418" y="340618"/>
                  <a:pt x="1145977" y="326529"/>
                </a:cubicBezTo>
                <a:cubicBezTo>
                  <a:pt x="1176536" y="312440"/>
                  <a:pt x="1211858" y="305395"/>
                  <a:pt x="1251943" y="305395"/>
                </a:cubicBezTo>
                <a:cubicBezTo>
                  <a:pt x="1329730" y="305395"/>
                  <a:pt x="1395512" y="333177"/>
                  <a:pt x="1449289" y="388739"/>
                </a:cubicBezTo>
                <a:cubicBezTo>
                  <a:pt x="1503065" y="444302"/>
                  <a:pt x="1529953" y="514747"/>
                  <a:pt x="1529953" y="600075"/>
                </a:cubicBezTo>
                <a:cubicBezTo>
                  <a:pt x="1529953" y="657622"/>
                  <a:pt x="1516360" y="710208"/>
                  <a:pt x="1489175" y="757833"/>
                </a:cubicBezTo>
                <a:cubicBezTo>
                  <a:pt x="1461989" y="805458"/>
                  <a:pt x="1424286" y="841474"/>
                  <a:pt x="1376065" y="865882"/>
                </a:cubicBezTo>
                <a:cubicBezTo>
                  <a:pt x="1327845" y="890290"/>
                  <a:pt x="1267421" y="902494"/>
                  <a:pt x="1194793" y="902494"/>
                </a:cubicBezTo>
                <a:cubicBezTo>
                  <a:pt x="1107480" y="902494"/>
                  <a:pt x="1037432" y="887611"/>
                  <a:pt x="984647" y="857845"/>
                </a:cubicBezTo>
                <a:cubicBezTo>
                  <a:pt x="931863" y="828080"/>
                  <a:pt x="889695" y="780554"/>
                  <a:pt x="858143" y="715268"/>
                </a:cubicBezTo>
                <a:cubicBezTo>
                  <a:pt x="826592" y="649982"/>
                  <a:pt x="810816" y="563563"/>
                  <a:pt x="810816" y="456009"/>
                </a:cubicBezTo>
                <a:cubicBezTo>
                  <a:pt x="810816" y="298450"/>
                  <a:pt x="843955" y="183059"/>
                  <a:pt x="910233" y="109835"/>
                </a:cubicBezTo>
                <a:cubicBezTo>
                  <a:pt x="976511" y="36612"/>
                  <a:pt x="1068388" y="0"/>
                  <a:pt x="1185863" y="0"/>
                </a:cubicBez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0796DC-1DC5-4ACD-8EAC-C7F28343FCDF}"/>
              </a:ext>
            </a:extLst>
          </p:cNvPr>
          <p:cNvSpPr txBox="1"/>
          <p:nvPr userDrawn="1"/>
        </p:nvSpPr>
        <p:spPr>
          <a:xfrm>
            <a:off x="453905" y="414967"/>
            <a:ext cx="1521619" cy="902494"/>
          </a:xfrm>
          <a:custGeom>
            <a:avLst/>
            <a:gdLst/>
            <a:ahLst/>
            <a:cxnLst/>
            <a:rect l="l" t="t" r="r" b="b"/>
            <a:pathLst>
              <a:path w="1521619" h="902494">
                <a:moveTo>
                  <a:pt x="354211" y="161330"/>
                </a:moveTo>
                <a:cubicBezTo>
                  <a:pt x="314127" y="161330"/>
                  <a:pt x="285155" y="181670"/>
                  <a:pt x="267296" y="222349"/>
                </a:cubicBezTo>
                <a:cubicBezTo>
                  <a:pt x="249436" y="263029"/>
                  <a:pt x="240507" y="338336"/>
                  <a:pt x="240507" y="448270"/>
                </a:cubicBezTo>
                <a:cubicBezTo>
                  <a:pt x="240507" y="559395"/>
                  <a:pt x="250329" y="635298"/>
                  <a:pt x="269975" y="675978"/>
                </a:cubicBezTo>
                <a:cubicBezTo>
                  <a:pt x="289620" y="716657"/>
                  <a:pt x="318096" y="736997"/>
                  <a:pt x="355402" y="736997"/>
                </a:cubicBezTo>
                <a:cubicBezTo>
                  <a:pt x="380008" y="736997"/>
                  <a:pt x="401340" y="728365"/>
                  <a:pt x="419398" y="711101"/>
                </a:cubicBezTo>
                <a:cubicBezTo>
                  <a:pt x="437456" y="693837"/>
                  <a:pt x="450751" y="666552"/>
                  <a:pt x="459284" y="629245"/>
                </a:cubicBezTo>
                <a:cubicBezTo>
                  <a:pt x="467817" y="591939"/>
                  <a:pt x="472083" y="533797"/>
                  <a:pt x="472083" y="454819"/>
                </a:cubicBezTo>
                <a:cubicBezTo>
                  <a:pt x="472083" y="338931"/>
                  <a:pt x="462260" y="261045"/>
                  <a:pt x="442615" y="221159"/>
                </a:cubicBezTo>
                <a:cubicBezTo>
                  <a:pt x="422970" y="181273"/>
                  <a:pt x="393502" y="161330"/>
                  <a:pt x="354211" y="161330"/>
                </a:cubicBezTo>
                <a:close/>
                <a:moveTo>
                  <a:pt x="813793" y="14883"/>
                </a:moveTo>
                <a:lnTo>
                  <a:pt x="1521619" y="14883"/>
                </a:lnTo>
                <a:lnTo>
                  <a:pt x="1521619" y="178594"/>
                </a:lnTo>
                <a:cubicBezTo>
                  <a:pt x="1460103" y="234156"/>
                  <a:pt x="1408708" y="294283"/>
                  <a:pt x="1367433" y="358974"/>
                </a:cubicBezTo>
                <a:cubicBezTo>
                  <a:pt x="1317427" y="437555"/>
                  <a:pt x="1277938" y="525066"/>
                  <a:pt x="1248966" y="621506"/>
                </a:cubicBezTo>
                <a:cubicBezTo>
                  <a:pt x="1225947" y="696516"/>
                  <a:pt x="1210469" y="785217"/>
                  <a:pt x="1202532" y="887611"/>
                </a:cubicBezTo>
                <a:lnTo>
                  <a:pt x="960835" y="887611"/>
                </a:lnTo>
                <a:cubicBezTo>
                  <a:pt x="979885" y="745133"/>
                  <a:pt x="1009849" y="625674"/>
                  <a:pt x="1050727" y="529233"/>
                </a:cubicBezTo>
                <a:cubicBezTo>
                  <a:pt x="1091605" y="432792"/>
                  <a:pt x="1156296" y="329605"/>
                  <a:pt x="1244799" y="219670"/>
                </a:cubicBezTo>
                <a:lnTo>
                  <a:pt x="813793" y="219670"/>
                </a:lnTo>
                <a:close/>
                <a:moveTo>
                  <a:pt x="362546" y="0"/>
                </a:moveTo>
                <a:cubicBezTo>
                  <a:pt x="421283" y="0"/>
                  <a:pt x="469504" y="7243"/>
                  <a:pt x="507207" y="21729"/>
                </a:cubicBezTo>
                <a:cubicBezTo>
                  <a:pt x="544910" y="36215"/>
                  <a:pt x="575668" y="55067"/>
                  <a:pt x="599480" y="78284"/>
                </a:cubicBezTo>
                <a:cubicBezTo>
                  <a:pt x="623293" y="101501"/>
                  <a:pt x="642045" y="125909"/>
                  <a:pt x="655737" y="151507"/>
                </a:cubicBezTo>
                <a:cubicBezTo>
                  <a:pt x="669429" y="177106"/>
                  <a:pt x="680443" y="206970"/>
                  <a:pt x="688777" y="241102"/>
                </a:cubicBezTo>
                <a:cubicBezTo>
                  <a:pt x="705049" y="306189"/>
                  <a:pt x="713185" y="374055"/>
                  <a:pt x="713185" y="444699"/>
                </a:cubicBezTo>
                <a:cubicBezTo>
                  <a:pt x="713185" y="603052"/>
                  <a:pt x="686396" y="718939"/>
                  <a:pt x="632818" y="792361"/>
                </a:cubicBezTo>
                <a:cubicBezTo>
                  <a:pt x="579239" y="865783"/>
                  <a:pt x="486966" y="902494"/>
                  <a:pt x="355997" y="902494"/>
                </a:cubicBezTo>
                <a:cubicBezTo>
                  <a:pt x="282575" y="902494"/>
                  <a:pt x="223243" y="890786"/>
                  <a:pt x="177999" y="867370"/>
                </a:cubicBezTo>
                <a:cubicBezTo>
                  <a:pt x="132755" y="843955"/>
                  <a:pt x="95647" y="809625"/>
                  <a:pt x="66675" y="764381"/>
                </a:cubicBezTo>
                <a:cubicBezTo>
                  <a:pt x="45641" y="732235"/>
                  <a:pt x="29270" y="688281"/>
                  <a:pt x="17562" y="632520"/>
                </a:cubicBezTo>
                <a:cubicBezTo>
                  <a:pt x="5854" y="576759"/>
                  <a:pt x="0" y="515144"/>
                  <a:pt x="0" y="447675"/>
                </a:cubicBezTo>
                <a:cubicBezTo>
                  <a:pt x="0" y="281781"/>
                  <a:pt x="29865" y="165695"/>
                  <a:pt x="89595" y="99417"/>
                </a:cubicBezTo>
                <a:cubicBezTo>
                  <a:pt x="149325" y="33139"/>
                  <a:pt x="240308" y="0"/>
                  <a:pt x="362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1658" y="228422"/>
            <a:ext cx="1949356" cy="97217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857103" y="1065238"/>
            <a:ext cx="1977226" cy="177087"/>
          </a:xfrm>
          <a:custGeom>
            <a:avLst/>
            <a:gdLst/>
            <a:ahLst/>
            <a:cxnLst/>
            <a:rect l="l" t="t" r="r" b="b"/>
            <a:pathLst>
              <a:path w="1977226" h="177087">
                <a:moveTo>
                  <a:pt x="1556904" y="126542"/>
                </a:moveTo>
                <a:cubicBezTo>
                  <a:pt x="1579998" y="133140"/>
                  <a:pt x="1594607" y="139973"/>
                  <a:pt x="1600734" y="147043"/>
                </a:cubicBezTo>
                <a:cubicBezTo>
                  <a:pt x="1602619" y="151284"/>
                  <a:pt x="1601441" y="156940"/>
                  <a:pt x="1597200" y="164009"/>
                </a:cubicBezTo>
                <a:cubicBezTo>
                  <a:pt x="1593901" y="168251"/>
                  <a:pt x="1591073" y="168015"/>
                  <a:pt x="1588717" y="163302"/>
                </a:cubicBezTo>
                <a:cubicBezTo>
                  <a:pt x="1579762" y="148221"/>
                  <a:pt x="1568922" y="136439"/>
                  <a:pt x="1556197" y="127955"/>
                </a:cubicBezTo>
                <a:cubicBezTo>
                  <a:pt x="1555255" y="127013"/>
                  <a:pt x="1555491" y="126542"/>
                  <a:pt x="1556904" y="126542"/>
                </a:cubicBezTo>
                <a:close/>
                <a:moveTo>
                  <a:pt x="1677790" y="114524"/>
                </a:moveTo>
                <a:cubicBezTo>
                  <a:pt x="1678733" y="114995"/>
                  <a:pt x="1678968" y="115702"/>
                  <a:pt x="1678497" y="116644"/>
                </a:cubicBezTo>
                <a:lnTo>
                  <a:pt x="1651633" y="130783"/>
                </a:lnTo>
                <a:cubicBezTo>
                  <a:pt x="1650691" y="131254"/>
                  <a:pt x="1649041" y="132433"/>
                  <a:pt x="1646685" y="134318"/>
                </a:cubicBezTo>
                <a:cubicBezTo>
                  <a:pt x="1644800" y="135260"/>
                  <a:pt x="1643386" y="135967"/>
                  <a:pt x="1642443" y="136439"/>
                </a:cubicBezTo>
                <a:cubicBezTo>
                  <a:pt x="1641972" y="136910"/>
                  <a:pt x="1641265" y="136910"/>
                  <a:pt x="1640323" y="136439"/>
                </a:cubicBezTo>
                <a:lnTo>
                  <a:pt x="1633253" y="123007"/>
                </a:lnTo>
                <a:close/>
                <a:moveTo>
                  <a:pt x="1705361" y="111696"/>
                </a:moveTo>
                <a:cubicBezTo>
                  <a:pt x="1717143" y="119708"/>
                  <a:pt x="1723269" y="127248"/>
                  <a:pt x="1723741" y="134318"/>
                </a:cubicBezTo>
                <a:cubicBezTo>
                  <a:pt x="1723269" y="139031"/>
                  <a:pt x="1720442" y="142801"/>
                  <a:pt x="1715257" y="145629"/>
                </a:cubicBezTo>
                <a:cubicBezTo>
                  <a:pt x="1711487" y="146100"/>
                  <a:pt x="1709367" y="144686"/>
                  <a:pt x="1708895" y="141387"/>
                </a:cubicBezTo>
                <a:cubicBezTo>
                  <a:pt x="1709838" y="128662"/>
                  <a:pt x="1708188" y="119237"/>
                  <a:pt x="1703947" y="113110"/>
                </a:cubicBezTo>
                <a:cubicBezTo>
                  <a:pt x="1703947" y="112167"/>
                  <a:pt x="1704418" y="111696"/>
                  <a:pt x="1705361" y="111696"/>
                </a:cubicBezTo>
                <a:close/>
                <a:moveTo>
                  <a:pt x="1371688" y="101799"/>
                </a:moveTo>
                <a:lnTo>
                  <a:pt x="1389361" y="107454"/>
                </a:lnTo>
                <a:cubicBezTo>
                  <a:pt x="1390775" y="107926"/>
                  <a:pt x="1391011" y="108633"/>
                  <a:pt x="1390068" y="109575"/>
                </a:cubicBezTo>
                <a:lnTo>
                  <a:pt x="1387947" y="113110"/>
                </a:lnTo>
                <a:lnTo>
                  <a:pt x="1387947" y="120179"/>
                </a:lnTo>
                <a:lnTo>
                  <a:pt x="1412690" y="120179"/>
                </a:lnTo>
                <a:lnTo>
                  <a:pt x="1422587" y="110282"/>
                </a:lnTo>
                <a:lnTo>
                  <a:pt x="1433898" y="121593"/>
                </a:lnTo>
                <a:cubicBezTo>
                  <a:pt x="1434841" y="122536"/>
                  <a:pt x="1434841" y="123243"/>
                  <a:pt x="1433898" y="123714"/>
                </a:cubicBezTo>
                <a:lnTo>
                  <a:pt x="1387947" y="124421"/>
                </a:lnTo>
                <a:lnTo>
                  <a:pt x="1387947" y="137146"/>
                </a:lnTo>
                <a:lnTo>
                  <a:pt x="1387947" y="152698"/>
                </a:lnTo>
                <a:cubicBezTo>
                  <a:pt x="1387476" y="158825"/>
                  <a:pt x="1383470" y="164952"/>
                  <a:pt x="1375929" y="171078"/>
                </a:cubicBezTo>
                <a:cubicBezTo>
                  <a:pt x="1373573" y="172964"/>
                  <a:pt x="1372159" y="172728"/>
                  <a:pt x="1371688" y="170371"/>
                </a:cubicBezTo>
                <a:lnTo>
                  <a:pt x="1372395" y="137146"/>
                </a:lnTo>
                <a:lnTo>
                  <a:pt x="1372395" y="124421"/>
                </a:lnTo>
                <a:lnTo>
                  <a:pt x="1337755" y="125128"/>
                </a:lnTo>
                <a:lnTo>
                  <a:pt x="1337755" y="131490"/>
                </a:lnTo>
                <a:cubicBezTo>
                  <a:pt x="1338698" y="152698"/>
                  <a:pt x="1314897" y="167544"/>
                  <a:pt x="1266355" y="176027"/>
                </a:cubicBezTo>
                <a:cubicBezTo>
                  <a:pt x="1264941" y="176027"/>
                  <a:pt x="1264705" y="175556"/>
                  <a:pt x="1265648" y="174613"/>
                </a:cubicBezTo>
                <a:cubicBezTo>
                  <a:pt x="1305707" y="164245"/>
                  <a:pt x="1325030" y="148692"/>
                  <a:pt x="1323616" y="127955"/>
                </a:cubicBezTo>
                <a:lnTo>
                  <a:pt x="1323616" y="125128"/>
                </a:lnTo>
                <a:lnTo>
                  <a:pt x="1296753" y="125835"/>
                </a:lnTo>
                <a:cubicBezTo>
                  <a:pt x="1288270" y="125835"/>
                  <a:pt x="1281436" y="126306"/>
                  <a:pt x="1276252" y="127248"/>
                </a:cubicBezTo>
                <a:lnTo>
                  <a:pt x="1271303" y="122300"/>
                </a:lnTo>
                <a:lnTo>
                  <a:pt x="1323616" y="121593"/>
                </a:lnTo>
                <a:lnTo>
                  <a:pt x="1323616" y="115938"/>
                </a:lnTo>
                <a:lnTo>
                  <a:pt x="1322909" y="103213"/>
                </a:lnTo>
                <a:lnTo>
                  <a:pt x="1340583" y="108868"/>
                </a:lnTo>
                <a:cubicBezTo>
                  <a:pt x="1341525" y="108868"/>
                  <a:pt x="1341525" y="109339"/>
                  <a:pt x="1340583" y="110282"/>
                </a:cubicBezTo>
                <a:lnTo>
                  <a:pt x="1338462" y="113110"/>
                </a:lnTo>
                <a:lnTo>
                  <a:pt x="1337755" y="120886"/>
                </a:lnTo>
                <a:lnTo>
                  <a:pt x="1372395" y="120886"/>
                </a:lnTo>
                <a:lnTo>
                  <a:pt x="1372395" y="114524"/>
                </a:lnTo>
                <a:close/>
                <a:moveTo>
                  <a:pt x="1011152" y="101092"/>
                </a:moveTo>
                <a:lnTo>
                  <a:pt x="1023876" y="113110"/>
                </a:lnTo>
                <a:cubicBezTo>
                  <a:pt x="1024819" y="114052"/>
                  <a:pt x="1024819" y="114759"/>
                  <a:pt x="1023876" y="115231"/>
                </a:cubicBezTo>
                <a:lnTo>
                  <a:pt x="934803" y="117351"/>
                </a:lnTo>
                <a:cubicBezTo>
                  <a:pt x="928205" y="117823"/>
                  <a:pt x="921842" y="118530"/>
                  <a:pt x="915716" y="119472"/>
                </a:cubicBezTo>
                <a:lnTo>
                  <a:pt x="910060" y="113817"/>
                </a:lnTo>
                <a:lnTo>
                  <a:pt x="999841" y="112403"/>
                </a:lnTo>
                <a:close/>
                <a:moveTo>
                  <a:pt x="1727982" y="99678"/>
                </a:moveTo>
                <a:cubicBezTo>
                  <a:pt x="1742121" y="107690"/>
                  <a:pt x="1749662" y="115938"/>
                  <a:pt x="1750604" y="124421"/>
                </a:cubicBezTo>
                <a:cubicBezTo>
                  <a:pt x="1750604" y="130076"/>
                  <a:pt x="1748012" y="134318"/>
                  <a:pt x="1742828" y="137146"/>
                </a:cubicBezTo>
                <a:cubicBezTo>
                  <a:pt x="1738586" y="139031"/>
                  <a:pt x="1736230" y="137852"/>
                  <a:pt x="1735759" y="133611"/>
                </a:cubicBezTo>
                <a:cubicBezTo>
                  <a:pt x="1736701" y="120886"/>
                  <a:pt x="1733873" y="109811"/>
                  <a:pt x="1727275" y="100385"/>
                </a:cubicBezTo>
                <a:cubicBezTo>
                  <a:pt x="1726804" y="99442"/>
                  <a:pt x="1727040" y="99207"/>
                  <a:pt x="1727982" y="99678"/>
                </a:cubicBezTo>
                <a:close/>
                <a:moveTo>
                  <a:pt x="1766864" y="95436"/>
                </a:moveTo>
                <a:lnTo>
                  <a:pt x="1783830" y="103920"/>
                </a:lnTo>
                <a:cubicBezTo>
                  <a:pt x="1785715" y="104391"/>
                  <a:pt x="1785951" y="105805"/>
                  <a:pt x="1784537" y="108161"/>
                </a:cubicBezTo>
                <a:cubicBezTo>
                  <a:pt x="1781709" y="109104"/>
                  <a:pt x="1770634" y="126542"/>
                  <a:pt x="1751311" y="160474"/>
                </a:cubicBezTo>
                <a:lnTo>
                  <a:pt x="1773933" y="160474"/>
                </a:lnTo>
                <a:lnTo>
                  <a:pt x="1783830" y="151991"/>
                </a:lnTo>
                <a:lnTo>
                  <a:pt x="1794434" y="161888"/>
                </a:lnTo>
                <a:cubicBezTo>
                  <a:pt x="1794905" y="162831"/>
                  <a:pt x="1794670" y="163538"/>
                  <a:pt x="1793727" y="164009"/>
                </a:cubicBezTo>
                <a:lnTo>
                  <a:pt x="1718085" y="164716"/>
                </a:lnTo>
                <a:cubicBezTo>
                  <a:pt x="1709602" y="164716"/>
                  <a:pt x="1703004" y="165423"/>
                  <a:pt x="1698291" y="166837"/>
                </a:cubicBezTo>
                <a:lnTo>
                  <a:pt x="1692636" y="161181"/>
                </a:lnTo>
                <a:lnTo>
                  <a:pt x="1747777" y="160474"/>
                </a:lnTo>
                <a:cubicBezTo>
                  <a:pt x="1756731" y="133611"/>
                  <a:pt x="1763093" y="111932"/>
                  <a:pt x="1766864" y="95436"/>
                </a:cubicBezTo>
                <a:close/>
                <a:moveTo>
                  <a:pt x="864816" y="95436"/>
                </a:moveTo>
                <a:lnTo>
                  <a:pt x="837953" y="96143"/>
                </a:lnTo>
                <a:lnTo>
                  <a:pt x="837953" y="120886"/>
                </a:lnTo>
                <a:lnTo>
                  <a:pt x="858454" y="119472"/>
                </a:lnTo>
                <a:cubicBezTo>
                  <a:pt x="859397" y="119472"/>
                  <a:pt x="859868" y="120179"/>
                  <a:pt x="859868" y="121593"/>
                </a:cubicBezTo>
                <a:cubicBezTo>
                  <a:pt x="859868" y="122536"/>
                  <a:pt x="859161" y="123007"/>
                  <a:pt x="857747" y="123007"/>
                </a:cubicBezTo>
                <a:lnTo>
                  <a:pt x="837953" y="124421"/>
                </a:lnTo>
                <a:lnTo>
                  <a:pt x="837953" y="152698"/>
                </a:lnTo>
                <a:lnTo>
                  <a:pt x="864109" y="151991"/>
                </a:lnTo>
                <a:cubicBezTo>
                  <a:pt x="864581" y="151049"/>
                  <a:pt x="864816" y="150342"/>
                  <a:pt x="864816" y="149870"/>
                </a:cubicBezTo>
                <a:close/>
                <a:moveTo>
                  <a:pt x="1481969" y="72815"/>
                </a:moveTo>
                <a:cubicBezTo>
                  <a:pt x="1498936" y="76585"/>
                  <a:pt x="1508597" y="81062"/>
                  <a:pt x="1510954" y="86246"/>
                </a:cubicBezTo>
                <a:cubicBezTo>
                  <a:pt x="1512368" y="89545"/>
                  <a:pt x="1510954" y="94023"/>
                  <a:pt x="1506712" y="99678"/>
                </a:cubicBezTo>
                <a:cubicBezTo>
                  <a:pt x="1502942" y="102506"/>
                  <a:pt x="1500350" y="102034"/>
                  <a:pt x="1498936" y="98264"/>
                </a:cubicBezTo>
                <a:cubicBezTo>
                  <a:pt x="1493752" y="86953"/>
                  <a:pt x="1487861" y="79177"/>
                  <a:pt x="1481263" y="74935"/>
                </a:cubicBezTo>
                <a:cubicBezTo>
                  <a:pt x="1480791" y="74464"/>
                  <a:pt x="1480556" y="73993"/>
                  <a:pt x="1480556" y="73522"/>
                </a:cubicBezTo>
                <a:cubicBezTo>
                  <a:pt x="1480556" y="73050"/>
                  <a:pt x="1481027" y="72815"/>
                  <a:pt x="1481969" y="72815"/>
                </a:cubicBezTo>
                <a:close/>
                <a:moveTo>
                  <a:pt x="1758381" y="69987"/>
                </a:moveTo>
                <a:lnTo>
                  <a:pt x="1766157" y="77763"/>
                </a:lnTo>
                <a:cubicBezTo>
                  <a:pt x="1766628" y="78706"/>
                  <a:pt x="1766157" y="79413"/>
                  <a:pt x="1764743" y="79884"/>
                </a:cubicBezTo>
                <a:lnTo>
                  <a:pt x="1733638" y="80591"/>
                </a:lnTo>
                <a:cubicBezTo>
                  <a:pt x="1732224" y="80591"/>
                  <a:pt x="1730339" y="80826"/>
                  <a:pt x="1727982" y="81298"/>
                </a:cubicBezTo>
                <a:cubicBezTo>
                  <a:pt x="1721855" y="81298"/>
                  <a:pt x="1717850" y="81769"/>
                  <a:pt x="1715965" y="82712"/>
                </a:cubicBezTo>
                <a:lnTo>
                  <a:pt x="1711016" y="77763"/>
                </a:lnTo>
                <a:lnTo>
                  <a:pt x="1751311" y="76349"/>
                </a:lnTo>
                <a:close/>
                <a:moveTo>
                  <a:pt x="440656" y="67866"/>
                </a:moveTo>
                <a:lnTo>
                  <a:pt x="451967" y="77763"/>
                </a:lnTo>
                <a:cubicBezTo>
                  <a:pt x="452910" y="78234"/>
                  <a:pt x="453381" y="78470"/>
                  <a:pt x="453381" y="78470"/>
                </a:cubicBezTo>
                <a:cubicBezTo>
                  <a:pt x="453381" y="78941"/>
                  <a:pt x="452910" y="79413"/>
                  <a:pt x="451967" y="79884"/>
                </a:cubicBezTo>
                <a:lnTo>
                  <a:pt x="423690" y="80591"/>
                </a:lnTo>
                <a:lnTo>
                  <a:pt x="422983" y="135025"/>
                </a:lnTo>
                <a:lnTo>
                  <a:pt x="455502" y="123714"/>
                </a:lnTo>
                <a:cubicBezTo>
                  <a:pt x="456444" y="123243"/>
                  <a:pt x="457151" y="123243"/>
                  <a:pt x="457623" y="123714"/>
                </a:cubicBezTo>
                <a:cubicBezTo>
                  <a:pt x="458094" y="124656"/>
                  <a:pt x="458094" y="125363"/>
                  <a:pt x="457623" y="125835"/>
                </a:cubicBezTo>
                <a:lnTo>
                  <a:pt x="413793" y="151991"/>
                </a:lnTo>
                <a:cubicBezTo>
                  <a:pt x="404838" y="156233"/>
                  <a:pt x="397533" y="160710"/>
                  <a:pt x="391878" y="165423"/>
                </a:cubicBezTo>
                <a:cubicBezTo>
                  <a:pt x="391878" y="165423"/>
                  <a:pt x="391642" y="165423"/>
                  <a:pt x="391171" y="165423"/>
                </a:cubicBezTo>
                <a:cubicBezTo>
                  <a:pt x="390228" y="166365"/>
                  <a:pt x="389521" y="166365"/>
                  <a:pt x="389050" y="165423"/>
                </a:cubicBezTo>
                <a:lnTo>
                  <a:pt x="376325" y="151284"/>
                </a:lnTo>
                <a:cubicBezTo>
                  <a:pt x="374911" y="149870"/>
                  <a:pt x="374911" y="148928"/>
                  <a:pt x="376325" y="148456"/>
                </a:cubicBezTo>
                <a:cubicBezTo>
                  <a:pt x="384809" y="147043"/>
                  <a:pt x="394470" y="144451"/>
                  <a:pt x="405310" y="140680"/>
                </a:cubicBezTo>
                <a:lnTo>
                  <a:pt x="408137" y="139973"/>
                </a:lnTo>
                <a:lnTo>
                  <a:pt x="408137" y="81298"/>
                </a:lnTo>
                <a:lnTo>
                  <a:pt x="381274" y="82005"/>
                </a:lnTo>
                <a:cubicBezTo>
                  <a:pt x="379389" y="81062"/>
                  <a:pt x="379389" y="79884"/>
                  <a:pt x="381274" y="78470"/>
                </a:cubicBezTo>
                <a:lnTo>
                  <a:pt x="432173" y="77056"/>
                </a:lnTo>
                <a:close/>
                <a:moveTo>
                  <a:pt x="115467" y="65038"/>
                </a:moveTo>
                <a:lnTo>
                  <a:pt x="132433" y="76349"/>
                </a:lnTo>
                <a:cubicBezTo>
                  <a:pt x="133376" y="76821"/>
                  <a:pt x="133376" y="77763"/>
                  <a:pt x="132433" y="79177"/>
                </a:cubicBezTo>
                <a:lnTo>
                  <a:pt x="126778" y="85539"/>
                </a:lnTo>
                <a:cubicBezTo>
                  <a:pt x="126306" y="112874"/>
                  <a:pt x="125599" y="132668"/>
                  <a:pt x="124657" y="144922"/>
                </a:cubicBezTo>
                <a:cubicBezTo>
                  <a:pt x="121358" y="155761"/>
                  <a:pt x="112403" y="164480"/>
                  <a:pt x="97793" y="171078"/>
                </a:cubicBezTo>
                <a:cubicBezTo>
                  <a:pt x="96851" y="171550"/>
                  <a:pt x="96380" y="171785"/>
                  <a:pt x="96380" y="171785"/>
                </a:cubicBezTo>
                <a:cubicBezTo>
                  <a:pt x="95908" y="171314"/>
                  <a:pt x="95673" y="170843"/>
                  <a:pt x="95673" y="170371"/>
                </a:cubicBezTo>
                <a:cubicBezTo>
                  <a:pt x="96615" y="162831"/>
                  <a:pt x="94730" y="157647"/>
                  <a:pt x="90017" y="154819"/>
                </a:cubicBezTo>
                <a:cubicBezTo>
                  <a:pt x="89075" y="154348"/>
                  <a:pt x="88839" y="153641"/>
                  <a:pt x="89310" y="152698"/>
                </a:cubicBezTo>
                <a:cubicBezTo>
                  <a:pt x="89310" y="152698"/>
                  <a:pt x="89782" y="152698"/>
                  <a:pt x="90724" y="152698"/>
                </a:cubicBezTo>
                <a:cubicBezTo>
                  <a:pt x="101092" y="153169"/>
                  <a:pt x="106041" y="150342"/>
                  <a:pt x="105570" y="144215"/>
                </a:cubicBezTo>
                <a:cubicBezTo>
                  <a:pt x="106512" y="140916"/>
                  <a:pt x="107219" y="132197"/>
                  <a:pt x="107691" y="118058"/>
                </a:cubicBezTo>
                <a:cubicBezTo>
                  <a:pt x="108162" y="100621"/>
                  <a:pt x="108162" y="87660"/>
                  <a:pt x="107691" y="79177"/>
                </a:cubicBezTo>
                <a:lnTo>
                  <a:pt x="63154" y="80591"/>
                </a:lnTo>
                <a:lnTo>
                  <a:pt x="77999" y="86246"/>
                </a:lnTo>
                <a:cubicBezTo>
                  <a:pt x="78942" y="86718"/>
                  <a:pt x="79413" y="86953"/>
                  <a:pt x="79413" y="86953"/>
                </a:cubicBezTo>
                <a:cubicBezTo>
                  <a:pt x="79413" y="86953"/>
                  <a:pt x="78942" y="87425"/>
                  <a:pt x="77999" y="88367"/>
                </a:cubicBezTo>
                <a:lnTo>
                  <a:pt x="76585" y="93316"/>
                </a:lnTo>
                <a:cubicBezTo>
                  <a:pt x="75172" y="130547"/>
                  <a:pt x="50429" y="158354"/>
                  <a:pt x="2357" y="176734"/>
                </a:cubicBezTo>
                <a:cubicBezTo>
                  <a:pt x="1415" y="177205"/>
                  <a:pt x="708" y="177205"/>
                  <a:pt x="237" y="176734"/>
                </a:cubicBezTo>
                <a:cubicBezTo>
                  <a:pt x="-235" y="175791"/>
                  <a:pt x="1" y="175084"/>
                  <a:pt x="944" y="174613"/>
                </a:cubicBezTo>
                <a:cubicBezTo>
                  <a:pt x="40532" y="155761"/>
                  <a:pt x="60326" y="129841"/>
                  <a:pt x="60326" y="96850"/>
                </a:cubicBezTo>
                <a:cubicBezTo>
                  <a:pt x="60326" y="92137"/>
                  <a:pt x="60326" y="86718"/>
                  <a:pt x="60326" y="80591"/>
                </a:cubicBezTo>
                <a:lnTo>
                  <a:pt x="52550" y="80591"/>
                </a:lnTo>
                <a:cubicBezTo>
                  <a:pt x="51607" y="80591"/>
                  <a:pt x="49486" y="80826"/>
                  <a:pt x="46187" y="81298"/>
                </a:cubicBezTo>
                <a:cubicBezTo>
                  <a:pt x="41946" y="81769"/>
                  <a:pt x="39354" y="82240"/>
                  <a:pt x="38411" y="82712"/>
                </a:cubicBezTo>
                <a:lnTo>
                  <a:pt x="32756" y="77763"/>
                </a:lnTo>
                <a:lnTo>
                  <a:pt x="106984" y="74935"/>
                </a:lnTo>
                <a:close/>
                <a:moveTo>
                  <a:pt x="1382292" y="53020"/>
                </a:moveTo>
                <a:lnTo>
                  <a:pt x="1321495" y="54434"/>
                </a:lnTo>
                <a:lnTo>
                  <a:pt x="1321495" y="65745"/>
                </a:lnTo>
                <a:lnTo>
                  <a:pt x="1376636" y="64331"/>
                </a:lnTo>
                <a:cubicBezTo>
                  <a:pt x="1377579" y="64331"/>
                  <a:pt x="1378050" y="64803"/>
                  <a:pt x="1378050" y="65745"/>
                </a:cubicBezTo>
                <a:cubicBezTo>
                  <a:pt x="1378050" y="67159"/>
                  <a:pt x="1377579" y="67866"/>
                  <a:pt x="1376636" y="67866"/>
                </a:cubicBezTo>
                <a:lnTo>
                  <a:pt x="1321495" y="69280"/>
                </a:lnTo>
                <a:lnTo>
                  <a:pt x="1321495" y="79884"/>
                </a:lnTo>
                <a:lnTo>
                  <a:pt x="1376636" y="78470"/>
                </a:lnTo>
                <a:cubicBezTo>
                  <a:pt x="1377579" y="78470"/>
                  <a:pt x="1378050" y="78941"/>
                  <a:pt x="1378050" y="79884"/>
                </a:cubicBezTo>
                <a:cubicBezTo>
                  <a:pt x="1378050" y="80826"/>
                  <a:pt x="1377579" y="81533"/>
                  <a:pt x="1376636" y="82005"/>
                </a:cubicBezTo>
                <a:lnTo>
                  <a:pt x="1321495" y="82712"/>
                </a:lnTo>
                <a:lnTo>
                  <a:pt x="1321495" y="96850"/>
                </a:lnTo>
                <a:lnTo>
                  <a:pt x="1382292" y="95436"/>
                </a:lnTo>
                <a:close/>
                <a:moveTo>
                  <a:pt x="795537" y="53020"/>
                </a:moveTo>
                <a:lnTo>
                  <a:pt x="808262" y="60797"/>
                </a:lnTo>
                <a:cubicBezTo>
                  <a:pt x="809204" y="61268"/>
                  <a:pt x="809204" y="61975"/>
                  <a:pt x="808262" y="62918"/>
                </a:cubicBezTo>
                <a:lnTo>
                  <a:pt x="804020" y="68573"/>
                </a:lnTo>
                <a:lnTo>
                  <a:pt x="801899" y="130076"/>
                </a:lnTo>
                <a:lnTo>
                  <a:pt x="817452" y="116644"/>
                </a:lnTo>
                <a:cubicBezTo>
                  <a:pt x="818395" y="116173"/>
                  <a:pt x="818630" y="116644"/>
                  <a:pt x="818159" y="118058"/>
                </a:cubicBezTo>
                <a:lnTo>
                  <a:pt x="801192" y="146336"/>
                </a:lnTo>
                <a:cubicBezTo>
                  <a:pt x="797422" y="151520"/>
                  <a:pt x="794359" y="156704"/>
                  <a:pt x="792002" y="161888"/>
                </a:cubicBezTo>
                <a:cubicBezTo>
                  <a:pt x="791531" y="163302"/>
                  <a:pt x="790588" y="163773"/>
                  <a:pt x="789175" y="163302"/>
                </a:cubicBezTo>
                <a:lnTo>
                  <a:pt x="777157" y="152698"/>
                </a:lnTo>
                <a:cubicBezTo>
                  <a:pt x="776214" y="152227"/>
                  <a:pt x="775978" y="151755"/>
                  <a:pt x="776450" y="151284"/>
                </a:cubicBezTo>
                <a:cubicBezTo>
                  <a:pt x="776921" y="150813"/>
                  <a:pt x="777864" y="150106"/>
                  <a:pt x="779277" y="149163"/>
                </a:cubicBezTo>
                <a:cubicBezTo>
                  <a:pt x="784462" y="145393"/>
                  <a:pt x="788232" y="142565"/>
                  <a:pt x="790588" y="140680"/>
                </a:cubicBezTo>
                <a:lnTo>
                  <a:pt x="790588" y="65745"/>
                </a:lnTo>
                <a:lnTo>
                  <a:pt x="786347" y="65745"/>
                </a:lnTo>
                <a:cubicBezTo>
                  <a:pt x="783048" y="66217"/>
                  <a:pt x="779513" y="66923"/>
                  <a:pt x="775743" y="67866"/>
                </a:cubicBezTo>
                <a:lnTo>
                  <a:pt x="770087" y="62918"/>
                </a:lnTo>
                <a:lnTo>
                  <a:pt x="789175" y="61504"/>
                </a:lnTo>
                <a:close/>
                <a:moveTo>
                  <a:pt x="685255" y="49486"/>
                </a:moveTo>
                <a:lnTo>
                  <a:pt x="699394" y="62918"/>
                </a:lnTo>
                <a:cubicBezTo>
                  <a:pt x="699865" y="63389"/>
                  <a:pt x="700101" y="63860"/>
                  <a:pt x="700101" y="64331"/>
                </a:cubicBezTo>
                <a:cubicBezTo>
                  <a:pt x="700101" y="64803"/>
                  <a:pt x="699629" y="65038"/>
                  <a:pt x="698687" y="65038"/>
                </a:cubicBezTo>
                <a:cubicBezTo>
                  <a:pt x="691618" y="66452"/>
                  <a:pt x="679600" y="73286"/>
                  <a:pt x="662633" y="85539"/>
                </a:cubicBezTo>
                <a:lnTo>
                  <a:pt x="667582" y="87660"/>
                </a:lnTo>
                <a:cubicBezTo>
                  <a:pt x="668524" y="88603"/>
                  <a:pt x="668524" y="89310"/>
                  <a:pt x="667582" y="89781"/>
                </a:cubicBezTo>
                <a:cubicBezTo>
                  <a:pt x="666168" y="91195"/>
                  <a:pt x="665226" y="93080"/>
                  <a:pt x="664754" y="95436"/>
                </a:cubicBezTo>
                <a:lnTo>
                  <a:pt x="664754" y="103213"/>
                </a:lnTo>
                <a:lnTo>
                  <a:pt x="692325" y="102506"/>
                </a:lnTo>
                <a:lnTo>
                  <a:pt x="701515" y="91195"/>
                </a:lnTo>
                <a:lnTo>
                  <a:pt x="714946" y="102506"/>
                </a:lnTo>
                <a:cubicBezTo>
                  <a:pt x="715889" y="103920"/>
                  <a:pt x="715653" y="104862"/>
                  <a:pt x="714239" y="105334"/>
                </a:cubicBezTo>
                <a:lnTo>
                  <a:pt x="664754" y="106747"/>
                </a:lnTo>
                <a:lnTo>
                  <a:pt x="664754" y="122300"/>
                </a:lnTo>
                <a:lnTo>
                  <a:pt x="665461" y="143508"/>
                </a:lnTo>
                <a:cubicBezTo>
                  <a:pt x="664990" y="156233"/>
                  <a:pt x="657921" y="165894"/>
                  <a:pt x="644253" y="172492"/>
                </a:cubicBezTo>
                <a:cubicBezTo>
                  <a:pt x="643311" y="172964"/>
                  <a:pt x="642604" y="172964"/>
                  <a:pt x="642132" y="172492"/>
                </a:cubicBezTo>
                <a:cubicBezTo>
                  <a:pt x="641661" y="172021"/>
                  <a:pt x="641661" y="171314"/>
                  <a:pt x="642132" y="170371"/>
                </a:cubicBezTo>
                <a:cubicBezTo>
                  <a:pt x="642604" y="163302"/>
                  <a:pt x="639776" y="158589"/>
                  <a:pt x="633649" y="156233"/>
                </a:cubicBezTo>
                <a:cubicBezTo>
                  <a:pt x="632707" y="154819"/>
                  <a:pt x="632942" y="153876"/>
                  <a:pt x="634356" y="153405"/>
                </a:cubicBezTo>
                <a:cubicBezTo>
                  <a:pt x="646138" y="155290"/>
                  <a:pt x="651323" y="153876"/>
                  <a:pt x="649909" y="149163"/>
                </a:cubicBezTo>
                <a:lnTo>
                  <a:pt x="649202" y="112403"/>
                </a:lnTo>
                <a:lnTo>
                  <a:pt x="649202" y="108161"/>
                </a:lnTo>
                <a:lnTo>
                  <a:pt x="631528" y="108161"/>
                </a:lnTo>
                <a:cubicBezTo>
                  <a:pt x="623045" y="108633"/>
                  <a:pt x="616683" y="109575"/>
                  <a:pt x="612441" y="110989"/>
                </a:cubicBezTo>
                <a:lnTo>
                  <a:pt x="606079" y="105334"/>
                </a:lnTo>
                <a:lnTo>
                  <a:pt x="649202" y="103920"/>
                </a:lnTo>
                <a:cubicBezTo>
                  <a:pt x="648730" y="96379"/>
                  <a:pt x="648495" y="88838"/>
                  <a:pt x="648495" y="81298"/>
                </a:cubicBezTo>
                <a:cubicBezTo>
                  <a:pt x="648023" y="79884"/>
                  <a:pt x="648259" y="79413"/>
                  <a:pt x="649202" y="79884"/>
                </a:cubicBezTo>
                <a:lnTo>
                  <a:pt x="659806" y="84126"/>
                </a:lnTo>
                <a:lnTo>
                  <a:pt x="675358" y="60797"/>
                </a:lnTo>
                <a:lnTo>
                  <a:pt x="645667" y="62918"/>
                </a:lnTo>
                <a:cubicBezTo>
                  <a:pt x="637655" y="63860"/>
                  <a:pt x="631528" y="65038"/>
                  <a:pt x="627287" y="66452"/>
                </a:cubicBezTo>
                <a:lnTo>
                  <a:pt x="620924" y="60797"/>
                </a:lnTo>
                <a:lnTo>
                  <a:pt x="677479" y="57969"/>
                </a:lnTo>
                <a:close/>
                <a:moveTo>
                  <a:pt x="1129210" y="48072"/>
                </a:moveTo>
                <a:lnTo>
                  <a:pt x="1143348" y="57262"/>
                </a:lnTo>
                <a:cubicBezTo>
                  <a:pt x="1144291" y="57733"/>
                  <a:pt x="1144291" y="58205"/>
                  <a:pt x="1143348" y="58676"/>
                </a:cubicBezTo>
                <a:lnTo>
                  <a:pt x="1139107" y="64331"/>
                </a:lnTo>
                <a:lnTo>
                  <a:pt x="1137693" y="135732"/>
                </a:lnTo>
                <a:lnTo>
                  <a:pt x="1167384" y="110989"/>
                </a:lnTo>
                <a:cubicBezTo>
                  <a:pt x="1168798" y="110518"/>
                  <a:pt x="1169269" y="110989"/>
                  <a:pt x="1168798" y="112403"/>
                </a:cubicBezTo>
                <a:lnTo>
                  <a:pt x="1137693" y="151284"/>
                </a:lnTo>
                <a:cubicBezTo>
                  <a:pt x="1135336" y="153169"/>
                  <a:pt x="1132273" y="156704"/>
                  <a:pt x="1128503" y="161888"/>
                </a:cubicBezTo>
                <a:cubicBezTo>
                  <a:pt x="1126617" y="164245"/>
                  <a:pt x="1125204" y="165894"/>
                  <a:pt x="1124261" y="166837"/>
                </a:cubicBezTo>
                <a:cubicBezTo>
                  <a:pt x="1123790" y="168251"/>
                  <a:pt x="1123083" y="168722"/>
                  <a:pt x="1122140" y="168251"/>
                </a:cubicBezTo>
                <a:lnTo>
                  <a:pt x="1108709" y="155526"/>
                </a:lnTo>
                <a:cubicBezTo>
                  <a:pt x="1107766" y="154583"/>
                  <a:pt x="1107766" y="153641"/>
                  <a:pt x="1108709" y="152698"/>
                </a:cubicBezTo>
                <a:cubicBezTo>
                  <a:pt x="1111536" y="152698"/>
                  <a:pt x="1115778" y="150813"/>
                  <a:pt x="1121433" y="147043"/>
                </a:cubicBezTo>
                <a:cubicBezTo>
                  <a:pt x="1117192" y="150342"/>
                  <a:pt x="1117663" y="150106"/>
                  <a:pt x="1122847" y="146336"/>
                </a:cubicBezTo>
                <a:lnTo>
                  <a:pt x="1122847" y="61504"/>
                </a:lnTo>
                <a:lnTo>
                  <a:pt x="1110829" y="62211"/>
                </a:lnTo>
                <a:cubicBezTo>
                  <a:pt x="1104703" y="62211"/>
                  <a:pt x="1099518" y="62918"/>
                  <a:pt x="1095277" y="64331"/>
                </a:cubicBezTo>
                <a:lnTo>
                  <a:pt x="1088914" y="58676"/>
                </a:lnTo>
                <a:lnTo>
                  <a:pt x="1121433" y="57262"/>
                </a:lnTo>
                <a:close/>
                <a:moveTo>
                  <a:pt x="1496108" y="45244"/>
                </a:moveTo>
                <a:cubicBezTo>
                  <a:pt x="1512603" y="49014"/>
                  <a:pt x="1521558" y="52785"/>
                  <a:pt x="1522972" y="56555"/>
                </a:cubicBezTo>
                <a:cubicBezTo>
                  <a:pt x="1523443" y="61268"/>
                  <a:pt x="1521558" y="65981"/>
                  <a:pt x="1517316" y="70694"/>
                </a:cubicBezTo>
                <a:cubicBezTo>
                  <a:pt x="1513546" y="73050"/>
                  <a:pt x="1511189" y="72343"/>
                  <a:pt x="1510247" y="68573"/>
                </a:cubicBezTo>
                <a:cubicBezTo>
                  <a:pt x="1506948" y="58205"/>
                  <a:pt x="1501999" y="51135"/>
                  <a:pt x="1495401" y="47365"/>
                </a:cubicBezTo>
                <a:cubicBezTo>
                  <a:pt x="1494459" y="46894"/>
                  <a:pt x="1494223" y="46422"/>
                  <a:pt x="1494694" y="45951"/>
                </a:cubicBezTo>
                <a:cubicBezTo>
                  <a:pt x="1494694" y="45480"/>
                  <a:pt x="1495166" y="45244"/>
                  <a:pt x="1496108" y="45244"/>
                </a:cubicBezTo>
                <a:close/>
                <a:moveTo>
                  <a:pt x="1538524" y="41003"/>
                </a:moveTo>
                <a:lnTo>
                  <a:pt x="1559732" y="48779"/>
                </a:lnTo>
                <a:cubicBezTo>
                  <a:pt x="1561146" y="48779"/>
                  <a:pt x="1561382" y="49721"/>
                  <a:pt x="1560439" y="51607"/>
                </a:cubicBezTo>
                <a:lnTo>
                  <a:pt x="1556197" y="57262"/>
                </a:lnTo>
                <a:lnTo>
                  <a:pt x="1553370" y="87660"/>
                </a:lnTo>
                <a:cubicBezTo>
                  <a:pt x="1552427" y="94258"/>
                  <a:pt x="1551249" y="100385"/>
                  <a:pt x="1549835" y="106040"/>
                </a:cubicBezTo>
                <a:lnTo>
                  <a:pt x="1584475" y="104627"/>
                </a:lnTo>
                <a:lnTo>
                  <a:pt x="1597200" y="91902"/>
                </a:lnTo>
                <a:lnTo>
                  <a:pt x="1611338" y="106040"/>
                </a:lnTo>
                <a:cubicBezTo>
                  <a:pt x="1612281" y="107454"/>
                  <a:pt x="1612045" y="108161"/>
                  <a:pt x="1610631" y="108161"/>
                </a:cubicBezTo>
                <a:lnTo>
                  <a:pt x="1548421" y="110282"/>
                </a:lnTo>
                <a:cubicBezTo>
                  <a:pt x="1540881" y="139502"/>
                  <a:pt x="1509304" y="161181"/>
                  <a:pt x="1453692" y="175320"/>
                </a:cubicBezTo>
                <a:cubicBezTo>
                  <a:pt x="1452750" y="175320"/>
                  <a:pt x="1452043" y="175084"/>
                  <a:pt x="1451571" y="174613"/>
                </a:cubicBezTo>
                <a:cubicBezTo>
                  <a:pt x="1451571" y="173670"/>
                  <a:pt x="1452043" y="172964"/>
                  <a:pt x="1452985" y="172492"/>
                </a:cubicBezTo>
                <a:cubicBezTo>
                  <a:pt x="1496815" y="159296"/>
                  <a:pt x="1523207" y="138795"/>
                  <a:pt x="1532162" y="110989"/>
                </a:cubicBezTo>
                <a:lnTo>
                  <a:pt x="1481969" y="112403"/>
                </a:lnTo>
                <a:cubicBezTo>
                  <a:pt x="1475371" y="112874"/>
                  <a:pt x="1469009" y="113581"/>
                  <a:pt x="1462882" y="114524"/>
                </a:cubicBezTo>
                <a:lnTo>
                  <a:pt x="1457227" y="108868"/>
                </a:lnTo>
                <a:lnTo>
                  <a:pt x="1533576" y="106747"/>
                </a:lnTo>
                <a:cubicBezTo>
                  <a:pt x="1535461" y="98735"/>
                  <a:pt x="1536639" y="90724"/>
                  <a:pt x="1537110" y="82712"/>
                </a:cubicBezTo>
                <a:lnTo>
                  <a:pt x="1538524" y="67866"/>
                </a:lnTo>
                <a:cubicBezTo>
                  <a:pt x="1538995" y="62211"/>
                  <a:pt x="1538995" y="54906"/>
                  <a:pt x="1538524" y="45951"/>
                </a:cubicBezTo>
                <a:cubicBezTo>
                  <a:pt x="1538524" y="43595"/>
                  <a:pt x="1538524" y="41945"/>
                  <a:pt x="1538524" y="41003"/>
                </a:cubicBezTo>
                <a:close/>
                <a:moveTo>
                  <a:pt x="1937235" y="36761"/>
                </a:moveTo>
                <a:lnTo>
                  <a:pt x="1949253" y="47365"/>
                </a:lnTo>
                <a:cubicBezTo>
                  <a:pt x="1950195" y="48308"/>
                  <a:pt x="1950195" y="49014"/>
                  <a:pt x="1949253" y="49486"/>
                </a:cubicBezTo>
                <a:cubicBezTo>
                  <a:pt x="1949253" y="49014"/>
                  <a:pt x="1949017" y="49014"/>
                  <a:pt x="1948546" y="49486"/>
                </a:cubicBezTo>
                <a:lnTo>
                  <a:pt x="1890577" y="50900"/>
                </a:lnTo>
                <a:lnTo>
                  <a:pt x="1902595" y="60090"/>
                </a:lnTo>
                <a:cubicBezTo>
                  <a:pt x="1904009" y="61504"/>
                  <a:pt x="1903773" y="62446"/>
                  <a:pt x="1901888" y="62918"/>
                </a:cubicBezTo>
                <a:lnTo>
                  <a:pt x="1895526" y="65745"/>
                </a:lnTo>
                <a:cubicBezTo>
                  <a:pt x="1880444" y="75642"/>
                  <a:pt x="1868898" y="82947"/>
                  <a:pt x="1860886" y="87660"/>
                </a:cubicBezTo>
                <a:cubicBezTo>
                  <a:pt x="1862300" y="87660"/>
                  <a:pt x="1864185" y="87425"/>
                  <a:pt x="1866541" y="86953"/>
                </a:cubicBezTo>
                <a:lnTo>
                  <a:pt x="1928045" y="85539"/>
                </a:lnTo>
                <a:cubicBezTo>
                  <a:pt x="1924274" y="79413"/>
                  <a:pt x="1919561" y="73522"/>
                  <a:pt x="1913906" y="67866"/>
                </a:cubicBezTo>
                <a:cubicBezTo>
                  <a:pt x="1913906" y="66923"/>
                  <a:pt x="1914377" y="66688"/>
                  <a:pt x="1915320" y="67159"/>
                </a:cubicBezTo>
                <a:cubicBezTo>
                  <a:pt x="1915791" y="67630"/>
                  <a:pt x="1916734" y="68102"/>
                  <a:pt x="1918147" y="68573"/>
                </a:cubicBezTo>
                <a:cubicBezTo>
                  <a:pt x="1936528" y="76585"/>
                  <a:pt x="1947367" y="83654"/>
                  <a:pt x="1950667" y="89781"/>
                </a:cubicBezTo>
                <a:cubicBezTo>
                  <a:pt x="1952080" y="94494"/>
                  <a:pt x="1949017" y="99442"/>
                  <a:pt x="1941476" y="104627"/>
                </a:cubicBezTo>
                <a:cubicBezTo>
                  <a:pt x="1939591" y="106040"/>
                  <a:pt x="1938177" y="105569"/>
                  <a:pt x="1937235" y="103213"/>
                </a:cubicBezTo>
                <a:cubicBezTo>
                  <a:pt x="1936763" y="102270"/>
                  <a:pt x="1936056" y="100856"/>
                  <a:pt x="1935114" y="98971"/>
                </a:cubicBezTo>
                <a:cubicBezTo>
                  <a:pt x="1934171" y="96143"/>
                  <a:pt x="1932286" y="92609"/>
                  <a:pt x="1929458" y="88367"/>
                </a:cubicBezTo>
                <a:lnTo>
                  <a:pt x="1887042" y="95436"/>
                </a:lnTo>
                <a:lnTo>
                  <a:pt x="1906837" y="100385"/>
                </a:lnTo>
                <a:cubicBezTo>
                  <a:pt x="1907779" y="100856"/>
                  <a:pt x="1908250" y="101328"/>
                  <a:pt x="1908250" y="101799"/>
                </a:cubicBezTo>
                <a:cubicBezTo>
                  <a:pt x="1908250" y="102741"/>
                  <a:pt x="1907779" y="103448"/>
                  <a:pt x="1906837" y="103920"/>
                </a:cubicBezTo>
                <a:cubicBezTo>
                  <a:pt x="1904480" y="107219"/>
                  <a:pt x="1903302" y="111696"/>
                  <a:pt x="1903302" y="117351"/>
                </a:cubicBezTo>
                <a:lnTo>
                  <a:pt x="1903302" y="127248"/>
                </a:lnTo>
                <a:lnTo>
                  <a:pt x="1930872" y="126542"/>
                </a:lnTo>
                <a:lnTo>
                  <a:pt x="1940063" y="115938"/>
                </a:lnTo>
                <a:lnTo>
                  <a:pt x="1952787" y="127248"/>
                </a:lnTo>
                <a:cubicBezTo>
                  <a:pt x="1953730" y="128662"/>
                  <a:pt x="1953494" y="129369"/>
                  <a:pt x="1952080" y="129369"/>
                </a:cubicBezTo>
                <a:lnTo>
                  <a:pt x="1903302" y="130783"/>
                </a:lnTo>
                <a:lnTo>
                  <a:pt x="1902595" y="159767"/>
                </a:lnTo>
                <a:lnTo>
                  <a:pt x="1953494" y="158354"/>
                </a:lnTo>
                <a:lnTo>
                  <a:pt x="1963391" y="149870"/>
                </a:lnTo>
                <a:lnTo>
                  <a:pt x="1976116" y="159767"/>
                </a:lnTo>
                <a:cubicBezTo>
                  <a:pt x="1976587" y="160710"/>
                  <a:pt x="1976352" y="161417"/>
                  <a:pt x="1975409" y="161888"/>
                </a:cubicBezTo>
                <a:lnTo>
                  <a:pt x="1838971" y="164716"/>
                </a:lnTo>
                <a:cubicBezTo>
                  <a:pt x="1830488" y="165187"/>
                  <a:pt x="1824125" y="166130"/>
                  <a:pt x="1819884" y="167544"/>
                </a:cubicBezTo>
                <a:lnTo>
                  <a:pt x="1814228" y="161181"/>
                </a:lnTo>
                <a:lnTo>
                  <a:pt x="1886335" y="159767"/>
                </a:lnTo>
                <a:lnTo>
                  <a:pt x="1886335" y="131490"/>
                </a:lnTo>
                <a:lnTo>
                  <a:pt x="1861593" y="132197"/>
                </a:lnTo>
                <a:cubicBezTo>
                  <a:pt x="1854995" y="132668"/>
                  <a:pt x="1848632" y="133375"/>
                  <a:pt x="1842506" y="134318"/>
                </a:cubicBezTo>
                <a:lnTo>
                  <a:pt x="1836850" y="128662"/>
                </a:lnTo>
                <a:lnTo>
                  <a:pt x="1886335" y="127248"/>
                </a:lnTo>
                <a:lnTo>
                  <a:pt x="1886335" y="120886"/>
                </a:lnTo>
                <a:cubicBezTo>
                  <a:pt x="1886335" y="108161"/>
                  <a:pt x="1886100" y="99914"/>
                  <a:pt x="1885629" y="96143"/>
                </a:cubicBezTo>
                <a:lnTo>
                  <a:pt x="1869369" y="98264"/>
                </a:lnTo>
                <a:cubicBezTo>
                  <a:pt x="1867955" y="98735"/>
                  <a:pt x="1865599" y="99442"/>
                  <a:pt x="1862300" y="100385"/>
                </a:cubicBezTo>
                <a:cubicBezTo>
                  <a:pt x="1855230" y="102270"/>
                  <a:pt x="1850517" y="103684"/>
                  <a:pt x="1848161" y="104627"/>
                </a:cubicBezTo>
                <a:cubicBezTo>
                  <a:pt x="1846276" y="105569"/>
                  <a:pt x="1845098" y="105334"/>
                  <a:pt x="1844626" y="103920"/>
                </a:cubicBezTo>
                <a:lnTo>
                  <a:pt x="1837557" y="89074"/>
                </a:lnTo>
                <a:cubicBezTo>
                  <a:pt x="1837557" y="87660"/>
                  <a:pt x="1838028" y="87189"/>
                  <a:pt x="1838971" y="87660"/>
                </a:cubicBezTo>
                <a:cubicBezTo>
                  <a:pt x="1843213" y="87660"/>
                  <a:pt x="1848632" y="87660"/>
                  <a:pt x="1855230" y="87660"/>
                </a:cubicBezTo>
                <a:cubicBezTo>
                  <a:pt x="1867484" y="75407"/>
                  <a:pt x="1877617" y="63389"/>
                  <a:pt x="1885629" y="51607"/>
                </a:cubicBezTo>
                <a:lnTo>
                  <a:pt x="1867248" y="51607"/>
                </a:lnTo>
                <a:cubicBezTo>
                  <a:pt x="1858294" y="52078"/>
                  <a:pt x="1851931" y="53020"/>
                  <a:pt x="1848161" y="54434"/>
                </a:cubicBezTo>
                <a:lnTo>
                  <a:pt x="1842506" y="48779"/>
                </a:lnTo>
                <a:lnTo>
                  <a:pt x="1928045" y="45951"/>
                </a:lnTo>
                <a:close/>
                <a:moveTo>
                  <a:pt x="483779" y="16260"/>
                </a:moveTo>
                <a:cubicBezTo>
                  <a:pt x="494619" y="19088"/>
                  <a:pt x="500746" y="21680"/>
                  <a:pt x="502159" y="24036"/>
                </a:cubicBezTo>
                <a:cubicBezTo>
                  <a:pt x="501217" y="28749"/>
                  <a:pt x="499096" y="32284"/>
                  <a:pt x="495797" y="34640"/>
                </a:cubicBezTo>
                <a:cubicBezTo>
                  <a:pt x="493441" y="36525"/>
                  <a:pt x="491791" y="36054"/>
                  <a:pt x="490849" y="33226"/>
                </a:cubicBezTo>
                <a:cubicBezTo>
                  <a:pt x="490377" y="32284"/>
                  <a:pt x="489906" y="31105"/>
                  <a:pt x="489435" y="29692"/>
                </a:cubicBezTo>
                <a:cubicBezTo>
                  <a:pt x="486136" y="23565"/>
                  <a:pt x="483779" y="19559"/>
                  <a:pt x="482365" y="17674"/>
                </a:cubicBezTo>
                <a:cubicBezTo>
                  <a:pt x="482365" y="16731"/>
                  <a:pt x="482837" y="16260"/>
                  <a:pt x="483779" y="16260"/>
                </a:cubicBezTo>
                <a:close/>
                <a:moveTo>
                  <a:pt x="784933" y="14846"/>
                </a:moveTo>
                <a:cubicBezTo>
                  <a:pt x="797186" y="20030"/>
                  <a:pt x="804256" y="24743"/>
                  <a:pt x="806141" y="28985"/>
                </a:cubicBezTo>
                <a:cubicBezTo>
                  <a:pt x="806612" y="33698"/>
                  <a:pt x="804020" y="37939"/>
                  <a:pt x="798365" y="41709"/>
                </a:cubicBezTo>
                <a:cubicBezTo>
                  <a:pt x="796008" y="42652"/>
                  <a:pt x="794123" y="41709"/>
                  <a:pt x="792709" y="38882"/>
                </a:cubicBezTo>
                <a:cubicBezTo>
                  <a:pt x="791295" y="27571"/>
                  <a:pt x="788468" y="19795"/>
                  <a:pt x="784226" y="15553"/>
                </a:cubicBezTo>
                <a:cubicBezTo>
                  <a:pt x="783755" y="14610"/>
                  <a:pt x="783990" y="14375"/>
                  <a:pt x="784933" y="14846"/>
                </a:cubicBezTo>
                <a:close/>
                <a:moveTo>
                  <a:pt x="1683445" y="11311"/>
                </a:moveTo>
                <a:lnTo>
                  <a:pt x="1697584" y="20501"/>
                </a:lnTo>
                <a:cubicBezTo>
                  <a:pt x="1698527" y="21444"/>
                  <a:pt x="1698527" y="22387"/>
                  <a:pt x="1697584" y="23329"/>
                </a:cubicBezTo>
                <a:lnTo>
                  <a:pt x="1691929" y="28278"/>
                </a:lnTo>
                <a:lnTo>
                  <a:pt x="1684859" y="88367"/>
                </a:lnTo>
                <a:lnTo>
                  <a:pt x="1686980" y="87660"/>
                </a:lnTo>
                <a:lnTo>
                  <a:pt x="1693343" y="80591"/>
                </a:lnTo>
                <a:lnTo>
                  <a:pt x="1706774" y="88367"/>
                </a:lnTo>
                <a:cubicBezTo>
                  <a:pt x="1707246" y="88367"/>
                  <a:pt x="1707717" y="88603"/>
                  <a:pt x="1708188" y="89074"/>
                </a:cubicBezTo>
                <a:cubicBezTo>
                  <a:pt x="1707717" y="89545"/>
                  <a:pt x="1707246" y="90017"/>
                  <a:pt x="1706774" y="90488"/>
                </a:cubicBezTo>
                <a:lnTo>
                  <a:pt x="1702533" y="96143"/>
                </a:lnTo>
                <a:cubicBezTo>
                  <a:pt x="1698763" y="124892"/>
                  <a:pt x="1693578" y="144215"/>
                  <a:pt x="1686980" y="154112"/>
                </a:cubicBezTo>
                <a:cubicBezTo>
                  <a:pt x="1681325" y="163066"/>
                  <a:pt x="1674491" y="168722"/>
                  <a:pt x="1666479" y="171078"/>
                </a:cubicBezTo>
                <a:cubicBezTo>
                  <a:pt x="1664123" y="172021"/>
                  <a:pt x="1662945" y="171550"/>
                  <a:pt x="1662945" y="169664"/>
                </a:cubicBezTo>
                <a:cubicBezTo>
                  <a:pt x="1663887" y="163538"/>
                  <a:pt x="1662237" y="159532"/>
                  <a:pt x="1657996" y="157647"/>
                </a:cubicBezTo>
                <a:cubicBezTo>
                  <a:pt x="1656582" y="156233"/>
                  <a:pt x="1656818" y="155290"/>
                  <a:pt x="1658703" y="154819"/>
                </a:cubicBezTo>
                <a:cubicBezTo>
                  <a:pt x="1664358" y="155761"/>
                  <a:pt x="1667893" y="155761"/>
                  <a:pt x="1669307" y="154819"/>
                </a:cubicBezTo>
                <a:cubicBezTo>
                  <a:pt x="1678733" y="149163"/>
                  <a:pt x="1684859" y="128427"/>
                  <a:pt x="1687687" y="92609"/>
                </a:cubicBezTo>
                <a:lnTo>
                  <a:pt x="1652341" y="93316"/>
                </a:lnTo>
                <a:cubicBezTo>
                  <a:pt x="1650927" y="95201"/>
                  <a:pt x="1647627" y="97557"/>
                  <a:pt x="1642443" y="100385"/>
                </a:cubicBezTo>
                <a:cubicBezTo>
                  <a:pt x="1641501" y="100856"/>
                  <a:pt x="1640794" y="101092"/>
                  <a:pt x="1640323" y="101092"/>
                </a:cubicBezTo>
                <a:cubicBezTo>
                  <a:pt x="1639380" y="100621"/>
                  <a:pt x="1639144" y="99914"/>
                  <a:pt x="1639616" y="98971"/>
                </a:cubicBezTo>
                <a:lnTo>
                  <a:pt x="1642443" y="79177"/>
                </a:lnTo>
                <a:lnTo>
                  <a:pt x="1643857" y="61504"/>
                </a:lnTo>
                <a:cubicBezTo>
                  <a:pt x="1644800" y="53020"/>
                  <a:pt x="1645271" y="44773"/>
                  <a:pt x="1645271" y="36761"/>
                </a:cubicBezTo>
                <a:lnTo>
                  <a:pt x="1659410" y="41709"/>
                </a:lnTo>
                <a:cubicBezTo>
                  <a:pt x="1660352" y="42181"/>
                  <a:pt x="1660352" y="42888"/>
                  <a:pt x="1659410" y="43830"/>
                </a:cubicBezTo>
                <a:lnTo>
                  <a:pt x="1657996" y="46658"/>
                </a:lnTo>
                <a:lnTo>
                  <a:pt x="1653047" y="89781"/>
                </a:lnTo>
                <a:lnTo>
                  <a:pt x="1670721" y="89074"/>
                </a:lnTo>
                <a:lnTo>
                  <a:pt x="1678497" y="22622"/>
                </a:lnTo>
                <a:lnTo>
                  <a:pt x="1642443" y="24036"/>
                </a:lnTo>
                <a:cubicBezTo>
                  <a:pt x="1641029" y="24036"/>
                  <a:pt x="1640323" y="23565"/>
                  <a:pt x="1640323" y="22622"/>
                </a:cubicBezTo>
                <a:cubicBezTo>
                  <a:pt x="1640323" y="21680"/>
                  <a:pt x="1640794" y="20973"/>
                  <a:pt x="1641737" y="20501"/>
                </a:cubicBezTo>
                <a:lnTo>
                  <a:pt x="1676376" y="19795"/>
                </a:lnTo>
                <a:close/>
                <a:moveTo>
                  <a:pt x="1112950" y="5656"/>
                </a:moveTo>
                <a:cubicBezTo>
                  <a:pt x="1126146" y="9897"/>
                  <a:pt x="1134394" y="15082"/>
                  <a:pt x="1137693" y="21208"/>
                </a:cubicBezTo>
                <a:cubicBezTo>
                  <a:pt x="1139578" y="25450"/>
                  <a:pt x="1136750" y="30870"/>
                  <a:pt x="1129210" y="37468"/>
                </a:cubicBezTo>
                <a:cubicBezTo>
                  <a:pt x="1125911" y="38882"/>
                  <a:pt x="1123554" y="38646"/>
                  <a:pt x="1122140" y="36761"/>
                </a:cubicBezTo>
                <a:cubicBezTo>
                  <a:pt x="1119313" y="23094"/>
                  <a:pt x="1115542" y="13197"/>
                  <a:pt x="1110829" y="7070"/>
                </a:cubicBezTo>
                <a:cubicBezTo>
                  <a:pt x="1110829" y="6127"/>
                  <a:pt x="1111536" y="5656"/>
                  <a:pt x="1112950" y="5656"/>
                </a:cubicBezTo>
                <a:close/>
                <a:moveTo>
                  <a:pt x="63154" y="4949"/>
                </a:moveTo>
                <a:lnTo>
                  <a:pt x="82241" y="12725"/>
                </a:lnTo>
                <a:cubicBezTo>
                  <a:pt x="82241" y="13197"/>
                  <a:pt x="82005" y="13903"/>
                  <a:pt x="81534" y="14846"/>
                </a:cubicBezTo>
                <a:lnTo>
                  <a:pt x="77292" y="18381"/>
                </a:lnTo>
                <a:cubicBezTo>
                  <a:pt x="60326" y="45244"/>
                  <a:pt x="37233" y="70222"/>
                  <a:pt x="8013" y="93316"/>
                </a:cubicBezTo>
                <a:cubicBezTo>
                  <a:pt x="7070" y="93787"/>
                  <a:pt x="6363" y="93787"/>
                  <a:pt x="5892" y="93316"/>
                </a:cubicBezTo>
                <a:cubicBezTo>
                  <a:pt x="5421" y="92844"/>
                  <a:pt x="5656" y="92137"/>
                  <a:pt x="6599" y="91195"/>
                </a:cubicBezTo>
                <a:cubicBezTo>
                  <a:pt x="31577" y="68102"/>
                  <a:pt x="50429" y="39353"/>
                  <a:pt x="63154" y="4949"/>
                </a:cubicBezTo>
                <a:close/>
                <a:moveTo>
                  <a:pt x="456916" y="4242"/>
                </a:moveTo>
                <a:lnTo>
                  <a:pt x="474589" y="12018"/>
                </a:lnTo>
                <a:cubicBezTo>
                  <a:pt x="475532" y="12018"/>
                  <a:pt x="475296" y="12725"/>
                  <a:pt x="473882" y="14139"/>
                </a:cubicBezTo>
                <a:lnTo>
                  <a:pt x="471054" y="16967"/>
                </a:lnTo>
                <a:cubicBezTo>
                  <a:pt x="470112" y="25921"/>
                  <a:pt x="469876" y="34405"/>
                  <a:pt x="470347" y="42416"/>
                </a:cubicBezTo>
                <a:lnTo>
                  <a:pt x="504280" y="41709"/>
                </a:lnTo>
                <a:lnTo>
                  <a:pt x="513470" y="31812"/>
                </a:lnTo>
                <a:lnTo>
                  <a:pt x="526195" y="43123"/>
                </a:lnTo>
                <a:cubicBezTo>
                  <a:pt x="526667" y="44066"/>
                  <a:pt x="526195" y="44773"/>
                  <a:pt x="524781" y="45244"/>
                </a:cubicBezTo>
                <a:lnTo>
                  <a:pt x="470347" y="46658"/>
                </a:lnTo>
                <a:cubicBezTo>
                  <a:pt x="472233" y="93787"/>
                  <a:pt x="486371" y="126306"/>
                  <a:pt x="512763" y="144215"/>
                </a:cubicBezTo>
                <a:cubicBezTo>
                  <a:pt x="516063" y="145629"/>
                  <a:pt x="518419" y="145393"/>
                  <a:pt x="519833" y="143508"/>
                </a:cubicBezTo>
                <a:lnTo>
                  <a:pt x="526902" y="135732"/>
                </a:lnTo>
                <a:cubicBezTo>
                  <a:pt x="528316" y="134789"/>
                  <a:pt x="529259" y="135260"/>
                  <a:pt x="529730" y="137146"/>
                </a:cubicBezTo>
                <a:cubicBezTo>
                  <a:pt x="525960" y="144215"/>
                  <a:pt x="526195" y="150106"/>
                  <a:pt x="530437" y="154819"/>
                </a:cubicBezTo>
                <a:cubicBezTo>
                  <a:pt x="532793" y="160474"/>
                  <a:pt x="532322" y="164952"/>
                  <a:pt x="529023" y="168251"/>
                </a:cubicBezTo>
                <a:cubicBezTo>
                  <a:pt x="525253" y="170607"/>
                  <a:pt x="520304" y="170607"/>
                  <a:pt x="514177" y="168251"/>
                </a:cubicBezTo>
                <a:cubicBezTo>
                  <a:pt x="478359" y="152227"/>
                  <a:pt x="458801" y="111696"/>
                  <a:pt x="455502" y="46658"/>
                </a:cubicBezTo>
                <a:lnTo>
                  <a:pt x="397533" y="48072"/>
                </a:lnTo>
                <a:cubicBezTo>
                  <a:pt x="392820" y="48072"/>
                  <a:pt x="386929" y="48779"/>
                  <a:pt x="379860" y="50193"/>
                </a:cubicBezTo>
                <a:cubicBezTo>
                  <a:pt x="379389" y="50193"/>
                  <a:pt x="378917" y="50193"/>
                  <a:pt x="378446" y="50193"/>
                </a:cubicBezTo>
                <a:lnTo>
                  <a:pt x="372791" y="44537"/>
                </a:lnTo>
                <a:lnTo>
                  <a:pt x="455502" y="43123"/>
                </a:lnTo>
                <a:cubicBezTo>
                  <a:pt x="455502" y="29927"/>
                  <a:pt x="455973" y="16967"/>
                  <a:pt x="456916" y="4242"/>
                </a:cubicBezTo>
                <a:close/>
                <a:moveTo>
                  <a:pt x="1192127" y="2828"/>
                </a:moveTo>
                <a:lnTo>
                  <a:pt x="1211214" y="10604"/>
                </a:lnTo>
                <a:cubicBezTo>
                  <a:pt x="1211685" y="10604"/>
                  <a:pt x="1211921" y="11311"/>
                  <a:pt x="1211921" y="12725"/>
                </a:cubicBezTo>
                <a:lnTo>
                  <a:pt x="1209800" y="20501"/>
                </a:lnTo>
                <a:lnTo>
                  <a:pt x="1209800" y="63624"/>
                </a:lnTo>
                <a:lnTo>
                  <a:pt x="1232422" y="62918"/>
                </a:lnTo>
                <a:lnTo>
                  <a:pt x="1241612" y="52313"/>
                </a:lnTo>
                <a:lnTo>
                  <a:pt x="1253630" y="63624"/>
                </a:lnTo>
                <a:cubicBezTo>
                  <a:pt x="1254101" y="64567"/>
                  <a:pt x="1254337" y="65038"/>
                  <a:pt x="1254337" y="65038"/>
                </a:cubicBezTo>
                <a:cubicBezTo>
                  <a:pt x="1253866" y="65510"/>
                  <a:pt x="1253394" y="65745"/>
                  <a:pt x="1252923" y="65745"/>
                </a:cubicBezTo>
                <a:lnTo>
                  <a:pt x="1209800" y="67159"/>
                </a:lnTo>
                <a:lnTo>
                  <a:pt x="1209093" y="121593"/>
                </a:lnTo>
                <a:lnTo>
                  <a:pt x="1210507" y="152698"/>
                </a:lnTo>
                <a:cubicBezTo>
                  <a:pt x="1209093" y="161181"/>
                  <a:pt x="1203909" y="168486"/>
                  <a:pt x="1194954" y="174613"/>
                </a:cubicBezTo>
                <a:cubicBezTo>
                  <a:pt x="1193541" y="175084"/>
                  <a:pt x="1192598" y="173670"/>
                  <a:pt x="1192127" y="170371"/>
                </a:cubicBezTo>
                <a:lnTo>
                  <a:pt x="1192834" y="138559"/>
                </a:lnTo>
                <a:lnTo>
                  <a:pt x="1192834" y="67866"/>
                </a:lnTo>
                <a:lnTo>
                  <a:pt x="1177988" y="68573"/>
                </a:lnTo>
                <a:cubicBezTo>
                  <a:pt x="1169976" y="68573"/>
                  <a:pt x="1163614" y="69280"/>
                  <a:pt x="1158901" y="70694"/>
                </a:cubicBezTo>
                <a:lnTo>
                  <a:pt x="1152538" y="65038"/>
                </a:lnTo>
                <a:lnTo>
                  <a:pt x="1192834" y="63624"/>
                </a:lnTo>
                <a:lnTo>
                  <a:pt x="1193541" y="35347"/>
                </a:lnTo>
                <a:close/>
                <a:moveTo>
                  <a:pt x="265337" y="2828"/>
                </a:moveTo>
                <a:lnTo>
                  <a:pt x="283010" y="10604"/>
                </a:lnTo>
                <a:cubicBezTo>
                  <a:pt x="283953" y="11076"/>
                  <a:pt x="283481" y="12018"/>
                  <a:pt x="281596" y="13432"/>
                </a:cubicBezTo>
                <a:lnTo>
                  <a:pt x="278768" y="16967"/>
                </a:lnTo>
                <a:cubicBezTo>
                  <a:pt x="274998" y="23094"/>
                  <a:pt x="271699" y="28042"/>
                  <a:pt x="268871" y="31812"/>
                </a:cubicBezTo>
                <a:lnTo>
                  <a:pt x="328961" y="31105"/>
                </a:lnTo>
                <a:lnTo>
                  <a:pt x="340272" y="20501"/>
                </a:lnTo>
                <a:lnTo>
                  <a:pt x="352997" y="33226"/>
                </a:lnTo>
                <a:cubicBezTo>
                  <a:pt x="353939" y="34169"/>
                  <a:pt x="353703" y="34640"/>
                  <a:pt x="352290" y="34640"/>
                </a:cubicBezTo>
                <a:lnTo>
                  <a:pt x="265337" y="36761"/>
                </a:lnTo>
                <a:cubicBezTo>
                  <a:pt x="255440" y="49486"/>
                  <a:pt x="245071" y="61504"/>
                  <a:pt x="234232" y="72815"/>
                </a:cubicBezTo>
                <a:lnTo>
                  <a:pt x="241301" y="76349"/>
                </a:lnTo>
                <a:lnTo>
                  <a:pt x="270992" y="75642"/>
                </a:lnTo>
                <a:lnTo>
                  <a:pt x="270992" y="67866"/>
                </a:lnTo>
                <a:lnTo>
                  <a:pt x="269578" y="45951"/>
                </a:lnTo>
                <a:lnTo>
                  <a:pt x="286545" y="53020"/>
                </a:lnTo>
                <a:cubicBezTo>
                  <a:pt x="287959" y="53020"/>
                  <a:pt x="288194" y="53963"/>
                  <a:pt x="287252" y="55848"/>
                </a:cubicBezTo>
                <a:lnTo>
                  <a:pt x="286545" y="63624"/>
                </a:lnTo>
                <a:lnTo>
                  <a:pt x="286545" y="75642"/>
                </a:lnTo>
                <a:lnTo>
                  <a:pt x="314115" y="74935"/>
                </a:lnTo>
                <a:lnTo>
                  <a:pt x="321891" y="66452"/>
                </a:lnTo>
                <a:lnTo>
                  <a:pt x="337444" y="76349"/>
                </a:lnTo>
                <a:cubicBezTo>
                  <a:pt x="338387" y="76821"/>
                  <a:pt x="338387" y="77527"/>
                  <a:pt x="337444" y="78470"/>
                </a:cubicBezTo>
                <a:lnTo>
                  <a:pt x="332495" y="84126"/>
                </a:lnTo>
                <a:lnTo>
                  <a:pt x="333202" y="107454"/>
                </a:lnTo>
                <a:lnTo>
                  <a:pt x="333909" y="120886"/>
                </a:lnTo>
                <a:cubicBezTo>
                  <a:pt x="332967" y="131726"/>
                  <a:pt x="325662" y="140445"/>
                  <a:pt x="311994" y="147043"/>
                </a:cubicBezTo>
                <a:cubicBezTo>
                  <a:pt x="311052" y="147514"/>
                  <a:pt x="310580" y="147043"/>
                  <a:pt x="310580" y="145629"/>
                </a:cubicBezTo>
                <a:cubicBezTo>
                  <a:pt x="310580" y="138559"/>
                  <a:pt x="308931" y="134318"/>
                  <a:pt x="305632" y="132904"/>
                </a:cubicBezTo>
                <a:cubicBezTo>
                  <a:pt x="305161" y="132433"/>
                  <a:pt x="304925" y="131961"/>
                  <a:pt x="304925" y="131490"/>
                </a:cubicBezTo>
                <a:cubicBezTo>
                  <a:pt x="304925" y="131019"/>
                  <a:pt x="305161" y="130783"/>
                  <a:pt x="305632" y="130783"/>
                </a:cubicBezTo>
                <a:cubicBezTo>
                  <a:pt x="311759" y="130783"/>
                  <a:pt x="315058" y="129134"/>
                  <a:pt x="315529" y="125835"/>
                </a:cubicBezTo>
                <a:lnTo>
                  <a:pt x="314822" y="79177"/>
                </a:lnTo>
                <a:lnTo>
                  <a:pt x="286545" y="79884"/>
                </a:lnTo>
                <a:lnTo>
                  <a:pt x="286545" y="123714"/>
                </a:lnTo>
                <a:lnTo>
                  <a:pt x="287252" y="147750"/>
                </a:lnTo>
                <a:cubicBezTo>
                  <a:pt x="286309" y="160003"/>
                  <a:pt x="281832" y="168251"/>
                  <a:pt x="273820" y="172492"/>
                </a:cubicBezTo>
                <a:cubicBezTo>
                  <a:pt x="271935" y="173435"/>
                  <a:pt x="270757" y="171785"/>
                  <a:pt x="270285" y="167544"/>
                </a:cubicBezTo>
                <a:lnTo>
                  <a:pt x="270992" y="133611"/>
                </a:lnTo>
                <a:lnTo>
                  <a:pt x="270992" y="79884"/>
                </a:lnTo>
                <a:lnTo>
                  <a:pt x="241301" y="80591"/>
                </a:lnTo>
                <a:lnTo>
                  <a:pt x="241301" y="127248"/>
                </a:lnTo>
                <a:cubicBezTo>
                  <a:pt x="241301" y="133847"/>
                  <a:pt x="238002" y="140445"/>
                  <a:pt x="231404" y="147043"/>
                </a:cubicBezTo>
                <a:cubicBezTo>
                  <a:pt x="229990" y="148456"/>
                  <a:pt x="228812" y="149163"/>
                  <a:pt x="227869" y="149163"/>
                </a:cubicBezTo>
                <a:cubicBezTo>
                  <a:pt x="226927" y="148692"/>
                  <a:pt x="226455" y="147514"/>
                  <a:pt x="226455" y="145629"/>
                </a:cubicBezTo>
                <a:lnTo>
                  <a:pt x="227162" y="89781"/>
                </a:lnTo>
                <a:lnTo>
                  <a:pt x="227162" y="79884"/>
                </a:lnTo>
                <a:cubicBezTo>
                  <a:pt x="214909" y="91666"/>
                  <a:pt x="200063" y="104391"/>
                  <a:pt x="182625" y="118058"/>
                </a:cubicBezTo>
                <a:cubicBezTo>
                  <a:pt x="180740" y="119001"/>
                  <a:pt x="180269" y="118530"/>
                  <a:pt x="181212" y="116644"/>
                </a:cubicBezTo>
                <a:cubicBezTo>
                  <a:pt x="210903" y="87896"/>
                  <a:pt x="233289" y="61268"/>
                  <a:pt x="248370" y="36761"/>
                </a:cubicBezTo>
                <a:lnTo>
                  <a:pt x="222214" y="37468"/>
                </a:lnTo>
                <a:cubicBezTo>
                  <a:pt x="213731" y="37939"/>
                  <a:pt x="207368" y="38646"/>
                  <a:pt x="203127" y="39589"/>
                </a:cubicBezTo>
                <a:lnTo>
                  <a:pt x="196764" y="33226"/>
                </a:lnTo>
                <a:lnTo>
                  <a:pt x="251198" y="32519"/>
                </a:lnTo>
                <a:cubicBezTo>
                  <a:pt x="251669" y="31105"/>
                  <a:pt x="252612" y="29220"/>
                  <a:pt x="254026" y="26864"/>
                </a:cubicBezTo>
                <a:cubicBezTo>
                  <a:pt x="259210" y="16496"/>
                  <a:pt x="262980" y="8484"/>
                  <a:pt x="265337" y="2828"/>
                </a:cubicBezTo>
                <a:close/>
                <a:moveTo>
                  <a:pt x="93552" y="2828"/>
                </a:moveTo>
                <a:cubicBezTo>
                  <a:pt x="108633" y="30163"/>
                  <a:pt x="135025" y="53020"/>
                  <a:pt x="172728" y="71401"/>
                </a:cubicBezTo>
                <a:cubicBezTo>
                  <a:pt x="173671" y="72343"/>
                  <a:pt x="173671" y="73050"/>
                  <a:pt x="172728" y="73522"/>
                </a:cubicBezTo>
                <a:cubicBezTo>
                  <a:pt x="166602" y="73050"/>
                  <a:pt x="159061" y="77056"/>
                  <a:pt x="150107" y="85539"/>
                </a:cubicBezTo>
                <a:cubicBezTo>
                  <a:pt x="122301" y="64803"/>
                  <a:pt x="102978" y="37704"/>
                  <a:pt x="92138" y="4242"/>
                </a:cubicBezTo>
                <a:close/>
                <a:moveTo>
                  <a:pt x="839367" y="2121"/>
                </a:moveTo>
                <a:lnTo>
                  <a:pt x="857747" y="7070"/>
                </a:lnTo>
                <a:cubicBezTo>
                  <a:pt x="858690" y="8484"/>
                  <a:pt x="858690" y="9426"/>
                  <a:pt x="857747" y="9897"/>
                </a:cubicBezTo>
                <a:cubicBezTo>
                  <a:pt x="856333" y="11311"/>
                  <a:pt x="855155" y="13668"/>
                  <a:pt x="854212" y="16967"/>
                </a:cubicBezTo>
                <a:lnTo>
                  <a:pt x="854212" y="31812"/>
                </a:lnTo>
                <a:lnTo>
                  <a:pt x="856333" y="31105"/>
                </a:lnTo>
                <a:lnTo>
                  <a:pt x="864109" y="23329"/>
                </a:lnTo>
                <a:lnTo>
                  <a:pt x="872593" y="33226"/>
                </a:lnTo>
                <a:cubicBezTo>
                  <a:pt x="873535" y="34169"/>
                  <a:pt x="873300" y="34640"/>
                  <a:pt x="871886" y="34640"/>
                </a:cubicBezTo>
                <a:lnTo>
                  <a:pt x="854212" y="35347"/>
                </a:lnTo>
                <a:lnTo>
                  <a:pt x="852799" y="62918"/>
                </a:lnTo>
                <a:lnTo>
                  <a:pt x="853505" y="62918"/>
                </a:lnTo>
                <a:cubicBezTo>
                  <a:pt x="864816" y="49250"/>
                  <a:pt x="875185" y="34169"/>
                  <a:pt x="884611" y="17674"/>
                </a:cubicBezTo>
                <a:lnTo>
                  <a:pt x="895921" y="27571"/>
                </a:lnTo>
                <a:cubicBezTo>
                  <a:pt x="896864" y="28042"/>
                  <a:pt x="896393" y="28749"/>
                  <a:pt x="894508" y="29692"/>
                </a:cubicBezTo>
                <a:lnTo>
                  <a:pt x="891680" y="33226"/>
                </a:lnTo>
                <a:cubicBezTo>
                  <a:pt x="881783" y="45009"/>
                  <a:pt x="873064" y="54906"/>
                  <a:pt x="865523" y="62918"/>
                </a:cubicBezTo>
                <a:lnTo>
                  <a:pt x="878248" y="62211"/>
                </a:lnTo>
                <a:lnTo>
                  <a:pt x="886731" y="53020"/>
                </a:lnTo>
                <a:lnTo>
                  <a:pt x="897335" y="63624"/>
                </a:lnTo>
                <a:cubicBezTo>
                  <a:pt x="898278" y="64567"/>
                  <a:pt x="898278" y="65274"/>
                  <a:pt x="897335" y="65745"/>
                </a:cubicBezTo>
                <a:lnTo>
                  <a:pt x="861989" y="66452"/>
                </a:lnTo>
                <a:cubicBezTo>
                  <a:pt x="853977" y="74935"/>
                  <a:pt x="844551" y="82947"/>
                  <a:pt x="833711" y="90488"/>
                </a:cubicBezTo>
                <a:lnTo>
                  <a:pt x="837953" y="92609"/>
                </a:lnTo>
                <a:lnTo>
                  <a:pt x="864109" y="91902"/>
                </a:lnTo>
                <a:lnTo>
                  <a:pt x="870472" y="83419"/>
                </a:lnTo>
                <a:lnTo>
                  <a:pt x="884611" y="91902"/>
                </a:lnTo>
                <a:cubicBezTo>
                  <a:pt x="885553" y="93316"/>
                  <a:pt x="885553" y="94258"/>
                  <a:pt x="884611" y="94730"/>
                </a:cubicBezTo>
                <a:lnTo>
                  <a:pt x="881076" y="100385"/>
                </a:lnTo>
                <a:lnTo>
                  <a:pt x="881076" y="145629"/>
                </a:lnTo>
                <a:cubicBezTo>
                  <a:pt x="881076" y="153641"/>
                  <a:pt x="877070" y="161653"/>
                  <a:pt x="869058" y="169664"/>
                </a:cubicBezTo>
                <a:cubicBezTo>
                  <a:pt x="868115" y="170136"/>
                  <a:pt x="867173" y="170371"/>
                  <a:pt x="866230" y="170371"/>
                </a:cubicBezTo>
                <a:cubicBezTo>
                  <a:pt x="865759" y="169900"/>
                  <a:pt x="865523" y="169193"/>
                  <a:pt x="865523" y="168251"/>
                </a:cubicBezTo>
                <a:cubicBezTo>
                  <a:pt x="863638" y="160239"/>
                  <a:pt x="861989" y="155290"/>
                  <a:pt x="860575" y="153405"/>
                </a:cubicBezTo>
                <a:lnTo>
                  <a:pt x="837953" y="154112"/>
                </a:lnTo>
                <a:cubicBezTo>
                  <a:pt x="837482" y="161653"/>
                  <a:pt x="834654" y="167544"/>
                  <a:pt x="829470" y="171785"/>
                </a:cubicBezTo>
                <a:cubicBezTo>
                  <a:pt x="828527" y="173199"/>
                  <a:pt x="827585" y="173906"/>
                  <a:pt x="826642" y="173906"/>
                </a:cubicBezTo>
                <a:cubicBezTo>
                  <a:pt x="826171" y="173906"/>
                  <a:pt x="825935" y="173435"/>
                  <a:pt x="825935" y="172492"/>
                </a:cubicBezTo>
                <a:lnTo>
                  <a:pt x="826642" y="96143"/>
                </a:lnTo>
                <a:cubicBezTo>
                  <a:pt x="824757" y="97086"/>
                  <a:pt x="822165" y="98971"/>
                  <a:pt x="818866" y="101799"/>
                </a:cubicBezTo>
                <a:cubicBezTo>
                  <a:pt x="813210" y="105569"/>
                  <a:pt x="808969" y="108397"/>
                  <a:pt x="806141" y="110282"/>
                </a:cubicBezTo>
                <a:cubicBezTo>
                  <a:pt x="805198" y="110753"/>
                  <a:pt x="804727" y="110518"/>
                  <a:pt x="804727" y="109575"/>
                </a:cubicBezTo>
                <a:cubicBezTo>
                  <a:pt x="804256" y="109104"/>
                  <a:pt x="804491" y="108633"/>
                  <a:pt x="805434" y="108161"/>
                </a:cubicBezTo>
                <a:cubicBezTo>
                  <a:pt x="810147" y="104391"/>
                  <a:pt x="816981" y="98735"/>
                  <a:pt x="825935" y="91195"/>
                </a:cubicBezTo>
                <a:cubicBezTo>
                  <a:pt x="826406" y="90724"/>
                  <a:pt x="826642" y="90488"/>
                  <a:pt x="826642" y="90488"/>
                </a:cubicBezTo>
                <a:lnTo>
                  <a:pt x="826642" y="86953"/>
                </a:lnTo>
                <a:lnTo>
                  <a:pt x="828763" y="88367"/>
                </a:lnTo>
                <a:cubicBezTo>
                  <a:pt x="836775" y="81298"/>
                  <a:pt x="843844" y="74228"/>
                  <a:pt x="849971" y="67159"/>
                </a:cubicBezTo>
                <a:lnTo>
                  <a:pt x="836539" y="67159"/>
                </a:lnTo>
                <a:cubicBezTo>
                  <a:pt x="828998" y="67630"/>
                  <a:pt x="823107" y="68337"/>
                  <a:pt x="818866" y="69280"/>
                </a:cubicBezTo>
                <a:lnTo>
                  <a:pt x="813210" y="64331"/>
                </a:lnTo>
                <a:lnTo>
                  <a:pt x="840074" y="63624"/>
                </a:lnTo>
                <a:lnTo>
                  <a:pt x="840074" y="35347"/>
                </a:lnTo>
                <a:lnTo>
                  <a:pt x="839367" y="35347"/>
                </a:lnTo>
                <a:cubicBezTo>
                  <a:pt x="835125" y="35818"/>
                  <a:pt x="830412" y="36290"/>
                  <a:pt x="825228" y="36761"/>
                </a:cubicBezTo>
                <a:cubicBezTo>
                  <a:pt x="824286" y="37232"/>
                  <a:pt x="823343" y="37468"/>
                  <a:pt x="822400" y="37468"/>
                </a:cubicBezTo>
                <a:lnTo>
                  <a:pt x="816745" y="32519"/>
                </a:lnTo>
                <a:lnTo>
                  <a:pt x="840074" y="31812"/>
                </a:lnTo>
                <a:close/>
                <a:moveTo>
                  <a:pt x="1736466" y="1414"/>
                </a:moveTo>
                <a:lnTo>
                  <a:pt x="1751311" y="6363"/>
                </a:lnTo>
                <a:cubicBezTo>
                  <a:pt x="1752254" y="6363"/>
                  <a:pt x="1752254" y="6834"/>
                  <a:pt x="1751311" y="7777"/>
                </a:cubicBezTo>
                <a:lnTo>
                  <a:pt x="1748483" y="10604"/>
                </a:lnTo>
                <a:cubicBezTo>
                  <a:pt x="1748483" y="10604"/>
                  <a:pt x="1748483" y="10840"/>
                  <a:pt x="1748483" y="11311"/>
                </a:cubicBezTo>
                <a:cubicBezTo>
                  <a:pt x="1748012" y="11783"/>
                  <a:pt x="1747777" y="12254"/>
                  <a:pt x="1747777" y="12725"/>
                </a:cubicBezTo>
                <a:cubicBezTo>
                  <a:pt x="1753432" y="37704"/>
                  <a:pt x="1771577" y="59618"/>
                  <a:pt x="1802210" y="78470"/>
                </a:cubicBezTo>
                <a:cubicBezTo>
                  <a:pt x="1803153" y="78941"/>
                  <a:pt x="1803624" y="79413"/>
                  <a:pt x="1803624" y="79884"/>
                </a:cubicBezTo>
                <a:cubicBezTo>
                  <a:pt x="1803153" y="80826"/>
                  <a:pt x="1802446" y="81298"/>
                  <a:pt x="1801503" y="81298"/>
                </a:cubicBezTo>
                <a:cubicBezTo>
                  <a:pt x="1795377" y="80826"/>
                  <a:pt x="1789014" y="83890"/>
                  <a:pt x="1782416" y="90488"/>
                </a:cubicBezTo>
                <a:cubicBezTo>
                  <a:pt x="1762622" y="73050"/>
                  <a:pt x="1750604" y="48543"/>
                  <a:pt x="1746363" y="16967"/>
                </a:cubicBezTo>
                <a:cubicBezTo>
                  <a:pt x="1738822" y="37704"/>
                  <a:pt x="1723741" y="59147"/>
                  <a:pt x="1701119" y="81298"/>
                </a:cubicBezTo>
                <a:cubicBezTo>
                  <a:pt x="1700176" y="81769"/>
                  <a:pt x="1699469" y="81769"/>
                  <a:pt x="1698998" y="81298"/>
                </a:cubicBezTo>
                <a:cubicBezTo>
                  <a:pt x="1698998" y="80826"/>
                  <a:pt x="1699234" y="80120"/>
                  <a:pt x="1699705" y="79177"/>
                </a:cubicBezTo>
                <a:cubicBezTo>
                  <a:pt x="1717143" y="59383"/>
                  <a:pt x="1729396" y="33462"/>
                  <a:pt x="1736466" y="1414"/>
                </a:cubicBezTo>
                <a:close/>
                <a:moveTo>
                  <a:pt x="1526506" y="1414"/>
                </a:moveTo>
                <a:lnTo>
                  <a:pt x="1547714" y="7070"/>
                </a:lnTo>
                <a:cubicBezTo>
                  <a:pt x="1548186" y="7070"/>
                  <a:pt x="1548657" y="7305"/>
                  <a:pt x="1549128" y="7777"/>
                </a:cubicBezTo>
                <a:cubicBezTo>
                  <a:pt x="1549128" y="7777"/>
                  <a:pt x="1548893" y="8248"/>
                  <a:pt x="1548421" y="9191"/>
                </a:cubicBezTo>
                <a:lnTo>
                  <a:pt x="1546300" y="13432"/>
                </a:lnTo>
                <a:lnTo>
                  <a:pt x="1545593" y="30399"/>
                </a:lnTo>
                <a:lnTo>
                  <a:pt x="1588717" y="28985"/>
                </a:lnTo>
                <a:lnTo>
                  <a:pt x="1596493" y="22622"/>
                </a:lnTo>
                <a:lnTo>
                  <a:pt x="1614873" y="40296"/>
                </a:lnTo>
                <a:cubicBezTo>
                  <a:pt x="1616287" y="42652"/>
                  <a:pt x="1615344" y="43830"/>
                  <a:pt x="1612045" y="43830"/>
                </a:cubicBezTo>
                <a:cubicBezTo>
                  <a:pt x="1604505" y="44302"/>
                  <a:pt x="1595315" y="47601"/>
                  <a:pt x="1584475" y="53727"/>
                </a:cubicBezTo>
                <a:cubicBezTo>
                  <a:pt x="1583532" y="53727"/>
                  <a:pt x="1583061" y="53256"/>
                  <a:pt x="1583061" y="52313"/>
                </a:cubicBezTo>
                <a:lnTo>
                  <a:pt x="1589423" y="32519"/>
                </a:lnTo>
                <a:lnTo>
                  <a:pt x="1488332" y="35347"/>
                </a:lnTo>
                <a:cubicBezTo>
                  <a:pt x="1485033" y="49957"/>
                  <a:pt x="1477492" y="60797"/>
                  <a:pt x="1465710" y="67866"/>
                </a:cubicBezTo>
                <a:cubicBezTo>
                  <a:pt x="1464296" y="68809"/>
                  <a:pt x="1463118" y="68573"/>
                  <a:pt x="1462175" y="67159"/>
                </a:cubicBezTo>
                <a:cubicBezTo>
                  <a:pt x="1459819" y="61032"/>
                  <a:pt x="1460055" y="57026"/>
                  <a:pt x="1462882" y="55141"/>
                </a:cubicBezTo>
                <a:cubicBezTo>
                  <a:pt x="1471837" y="46658"/>
                  <a:pt x="1476785" y="37232"/>
                  <a:pt x="1477728" y="26864"/>
                </a:cubicBezTo>
                <a:cubicBezTo>
                  <a:pt x="1477257" y="25921"/>
                  <a:pt x="1477257" y="25450"/>
                  <a:pt x="1477728" y="25450"/>
                </a:cubicBezTo>
                <a:cubicBezTo>
                  <a:pt x="1478670" y="24979"/>
                  <a:pt x="1479613" y="25214"/>
                  <a:pt x="1480556" y="26157"/>
                </a:cubicBezTo>
                <a:cubicBezTo>
                  <a:pt x="1482441" y="26628"/>
                  <a:pt x="1484797" y="28513"/>
                  <a:pt x="1487625" y="31812"/>
                </a:cubicBezTo>
                <a:lnTo>
                  <a:pt x="1525799" y="30399"/>
                </a:lnTo>
                <a:close/>
                <a:moveTo>
                  <a:pt x="951769" y="1414"/>
                </a:moveTo>
                <a:lnTo>
                  <a:pt x="971563" y="9191"/>
                </a:lnTo>
                <a:cubicBezTo>
                  <a:pt x="972506" y="9662"/>
                  <a:pt x="972506" y="10369"/>
                  <a:pt x="971563" y="11311"/>
                </a:cubicBezTo>
                <a:lnTo>
                  <a:pt x="969443" y="14139"/>
                </a:lnTo>
                <a:lnTo>
                  <a:pt x="965908" y="32519"/>
                </a:lnTo>
                <a:lnTo>
                  <a:pt x="1039429" y="31105"/>
                </a:lnTo>
                <a:lnTo>
                  <a:pt x="1050033" y="19795"/>
                </a:lnTo>
                <a:lnTo>
                  <a:pt x="1064879" y="33226"/>
                </a:lnTo>
                <a:cubicBezTo>
                  <a:pt x="1065821" y="33698"/>
                  <a:pt x="1065821" y="34169"/>
                  <a:pt x="1064879" y="34640"/>
                </a:cubicBezTo>
                <a:lnTo>
                  <a:pt x="965201" y="36761"/>
                </a:lnTo>
                <a:lnTo>
                  <a:pt x="958839" y="74935"/>
                </a:lnTo>
                <a:lnTo>
                  <a:pt x="1038015" y="73522"/>
                </a:lnTo>
                <a:lnTo>
                  <a:pt x="1045791" y="63624"/>
                </a:lnTo>
                <a:lnTo>
                  <a:pt x="1062051" y="73522"/>
                </a:lnTo>
                <a:cubicBezTo>
                  <a:pt x="1062993" y="73522"/>
                  <a:pt x="1062993" y="73993"/>
                  <a:pt x="1062051" y="74935"/>
                </a:cubicBezTo>
                <a:lnTo>
                  <a:pt x="1056395" y="82712"/>
                </a:lnTo>
                <a:cubicBezTo>
                  <a:pt x="1053096" y="116644"/>
                  <a:pt x="1047912" y="140209"/>
                  <a:pt x="1040843" y="153405"/>
                </a:cubicBezTo>
                <a:cubicBezTo>
                  <a:pt x="1036601" y="161417"/>
                  <a:pt x="1026940" y="168251"/>
                  <a:pt x="1011859" y="173906"/>
                </a:cubicBezTo>
                <a:cubicBezTo>
                  <a:pt x="1010916" y="174377"/>
                  <a:pt x="1010209" y="174613"/>
                  <a:pt x="1009738" y="174613"/>
                </a:cubicBezTo>
                <a:cubicBezTo>
                  <a:pt x="1009267" y="174142"/>
                  <a:pt x="1009031" y="173435"/>
                  <a:pt x="1009031" y="172492"/>
                </a:cubicBezTo>
                <a:cubicBezTo>
                  <a:pt x="1010445" y="164952"/>
                  <a:pt x="1008324" y="160003"/>
                  <a:pt x="1002668" y="157647"/>
                </a:cubicBezTo>
                <a:cubicBezTo>
                  <a:pt x="1002197" y="157175"/>
                  <a:pt x="1001961" y="156468"/>
                  <a:pt x="1001961" y="155526"/>
                </a:cubicBezTo>
                <a:cubicBezTo>
                  <a:pt x="1002433" y="155055"/>
                  <a:pt x="1002904" y="155055"/>
                  <a:pt x="1003375" y="155526"/>
                </a:cubicBezTo>
                <a:cubicBezTo>
                  <a:pt x="1008559" y="155526"/>
                  <a:pt x="1012801" y="155526"/>
                  <a:pt x="1016100" y="155526"/>
                </a:cubicBezTo>
                <a:cubicBezTo>
                  <a:pt x="1026469" y="154583"/>
                  <a:pt x="1033773" y="128662"/>
                  <a:pt x="1038015" y="77763"/>
                </a:cubicBezTo>
                <a:lnTo>
                  <a:pt x="958132" y="79177"/>
                </a:lnTo>
                <a:cubicBezTo>
                  <a:pt x="955775" y="85775"/>
                  <a:pt x="950591" y="90724"/>
                  <a:pt x="942579" y="94023"/>
                </a:cubicBezTo>
                <a:cubicBezTo>
                  <a:pt x="940694" y="94965"/>
                  <a:pt x="939516" y="94258"/>
                  <a:pt x="939045" y="91902"/>
                </a:cubicBezTo>
                <a:lnTo>
                  <a:pt x="949648" y="31105"/>
                </a:lnTo>
                <a:cubicBezTo>
                  <a:pt x="951062" y="17438"/>
                  <a:pt x="951769" y="7541"/>
                  <a:pt x="951769" y="1414"/>
                </a:cubicBezTo>
                <a:close/>
                <a:moveTo>
                  <a:pt x="1887042" y="707"/>
                </a:moveTo>
                <a:lnTo>
                  <a:pt x="1907543" y="5656"/>
                </a:lnTo>
                <a:cubicBezTo>
                  <a:pt x="1908486" y="5656"/>
                  <a:pt x="1908486" y="6363"/>
                  <a:pt x="1907543" y="7777"/>
                </a:cubicBezTo>
                <a:lnTo>
                  <a:pt x="1905423" y="12018"/>
                </a:lnTo>
                <a:lnTo>
                  <a:pt x="1904716" y="23329"/>
                </a:lnTo>
                <a:lnTo>
                  <a:pt x="1952080" y="22622"/>
                </a:lnTo>
                <a:lnTo>
                  <a:pt x="1959150" y="15553"/>
                </a:lnTo>
                <a:lnTo>
                  <a:pt x="1976823" y="28985"/>
                </a:lnTo>
                <a:cubicBezTo>
                  <a:pt x="1977765" y="30870"/>
                  <a:pt x="1977059" y="32284"/>
                  <a:pt x="1974702" y="33226"/>
                </a:cubicBezTo>
                <a:cubicBezTo>
                  <a:pt x="1966219" y="33698"/>
                  <a:pt x="1958443" y="36525"/>
                  <a:pt x="1951373" y="41709"/>
                </a:cubicBezTo>
                <a:cubicBezTo>
                  <a:pt x="1949959" y="41709"/>
                  <a:pt x="1949488" y="41238"/>
                  <a:pt x="1949959" y="40296"/>
                </a:cubicBezTo>
                <a:lnTo>
                  <a:pt x="1952787" y="25450"/>
                </a:lnTo>
                <a:lnTo>
                  <a:pt x="1845333" y="28985"/>
                </a:lnTo>
                <a:cubicBezTo>
                  <a:pt x="1841563" y="41238"/>
                  <a:pt x="1834494" y="50428"/>
                  <a:pt x="1824125" y="56555"/>
                </a:cubicBezTo>
                <a:cubicBezTo>
                  <a:pt x="1822240" y="57498"/>
                  <a:pt x="1820826" y="57262"/>
                  <a:pt x="1819884" y="55848"/>
                </a:cubicBezTo>
                <a:cubicBezTo>
                  <a:pt x="1818470" y="49721"/>
                  <a:pt x="1818705" y="45715"/>
                  <a:pt x="1820591" y="43830"/>
                </a:cubicBezTo>
                <a:cubicBezTo>
                  <a:pt x="1829074" y="37704"/>
                  <a:pt x="1833551" y="29927"/>
                  <a:pt x="1834022" y="20501"/>
                </a:cubicBezTo>
                <a:cubicBezTo>
                  <a:pt x="1834022" y="18616"/>
                  <a:pt x="1835201" y="18145"/>
                  <a:pt x="1837557" y="19088"/>
                </a:cubicBezTo>
                <a:cubicBezTo>
                  <a:pt x="1840385" y="20973"/>
                  <a:pt x="1842741" y="23094"/>
                  <a:pt x="1844626" y="25450"/>
                </a:cubicBezTo>
                <a:lnTo>
                  <a:pt x="1886335" y="24036"/>
                </a:lnTo>
                <a:close/>
                <a:moveTo>
                  <a:pt x="1369567" y="707"/>
                </a:moveTo>
                <a:lnTo>
                  <a:pt x="1385827" y="9191"/>
                </a:lnTo>
                <a:cubicBezTo>
                  <a:pt x="1386769" y="9662"/>
                  <a:pt x="1386769" y="10369"/>
                  <a:pt x="1385827" y="11311"/>
                </a:cubicBezTo>
                <a:cubicBezTo>
                  <a:pt x="1382999" y="12254"/>
                  <a:pt x="1380642" y="14139"/>
                  <a:pt x="1378757" y="16967"/>
                </a:cubicBezTo>
                <a:cubicBezTo>
                  <a:pt x="1377343" y="18852"/>
                  <a:pt x="1375694" y="20973"/>
                  <a:pt x="1373809" y="23329"/>
                </a:cubicBezTo>
                <a:lnTo>
                  <a:pt x="1406328" y="21915"/>
                </a:lnTo>
                <a:lnTo>
                  <a:pt x="1414811" y="12018"/>
                </a:lnTo>
                <a:lnTo>
                  <a:pt x="1427536" y="22622"/>
                </a:lnTo>
                <a:cubicBezTo>
                  <a:pt x="1428478" y="23565"/>
                  <a:pt x="1428478" y="24272"/>
                  <a:pt x="1427536" y="24743"/>
                </a:cubicBezTo>
                <a:lnTo>
                  <a:pt x="1390068" y="26157"/>
                </a:lnTo>
                <a:cubicBezTo>
                  <a:pt x="1398080" y="29456"/>
                  <a:pt x="1402322" y="32519"/>
                  <a:pt x="1402793" y="35347"/>
                </a:cubicBezTo>
                <a:cubicBezTo>
                  <a:pt x="1402793" y="38646"/>
                  <a:pt x="1400436" y="41238"/>
                  <a:pt x="1395724" y="43123"/>
                </a:cubicBezTo>
                <a:cubicBezTo>
                  <a:pt x="1394310" y="43595"/>
                  <a:pt x="1393367" y="43830"/>
                  <a:pt x="1392896" y="43830"/>
                </a:cubicBezTo>
                <a:lnTo>
                  <a:pt x="1404207" y="50193"/>
                </a:lnTo>
                <a:cubicBezTo>
                  <a:pt x="1405149" y="50193"/>
                  <a:pt x="1405385" y="50664"/>
                  <a:pt x="1404914" y="51607"/>
                </a:cubicBezTo>
                <a:lnTo>
                  <a:pt x="1401379" y="57969"/>
                </a:lnTo>
                <a:lnTo>
                  <a:pt x="1401379" y="94023"/>
                </a:lnTo>
                <a:lnTo>
                  <a:pt x="1402793" y="97557"/>
                </a:lnTo>
                <a:cubicBezTo>
                  <a:pt x="1403736" y="98500"/>
                  <a:pt x="1403500" y="98971"/>
                  <a:pt x="1402086" y="98971"/>
                </a:cubicBezTo>
                <a:cubicBezTo>
                  <a:pt x="1400201" y="98971"/>
                  <a:pt x="1397137" y="98971"/>
                  <a:pt x="1392896" y="98971"/>
                </a:cubicBezTo>
                <a:cubicBezTo>
                  <a:pt x="1383941" y="98500"/>
                  <a:pt x="1375929" y="98500"/>
                  <a:pt x="1368860" y="98971"/>
                </a:cubicBezTo>
                <a:lnTo>
                  <a:pt x="1321495" y="99678"/>
                </a:lnTo>
                <a:cubicBezTo>
                  <a:pt x="1319611" y="103448"/>
                  <a:pt x="1316547" y="106512"/>
                  <a:pt x="1312305" y="108868"/>
                </a:cubicBezTo>
                <a:cubicBezTo>
                  <a:pt x="1311363" y="109811"/>
                  <a:pt x="1310420" y="110282"/>
                  <a:pt x="1309478" y="110282"/>
                </a:cubicBezTo>
                <a:cubicBezTo>
                  <a:pt x="1308535" y="110282"/>
                  <a:pt x="1308064" y="109575"/>
                  <a:pt x="1308064" y="108161"/>
                </a:cubicBezTo>
                <a:lnTo>
                  <a:pt x="1308064" y="84832"/>
                </a:lnTo>
                <a:lnTo>
                  <a:pt x="1308064" y="59383"/>
                </a:lnTo>
                <a:cubicBezTo>
                  <a:pt x="1308064" y="57498"/>
                  <a:pt x="1307828" y="54670"/>
                  <a:pt x="1307357" y="50900"/>
                </a:cubicBezTo>
                <a:cubicBezTo>
                  <a:pt x="1307357" y="48072"/>
                  <a:pt x="1307357" y="46187"/>
                  <a:pt x="1307357" y="45244"/>
                </a:cubicBezTo>
                <a:cubicBezTo>
                  <a:pt x="1306886" y="43830"/>
                  <a:pt x="1307357" y="43359"/>
                  <a:pt x="1308771" y="43830"/>
                </a:cubicBezTo>
                <a:lnTo>
                  <a:pt x="1321495" y="50900"/>
                </a:lnTo>
                <a:lnTo>
                  <a:pt x="1382292" y="49486"/>
                </a:lnTo>
                <a:lnTo>
                  <a:pt x="1387947" y="41003"/>
                </a:lnTo>
                <a:lnTo>
                  <a:pt x="1392189" y="43123"/>
                </a:lnTo>
                <a:cubicBezTo>
                  <a:pt x="1391718" y="43123"/>
                  <a:pt x="1391482" y="42416"/>
                  <a:pt x="1391482" y="41003"/>
                </a:cubicBezTo>
                <a:cubicBezTo>
                  <a:pt x="1391011" y="34876"/>
                  <a:pt x="1389125" y="29927"/>
                  <a:pt x="1385827" y="26157"/>
                </a:cubicBezTo>
                <a:lnTo>
                  <a:pt x="1370981" y="26864"/>
                </a:lnTo>
                <a:cubicBezTo>
                  <a:pt x="1366268" y="32048"/>
                  <a:pt x="1359199" y="39117"/>
                  <a:pt x="1349773" y="48072"/>
                </a:cubicBezTo>
                <a:cubicBezTo>
                  <a:pt x="1348359" y="49014"/>
                  <a:pt x="1347888" y="48779"/>
                  <a:pt x="1348359" y="47365"/>
                </a:cubicBezTo>
                <a:cubicBezTo>
                  <a:pt x="1357785" y="32284"/>
                  <a:pt x="1364383" y="16967"/>
                  <a:pt x="1368153" y="1414"/>
                </a:cubicBezTo>
                <a:cubicBezTo>
                  <a:pt x="1368153" y="0"/>
                  <a:pt x="1368624" y="-235"/>
                  <a:pt x="1369567" y="707"/>
                </a:cubicBezTo>
                <a:close/>
                <a:moveTo>
                  <a:pt x="771501" y="707"/>
                </a:moveTo>
                <a:lnTo>
                  <a:pt x="784933" y="7777"/>
                </a:lnTo>
                <a:cubicBezTo>
                  <a:pt x="785876" y="8248"/>
                  <a:pt x="785876" y="8955"/>
                  <a:pt x="784933" y="9897"/>
                </a:cubicBezTo>
                <a:lnTo>
                  <a:pt x="782812" y="12725"/>
                </a:lnTo>
                <a:cubicBezTo>
                  <a:pt x="781869" y="14139"/>
                  <a:pt x="780691" y="16731"/>
                  <a:pt x="779277" y="20501"/>
                </a:cubicBezTo>
                <a:cubicBezTo>
                  <a:pt x="776921" y="25214"/>
                  <a:pt x="772915" y="32755"/>
                  <a:pt x="767260" y="43123"/>
                </a:cubicBezTo>
                <a:lnTo>
                  <a:pt x="767260" y="149870"/>
                </a:lnTo>
                <a:cubicBezTo>
                  <a:pt x="766317" y="156940"/>
                  <a:pt x="763489" y="163302"/>
                  <a:pt x="758776" y="168958"/>
                </a:cubicBezTo>
                <a:cubicBezTo>
                  <a:pt x="755949" y="171314"/>
                  <a:pt x="754535" y="171314"/>
                  <a:pt x="754535" y="168958"/>
                </a:cubicBezTo>
                <a:lnTo>
                  <a:pt x="755242" y="121593"/>
                </a:lnTo>
                <a:lnTo>
                  <a:pt x="755242" y="60090"/>
                </a:lnTo>
                <a:cubicBezTo>
                  <a:pt x="744873" y="75642"/>
                  <a:pt x="734269" y="89781"/>
                  <a:pt x="723430" y="102506"/>
                </a:cubicBezTo>
                <a:cubicBezTo>
                  <a:pt x="721545" y="102977"/>
                  <a:pt x="721073" y="102506"/>
                  <a:pt x="722016" y="101092"/>
                </a:cubicBezTo>
                <a:cubicBezTo>
                  <a:pt x="741810" y="72343"/>
                  <a:pt x="758305" y="38882"/>
                  <a:pt x="771501" y="707"/>
                </a:cubicBezTo>
                <a:close/>
                <a:moveTo>
                  <a:pt x="1308064" y="0"/>
                </a:moveTo>
                <a:lnTo>
                  <a:pt x="1326444" y="10604"/>
                </a:lnTo>
                <a:cubicBezTo>
                  <a:pt x="1327387" y="11076"/>
                  <a:pt x="1327151" y="11783"/>
                  <a:pt x="1325737" y="12725"/>
                </a:cubicBezTo>
                <a:cubicBezTo>
                  <a:pt x="1323381" y="13668"/>
                  <a:pt x="1320789" y="15553"/>
                  <a:pt x="1317961" y="18381"/>
                </a:cubicBezTo>
                <a:cubicBezTo>
                  <a:pt x="1317490" y="18852"/>
                  <a:pt x="1317018" y="19559"/>
                  <a:pt x="1316547" y="20501"/>
                </a:cubicBezTo>
                <a:cubicBezTo>
                  <a:pt x="1314662" y="22387"/>
                  <a:pt x="1313483" y="24036"/>
                  <a:pt x="1313012" y="25450"/>
                </a:cubicBezTo>
                <a:lnTo>
                  <a:pt x="1336341" y="24036"/>
                </a:lnTo>
                <a:lnTo>
                  <a:pt x="1344824" y="14846"/>
                </a:lnTo>
                <a:lnTo>
                  <a:pt x="1356842" y="25450"/>
                </a:lnTo>
                <a:cubicBezTo>
                  <a:pt x="1357785" y="26393"/>
                  <a:pt x="1357549" y="26864"/>
                  <a:pt x="1356135" y="26864"/>
                </a:cubicBezTo>
                <a:lnTo>
                  <a:pt x="1326444" y="28278"/>
                </a:lnTo>
                <a:cubicBezTo>
                  <a:pt x="1333513" y="31105"/>
                  <a:pt x="1337519" y="33933"/>
                  <a:pt x="1338462" y="36761"/>
                </a:cubicBezTo>
                <a:cubicBezTo>
                  <a:pt x="1337991" y="40531"/>
                  <a:pt x="1335634" y="43595"/>
                  <a:pt x="1331393" y="45951"/>
                </a:cubicBezTo>
                <a:cubicBezTo>
                  <a:pt x="1328094" y="46422"/>
                  <a:pt x="1326444" y="45480"/>
                  <a:pt x="1326444" y="43123"/>
                </a:cubicBezTo>
                <a:cubicBezTo>
                  <a:pt x="1325973" y="36997"/>
                  <a:pt x="1324323" y="32048"/>
                  <a:pt x="1321495" y="28278"/>
                </a:cubicBezTo>
                <a:lnTo>
                  <a:pt x="1310185" y="28278"/>
                </a:lnTo>
                <a:cubicBezTo>
                  <a:pt x="1302173" y="38175"/>
                  <a:pt x="1291804" y="48779"/>
                  <a:pt x="1279079" y="60090"/>
                </a:cubicBezTo>
                <a:cubicBezTo>
                  <a:pt x="1278137" y="61032"/>
                  <a:pt x="1277666" y="60797"/>
                  <a:pt x="1277666" y="59383"/>
                </a:cubicBezTo>
                <a:cubicBezTo>
                  <a:pt x="1292275" y="40060"/>
                  <a:pt x="1301937" y="20501"/>
                  <a:pt x="1306650" y="707"/>
                </a:cubicBezTo>
                <a:cubicBezTo>
                  <a:pt x="1307121" y="236"/>
                  <a:pt x="1307593" y="0"/>
                  <a:pt x="1308064" y="0"/>
                </a:cubicBezTo>
                <a:close/>
                <a:moveTo>
                  <a:pt x="630821" y="0"/>
                </a:moveTo>
                <a:lnTo>
                  <a:pt x="645667" y="9897"/>
                </a:lnTo>
                <a:cubicBezTo>
                  <a:pt x="647552" y="11311"/>
                  <a:pt x="647552" y="12490"/>
                  <a:pt x="645667" y="13432"/>
                </a:cubicBezTo>
                <a:lnTo>
                  <a:pt x="642132" y="16967"/>
                </a:lnTo>
                <a:cubicBezTo>
                  <a:pt x="641190" y="18381"/>
                  <a:pt x="639540" y="20973"/>
                  <a:pt x="637184" y="24743"/>
                </a:cubicBezTo>
                <a:cubicBezTo>
                  <a:pt x="634827" y="28042"/>
                  <a:pt x="632942" y="30634"/>
                  <a:pt x="631528" y="32519"/>
                </a:cubicBezTo>
                <a:lnTo>
                  <a:pt x="687376" y="31105"/>
                </a:lnTo>
                <a:lnTo>
                  <a:pt x="699394" y="19795"/>
                </a:lnTo>
                <a:lnTo>
                  <a:pt x="712119" y="31812"/>
                </a:lnTo>
                <a:cubicBezTo>
                  <a:pt x="712590" y="32755"/>
                  <a:pt x="712826" y="33226"/>
                  <a:pt x="712826" y="33226"/>
                </a:cubicBezTo>
                <a:cubicBezTo>
                  <a:pt x="712354" y="33698"/>
                  <a:pt x="711883" y="33933"/>
                  <a:pt x="711412" y="33933"/>
                </a:cubicBezTo>
                <a:lnTo>
                  <a:pt x="628701" y="36054"/>
                </a:lnTo>
                <a:cubicBezTo>
                  <a:pt x="617861" y="52078"/>
                  <a:pt x="608671" y="64096"/>
                  <a:pt x="601130" y="72108"/>
                </a:cubicBezTo>
                <a:cubicBezTo>
                  <a:pt x="601601" y="72579"/>
                  <a:pt x="601837" y="73522"/>
                  <a:pt x="601837" y="74935"/>
                </a:cubicBezTo>
                <a:lnTo>
                  <a:pt x="601130" y="88367"/>
                </a:lnTo>
                <a:lnTo>
                  <a:pt x="601130" y="118765"/>
                </a:lnTo>
                <a:lnTo>
                  <a:pt x="601837" y="149163"/>
                </a:lnTo>
                <a:cubicBezTo>
                  <a:pt x="600423" y="158118"/>
                  <a:pt x="597124" y="165659"/>
                  <a:pt x="591940" y="171785"/>
                </a:cubicBezTo>
                <a:cubicBezTo>
                  <a:pt x="589584" y="174142"/>
                  <a:pt x="587934" y="173906"/>
                  <a:pt x="586992" y="171078"/>
                </a:cubicBezTo>
                <a:lnTo>
                  <a:pt x="587699" y="125835"/>
                </a:lnTo>
                <a:lnTo>
                  <a:pt x="587699" y="95436"/>
                </a:lnTo>
                <a:cubicBezTo>
                  <a:pt x="587699" y="92609"/>
                  <a:pt x="587699" y="89781"/>
                  <a:pt x="587699" y="86953"/>
                </a:cubicBezTo>
                <a:cubicBezTo>
                  <a:pt x="573088" y="101563"/>
                  <a:pt x="557772" y="114759"/>
                  <a:pt x="541748" y="126542"/>
                </a:cubicBezTo>
                <a:cubicBezTo>
                  <a:pt x="541276" y="127013"/>
                  <a:pt x="540805" y="127013"/>
                  <a:pt x="540334" y="126542"/>
                </a:cubicBezTo>
                <a:cubicBezTo>
                  <a:pt x="539863" y="125599"/>
                  <a:pt x="539863" y="124892"/>
                  <a:pt x="540334" y="124421"/>
                </a:cubicBezTo>
                <a:cubicBezTo>
                  <a:pt x="554473" y="112638"/>
                  <a:pt x="570025" y="95672"/>
                  <a:pt x="586992" y="73522"/>
                </a:cubicBezTo>
                <a:cubicBezTo>
                  <a:pt x="586992" y="72108"/>
                  <a:pt x="586756" y="70458"/>
                  <a:pt x="586285" y="68573"/>
                </a:cubicBezTo>
                <a:cubicBezTo>
                  <a:pt x="586285" y="66688"/>
                  <a:pt x="586285" y="65274"/>
                  <a:pt x="586285" y="64331"/>
                </a:cubicBezTo>
                <a:lnTo>
                  <a:pt x="591233" y="67159"/>
                </a:lnTo>
                <a:cubicBezTo>
                  <a:pt x="599245" y="56791"/>
                  <a:pt x="606079" y="46658"/>
                  <a:pt x="611734" y="36761"/>
                </a:cubicBezTo>
                <a:lnTo>
                  <a:pt x="577095" y="37468"/>
                </a:lnTo>
                <a:cubicBezTo>
                  <a:pt x="569083" y="37939"/>
                  <a:pt x="562720" y="38882"/>
                  <a:pt x="558007" y="40296"/>
                </a:cubicBezTo>
                <a:lnTo>
                  <a:pt x="553059" y="33933"/>
                </a:lnTo>
                <a:lnTo>
                  <a:pt x="613855" y="32519"/>
                </a:lnTo>
                <a:cubicBezTo>
                  <a:pt x="621867" y="20266"/>
                  <a:pt x="627522" y="9426"/>
                  <a:pt x="6308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4750" y="984694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8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D4B316-0AF2-489B-82CB-5A8975750215}"/>
              </a:ext>
            </a:extLst>
          </p:cNvPr>
          <p:cNvGrpSpPr/>
          <p:nvPr/>
        </p:nvGrpSpPr>
        <p:grpSpPr>
          <a:xfrm>
            <a:off x="5488338" y="5915241"/>
            <a:ext cx="1514360" cy="740790"/>
            <a:chOff x="9761658" y="228422"/>
            <a:chExt cx="2072671" cy="101390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2EA025E-E6A1-49A3-AA60-3FB9FFD2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61658" y="228422"/>
              <a:ext cx="1949356" cy="97217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9FF987-1E99-4423-AC6C-FD79B53E0956}"/>
                </a:ext>
              </a:extLst>
            </p:cNvPr>
            <p:cNvSpPr txBox="1"/>
            <p:nvPr/>
          </p:nvSpPr>
          <p:spPr>
            <a:xfrm>
              <a:off x="9857103" y="1065238"/>
              <a:ext cx="1977226" cy="177087"/>
            </a:xfrm>
            <a:custGeom>
              <a:avLst/>
              <a:gdLst/>
              <a:ahLst/>
              <a:cxnLst/>
              <a:rect l="l" t="t" r="r" b="b"/>
              <a:pathLst>
                <a:path w="1977226" h="177087">
                  <a:moveTo>
                    <a:pt x="1556904" y="126542"/>
                  </a:moveTo>
                  <a:cubicBezTo>
                    <a:pt x="1579998" y="133140"/>
                    <a:pt x="1594607" y="139973"/>
                    <a:pt x="1600734" y="147043"/>
                  </a:cubicBezTo>
                  <a:cubicBezTo>
                    <a:pt x="1602619" y="151284"/>
                    <a:pt x="1601441" y="156940"/>
                    <a:pt x="1597200" y="164009"/>
                  </a:cubicBezTo>
                  <a:cubicBezTo>
                    <a:pt x="1593901" y="168251"/>
                    <a:pt x="1591073" y="168015"/>
                    <a:pt x="1588717" y="163302"/>
                  </a:cubicBezTo>
                  <a:cubicBezTo>
                    <a:pt x="1579762" y="148221"/>
                    <a:pt x="1568922" y="136439"/>
                    <a:pt x="1556197" y="127955"/>
                  </a:cubicBezTo>
                  <a:cubicBezTo>
                    <a:pt x="1555255" y="127013"/>
                    <a:pt x="1555491" y="126542"/>
                    <a:pt x="1556904" y="126542"/>
                  </a:cubicBezTo>
                  <a:close/>
                  <a:moveTo>
                    <a:pt x="1677790" y="114524"/>
                  </a:moveTo>
                  <a:cubicBezTo>
                    <a:pt x="1678733" y="114995"/>
                    <a:pt x="1678968" y="115702"/>
                    <a:pt x="1678497" y="116644"/>
                  </a:cubicBezTo>
                  <a:lnTo>
                    <a:pt x="1651633" y="130783"/>
                  </a:lnTo>
                  <a:cubicBezTo>
                    <a:pt x="1650691" y="131254"/>
                    <a:pt x="1649041" y="132433"/>
                    <a:pt x="1646685" y="134318"/>
                  </a:cubicBezTo>
                  <a:cubicBezTo>
                    <a:pt x="1644800" y="135260"/>
                    <a:pt x="1643386" y="135967"/>
                    <a:pt x="1642443" y="136439"/>
                  </a:cubicBezTo>
                  <a:cubicBezTo>
                    <a:pt x="1641972" y="136910"/>
                    <a:pt x="1641265" y="136910"/>
                    <a:pt x="1640323" y="136439"/>
                  </a:cubicBezTo>
                  <a:lnTo>
                    <a:pt x="1633253" y="123007"/>
                  </a:lnTo>
                  <a:close/>
                  <a:moveTo>
                    <a:pt x="1705361" y="111696"/>
                  </a:moveTo>
                  <a:cubicBezTo>
                    <a:pt x="1717143" y="119708"/>
                    <a:pt x="1723269" y="127248"/>
                    <a:pt x="1723741" y="134318"/>
                  </a:cubicBezTo>
                  <a:cubicBezTo>
                    <a:pt x="1723269" y="139031"/>
                    <a:pt x="1720442" y="142801"/>
                    <a:pt x="1715257" y="145629"/>
                  </a:cubicBezTo>
                  <a:cubicBezTo>
                    <a:pt x="1711487" y="146100"/>
                    <a:pt x="1709367" y="144686"/>
                    <a:pt x="1708895" y="141387"/>
                  </a:cubicBezTo>
                  <a:cubicBezTo>
                    <a:pt x="1709838" y="128662"/>
                    <a:pt x="1708188" y="119237"/>
                    <a:pt x="1703947" y="113110"/>
                  </a:cubicBezTo>
                  <a:cubicBezTo>
                    <a:pt x="1703947" y="112167"/>
                    <a:pt x="1704418" y="111696"/>
                    <a:pt x="1705361" y="111696"/>
                  </a:cubicBezTo>
                  <a:close/>
                  <a:moveTo>
                    <a:pt x="1371688" y="101799"/>
                  </a:moveTo>
                  <a:lnTo>
                    <a:pt x="1389361" y="107454"/>
                  </a:lnTo>
                  <a:cubicBezTo>
                    <a:pt x="1390775" y="107926"/>
                    <a:pt x="1391011" y="108633"/>
                    <a:pt x="1390068" y="109575"/>
                  </a:cubicBezTo>
                  <a:lnTo>
                    <a:pt x="1387947" y="113110"/>
                  </a:lnTo>
                  <a:lnTo>
                    <a:pt x="1387947" y="120179"/>
                  </a:lnTo>
                  <a:lnTo>
                    <a:pt x="1412690" y="120179"/>
                  </a:lnTo>
                  <a:lnTo>
                    <a:pt x="1422587" y="110282"/>
                  </a:lnTo>
                  <a:lnTo>
                    <a:pt x="1433898" y="121593"/>
                  </a:lnTo>
                  <a:cubicBezTo>
                    <a:pt x="1434841" y="122536"/>
                    <a:pt x="1434841" y="123243"/>
                    <a:pt x="1433898" y="123714"/>
                  </a:cubicBezTo>
                  <a:lnTo>
                    <a:pt x="1387947" y="124421"/>
                  </a:lnTo>
                  <a:lnTo>
                    <a:pt x="1387947" y="137146"/>
                  </a:lnTo>
                  <a:lnTo>
                    <a:pt x="1387947" y="152698"/>
                  </a:lnTo>
                  <a:cubicBezTo>
                    <a:pt x="1387476" y="158825"/>
                    <a:pt x="1383470" y="164952"/>
                    <a:pt x="1375929" y="171078"/>
                  </a:cubicBezTo>
                  <a:cubicBezTo>
                    <a:pt x="1373573" y="172964"/>
                    <a:pt x="1372159" y="172728"/>
                    <a:pt x="1371688" y="170371"/>
                  </a:cubicBezTo>
                  <a:lnTo>
                    <a:pt x="1372395" y="137146"/>
                  </a:lnTo>
                  <a:lnTo>
                    <a:pt x="1372395" y="124421"/>
                  </a:lnTo>
                  <a:lnTo>
                    <a:pt x="1337755" y="125128"/>
                  </a:lnTo>
                  <a:lnTo>
                    <a:pt x="1337755" y="131490"/>
                  </a:lnTo>
                  <a:cubicBezTo>
                    <a:pt x="1338698" y="152698"/>
                    <a:pt x="1314897" y="167544"/>
                    <a:pt x="1266355" y="176027"/>
                  </a:cubicBezTo>
                  <a:cubicBezTo>
                    <a:pt x="1264941" y="176027"/>
                    <a:pt x="1264705" y="175556"/>
                    <a:pt x="1265648" y="174613"/>
                  </a:cubicBezTo>
                  <a:cubicBezTo>
                    <a:pt x="1305707" y="164245"/>
                    <a:pt x="1325030" y="148692"/>
                    <a:pt x="1323616" y="127955"/>
                  </a:cubicBezTo>
                  <a:lnTo>
                    <a:pt x="1323616" y="125128"/>
                  </a:lnTo>
                  <a:lnTo>
                    <a:pt x="1296753" y="125835"/>
                  </a:lnTo>
                  <a:cubicBezTo>
                    <a:pt x="1288270" y="125835"/>
                    <a:pt x="1281436" y="126306"/>
                    <a:pt x="1276252" y="127248"/>
                  </a:cubicBezTo>
                  <a:lnTo>
                    <a:pt x="1271303" y="122300"/>
                  </a:lnTo>
                  <a:lnTo>
                    <a:pt x="1323616" y="121593"/>
                  </a:lnTo>
                  <a:lnTo>
                    <a:pt x="1323616" y="115938"/>
                  </a:lnTo>
                  <a:lnTo>
                    <a:pt x="1322909" y="103213"/>
                  </a:lnTo>
                  <a:lnTo>
                    <a:pt x="1340583" y="108868"/>
                  </a:lnTo>
                  <a:cubicBezTo>
                    <a:pt x="1341525" y="108868"/>
                    <a:pt x="1341525" y="109339"/>
                    <a:pt x="1340583" y="110282"/>
                  </a:cubicBezTo>
                  <a:lnTo>
                    <a:pt x="1338462" y="113110"/>
                  </a:lnTo>
                  <a:lnTo>
                    <a:pt x="1337755" y="120886"/>
                  </a:lnTo>
                  <a:lnTo>
                    <a:pt x="1372395" y="120886"/>
                  </a:lnTo>
                  <a:lnTo>
                    <a:pt x="1372395" y="114524"/>
                  </a:lnTo>
                  <a:close/>
                  <a:moveTo>
                    <a:pt x="1011152" y="101092"/>
                  </a:moveTo>
                  <a:lnTo>
                    <a:pt x="1023876" y="113110"/>
                  </a:lnTo>
                  <a:cubicBezTo>
                    <a:pt x="1024819" y="114052"/>
                    <a:pt x="1024819" y="114759"/>
                    <a:pt x="1023876" y="115231"/>
                  </a:cubicBezTo>
                  <a:lnTo>
                    <a:pt x="934803" y="117351"/>
                  </a:lnTo>
                  <a:cubicBezTo>
                    <a:pt x="928205" y="117823"/>
                    <a:pt x="921842" y="118530"/>
                    <a:pt x="915716" y="119472"/>
                  </a:cubicBezTo>
                  <a:lnTo>
                    <a:pt x="910060" y="113817"/>
                  </a:lnTo>
                  <a:lnTo>
                    <a:pt x="999841" y="112403"/>
                  </a:lnTo>
                  <a:close/>
                  <a:moveTo>
                    <a:pt x="1727982" y="99678"/>
                  </a:moveTo>
                  <a:cubicBezTo>
                    <a:pt x="1742121" y="107690"/>
                    <a:pt x="1749662" y="115938"/>
                    <a:pt x="1750604" y="124421"/>
                  </a:cubicBezTo>
                  <a:cubicBezTo>
                    <a:pt x="1750604" y="130076"/>
                    <a:pt x="1748012" y="134318"/>
                    <a:pt x="1742828" y="137146"/>
                  </a:cubicBezTo>
                  <a:cubicBezTo>
                    <a:pt x="1738586" y="139031"/>
                    <a:pt x="1736230" y="137852"/>
                    <a:pt x="1735759" y="133611"/>
                  </a:cubicBezTo>
                  <a:cubicBezTo>
                    <a:pt x="1736701" y="120886"/>
                    <a:pt x="1733873" y="109811"/>
                    <a:pt x="1727275" y="100385"/>
                  </a:cubicBezTo>
                  <a:cubicBezTo>
                    <a:pt x="1726804" y="99442"/>
                    <a:pt x="1727040" y="99207"/>
                    <a:pt x="1727982" y="99678"/>
                  </a:cubicBezTo>
                  <a:close/>
                  <a:moveTo>
                    <a:pt x="1766864" y="95436"/>
                  </a:moveTo>
                  <a:lnTo>
                    <a:pt x="1783830" y="103920"/>
                  </a:lnTo>
                  <a:cubicBezTo>
                    <a:pt x="1785715" y="104391"/>
                    <a:pt x="1785951" y="105805"/>
                    <a:pt x="1784537" y="108161"/>
                  </a:cubicBezTo>
                  <a:cubicBezTo>
                    <a:pt x="1781709" y="109104"/>
                    <a:pt x="1770634" y="126542"/>
                    <a:pt x="1751311" y="160474"/>
                  </a:cubicBezTo>
                  <a:lnTo>
                    <a:pt x="1773933" y="160474"/>
                  </a:lnTo>
                  <a:lnTo>
                    <a:pt x="1783830" y="151991"/>
                  </a:lnTo>
                  <a:lnTo>
                    <a:pt x="1794434" y="161888"/>
                  </a:lnTo>
                  <a:cubicBezTo>
                    <a:pt x="1794905" y="162831"/>
                    <a:pt x="1794670" y="163538"/>
                    <a:pt x="1793727" y="164009"/>
                  </a:cubicBezTo>
                  <a:lnTo>
                    <a:pt x="1718085" y="164716"/>
                  </a:lnTo>
                  <a:cubicBezTo>
                    <a:pt x="1709602" y="164716"/>
                    <a:pt x="1703004" y="165423"/>
                    <a:pt x="1698291" y="166837"/>
                  </a:cubicBezTo>
                  <a:lnTo>
                    <a:pt x="1692636" y="161181"/>
                  </a:lnTo>
                  <a:lnTo>
                    <a:pt x="1747777" y="160474"/>
                  </a:lnTo>
                  <a:cubicBezTo>
                    <a:pt x="1756731" y="133611"/>
                    <a:pt x="1763093" y="111932"/>
                    <a:pt x="1766864" y="95436"/>
                  </a:cubicBezTo>
                  <a:close/>
                  <a:moveTo>
                    <a:pt x="864816" y="95436"/>
                  </a:moveTo>
                  <a:lnTo>
                    <a:pt x="837953" y="96143"/>
                  </a:lnTo>
                  <a:lnTo>
                    <a:pt x="837953" y="120886"/>
                  </a:lnTo>
                  <a:lnTo>
                    <a:pt x="858454" y="119472"/>
                  </a:lnTo>
                  <a:cubicBezTo>
                    <a:pt x="859397" y="119472"/>
                    <a:pt x="859868" y="120179"/>
                    <a:pt x="859868" y="121593"/>
                  </a:cubicBezTo>
                  <a:cubicBezTo>
                    <a:pt x="859868" y="122536"/>
                    <a:pt x="859161" y="123007"/>
                    <a:pt x="857747" y="123007"/>
                  </a:cubicBezTo>
                  <a:lnTo>
                    <a:pt x="837953" y="124421"/>
                  </a:lnTo>
                  <a:lnTo>
                    <a:pt x="837953" y="152698"/>
                  </a:lnTo>
                  <a:lnTo>
                    <a:pt x="864109" y="151991"/>
                  </a:lnTo>
                  <a:cubicBezTo>
                    <a:pt x="864581" y="151049"/>
                    <a:pt x="864816" y="150342"/>
                    <a:pt x="864816" y="149870"/>
                  </a:cubicBezTo>
                  <a:close/>
                  <a:moveTo>
                    <a:pt x="1481969" y="72815"/>
                  </a:moveTo>
                  <a:cubicBezTo>
                    <a:pt x="1498936" y="76585"/>
                    <a:pt x="1508597" y="81062"/>
                    <a:pt x="1510954" y="86246"/>
                  </a:cubicBezTo>
                  <a:cubicBezTo>
                    <a:pt x="1512368" y="89545"/>
                    <a:pt x="1510954" y="94023"/>
                    <a:pt x="1506712" y="99678"/>
                  </a:cubicBezTo>
                  <a:cubicBezTo>
                    <a:pt x="1502942" y="102506"/>
                    <a:pt x="1500350" y="102034"/>
                    <a:pt x="1498936" y="98264"/>
                  </a:cubicBezTo>
                  <a:cubicBezTo>
                    <a:pt x="1493752" y="86953"/>
                    <a:pt x="1487861" y="79177"/>
                    <a:pt x="1481263" y="74935"/>
                  </a:cubicBezTo>
                  <a:cubicBezTo>
                    <a:pt x="1480791" y="74464"/>
                    <a:pt x="1480556" y="73993"/>
                    <a:pt x="1480556" y="73522"/>
                  </a:cubicBezTo>
                  <a:cubicBezTo>
                    <a:pt x="1480556" y="73050"/>
                    <a:pt x="1481027" y="72815"/>
                    <a:pt x="1481969" y="72815"/>
                  </a:cubicBezTo>
                  <a:close/>
                  <a:moveTo>
                    <a:pt x="1758381" y="69987"/>
                  </a:moveTo>
                  <a:lnTo>
                    <a:pt x="1766157" y="77763"/>
                  </a:lnTo>
                  <a:cubicBezTo>
                    <a:pt x="1766628" y="78706"/>
                    <a:pt x="1766157" y="79413"/>
                    <a:pt x="1764743" y="79884"/>
                  </a:cubicBezTo>
                  <a:lnTo>
                    <a:pt x="1733638" y="80591"/>
                  </a:lnTo>
                  <a:cubicBezTo>
                    <a:pt x="1732224" y="80591"/>
                    <a:pt x="1730339" y="80826"/>
                    <a:pt x="1727982" y="81298"/>
                  </a:cubicBezTo>
                  <a:cubicBezTo>
                    <a:pt x="1721855" y="81298"/>
                    <a:pt x="1717850" y="81769"/>
                    <a:pt x="1715965" y="82712"/>
                  </a:cubicBezTo>
                  <a:lnTo>
                    <a:pt x="1711016" y="77763"/>
                  </a:lnTo>
                  <a:lnTo>
                    <a:pt x="1751311" y="76349"/>
                  </a:lnTo>
                  <a:close/>
                  <a:moveTo>
                    <a:pt x="440656" y="67866"/>
                  </a:moveTo>
                  <a:lnTo>
                    <a:pt x="451967" y="77763"/>
                  </a:lnTo>
                  <a:cubicBezTo>
                    <a:pt x="452910" y="78234"/>
                    <a:pt x="453381" y="78470"/>
                    <a:pt x="453381" y="78470"/>
                  </a:cubicBezTo>
                  <a:cubicBezTo>
                    <a:pt x="453381" y="78941"/>
                    <a:pt x="452910" y="79413"/>
                    <a:pt x="451967" y="79884"/>
                  </a:cubicBezTo>
                  <a:lnTo>
                    <a:pt x="423690" y="80591"/>
                  </a:lnTo>
                  <a:lnTo>
                    <a:pt x="422983" y="135025"/>
                  </a:lnTo>
                  <a:lnTo>
                    <a:pt x="455502" y="123714"/>
                  </a:lnTo>
                  <a:cubicBezTo>
                    <a:pt x="456444" y="123243"/>
                    <a:pt x="457151" y="123243"/>
                    <a:pt x="457623" y="123714"/>
                  </a:cubicBezTo>
                  <a:cubicBezTo>
                    <a:pt x="458094" y="124656"/>
                    <a:pt x="458094" y="125363"/>
                    <a:pt x="457623" y="125835"/>
                  </a:cubicBezTo>
                  <a:lnTo>
                    <a:pt x="413793" y="151991"/>
                  </a:lnTo>
                  <a:cubicBezTo>
                    <a:pt x="404838" y="156233"/>
                    <a:pt x="397533" y="160710"/>
                    <a:pt x="391878" y="165423"/>
                  </a:cubicBezTo>
                  <a:cubicBezTo>
                    <a:pt x="391878" y="165423"/>
                    <a:pt x="391642" y="165423"/>
                    <a:pt x="391171" y="165423"/>
                  </a:cubicBezTo>
                  <a:cubicBezTo>
                    <a:pt x="390228" y="166365"/>
                    <a:pt x="389521" y="166365"/>
                    <a:pt x="389050" y="165423"/>
                  </a:cubicBezTo>
                  <a:lnTo>
                    <a:pt x="376325" y="151284"/>
                  </a:lnTo>
                  <a:cubicBezTo>
                    <a:pt x="374911" y="149870"/>
                    <a:pt x="374911" y="148928"/>
                    <a:pt x="376325" y="148456"/>
                  </a:cubicBezTo>
                  <a:cubicBezTo>
                    <a:pt x="384809" y="147043"/>
                    <a:pt x="394470" y="144451"/>
                    <a:pt x="405310" y="140680"/>
                  </a:cubicBezTo>
                  <a:lnTo>
                    <a:pt x="408137" y="139973"/>
                  </a:lnTo>
                  <a:lnTo>
                    <a:pt x="408137" y="81298"/>
                  </a:lnTo>
                  <a:lnTo>
                    <a:pt x="381274" y="82005"/>
                  </a:lnTo>
                  <a:cubicBezTo>
                    <a:pt x="379389" y="81062"/>
                    <a:pt x="379389" y="79884"/>
                    <a:pt x="381274" y="78470"/>
                  </a:cubicBezTo>
                  <a:lnTo>
                    <a:pt x="432173" y="77056"/>
                  </a:lnTo>
                  <a:close/>
                  <a:moveTo>
                    <a:pt x="115467" y="65038"/>
                  </a:moveTo>
                  <a:lnTo>
                    <a:pt x="132433" y="76349"/>
                  </a:lnTo>
                  <a:cubicBezTo>
                    <a:pt x="133376" y="76821"/>
                    <a:pt x="133376" y="77763"/>
                    <a:pt x="132433" y="79177"/>
                  </a:cubicBezTo>
                  <a:lnTo>
                    <a:pt x="126778" y="85539"/>
                  </a:lnTo>
                  <a:cubicBezTo>
                    <a:pt x="126306" y="112874"/>
                    <a:pt x="125599" y="132668"/>
                    <a:pt x="124657" y="144922"/>
                  </a:cubicBezTo>
                  <a:cubicBezTo>
                    <a:pt x="121358" y="155761"/>
                    <a:pt x="112403" y="164480"/>
                    <a:pt x="97793" y="171078"/>
                  </a:cubicBezTo>
                  <a:cubicBezTo>
                    <a:pt x="96851" y="171550"/>
                    <a:pt x="96380" y="171785"/>
                    <a:pt x="96380" y="171785"/>
                  </a:cubicBezTo>
                  <a:cubicBezTo>
                    <a:pt x="95908" y="171314"/>
                    <a:pt x="95673" y="170843"/>
                    <a:pt x="95673" y="170371"/>
                  </a:cubicBezTo>
                  <a:cubicBezTo>
                    <a:pt x="96615" y="162831"/>
                    <a:pt x="94730" y="157647"/>
                    <a:pt x="90017" y="154819"/>
                  </a:cubicBezTo>
                  <a:cubicBezTo>
                    <a:pt x="89075" y="154348"/>
                    <a:pt x="88839" y="153641"/>
                    <a:pt x="89310" y="152698"/>
                  </a:cubicBezTo>
                  <a:cubicBezTo>
                    <a:pt x="89310" y="152698"/>
                    <a:pt x="89782" y="152698"/>
                    <a:pt x="90724" y="152698"/>
                  </a:cubicBezTo>
                  <a:cubicBezTo>
                    <a:pt x="101092" y="153169"/>
                    <a:pt x="106041" y="150342"/>
                    <a:pt x="105570" y="144215"/>
                  </a:cubicBezTo>
                  <a:cubicBezTo>
                    <a:pt x="106512" y="140916"/>
                    <a:pt x="107219" y="132197"/>
                    <a:pt x="107691" y="118058"/>
                  </a:cubicBezTo>
                  <a:cubicBezTo>
                    <a:pt x="108162" y="100621"/>
                    <a:pt x="108162" y="87660"/>
                    <a:pt x="107691" y="79177"/>
                  </a:cubicBezTo>
                  <a:lnTo>
                    <a:pt x="63154" y="80591"/>
                  </a:lnTo>
                  <a:lnTo>
                    <a:pt x="77999" y="86246"/>
                  </a:lnTo>
                  <a:cubicBezTo>
                    <a:pt x="78942" y="86718"/>
                    <a:pt x="79413" y="86953"/>
                    <a:pt x="79413" y="86953"/>
                  </a:cubicBezTo>
                  <a:cubicBezTo>
                    <a:pt x="79413" y="86953"/>
                    <a:pt x="78942" y="87425"/>
                    <a:pt x="77999" y="88367"/>
                  </a:cubicBezTo>
                  <a:lnTo>
                    <a:pt x="76585" y="93316"/>
                  </a:lnTo>
                  <a:cubicBezTo>
                    <a:pt x="75172" y="130547"/>
                    <a:pt x="50429" y="158354"/>
                    <a:pt x="2357" y="176734"/>
                  </a:cubicBezTo>
                  <a:cubicBezTo>
                    <a:pt x="1415" y="177205"/>
                    <a:pt x="708" y="177205"/>
                    <a:pt x="237" y="176734"/>
                  </a:cubicBezTo>
                  <a:cubicBezTo>
                    <a:pt x="-235" y="175791"/>
                    <a:pt x="1" y="175084"/>
                    <a:pt x="944" y="174613"/>
                  </a:cubicBezTo>
                  <a:cubicBezTo>
                    <a:pt x="40532" y="155761"/>
                    <a:pt x="60326" y="129841"/>
                    <a:pt x="60326" y="96850"/>
                  </a:cubicBezTo>
                  <a:cubicBezTo>
                    <a:pt x="60326" y="92137"/>
                    <a:pt x="60326" y="86718"/>
                    <a:pt x="60326" y="80591"/>
                  </a:cubicBezTo>
                  <a:lnTo>
                    <a:pt x="52550" y="80591"/>
                  </a:lnTo>
                  <a:cubicBezTo>
                    <a:pt x="51607" y="80591"/>
                    <a:pt x="49486" y="80826"/>
                    <a:pt x="46187" y="81298"/>
                  </a:cubicBezTo>
                  <a:cubicBezTo>
                    <a:pt x="41946" y="81769"/>
                    <a:pt x="39354" y="82240"/>
                    <a:pt x="38411" y="82712"/>
                  </a:cubicBezTo>
                  <a:lnTo>
                    <a:pt x="32756" y="77763"/>
                  </a:lnTo>
                  <a:lnTo>
                    <a:pt x="106984" y="74935"/>
                  </a:lnTo>
                  <a:close/>
                  <a:moveTo>
                    <a:pt x="1382292" y="53020"/>
                  </a:moveTo>
                  <a:lnTo>
                    <a:pt x="1321495" y="54434"/>
                  </a:lnTo>
                  <a:lnTo>
                    <a:pt x="1321495" y="65745"/>
                  </a:lnTo>
                  <a:lnTo>
                    <a:pt x="1376636" y="64331"/>
                  </a:lnTo>
                  <a:cubicBezTo>
                    <a:pt x="1377579" y="64331"/>
                    <a:pt x="1378050" y="64803"/>
                    <a:pt x="1378050" y="65745"/>
                  </a:cubicBezTo>
                  <a:cubicBezTo>
                    <a:pt x="1378050" y="67159"/>
                    <a:pt x="1377579" y="67866"/>
                    <a:pt x="1376636" y="67866"/>
                  </a:cubicBezTo>
                  <a:lnTo>
                    <a:pt x="1321495" y="69280"/>
                  </a:lnTo>
                  <a:lnTo>
                    <a:pt x="1321495" y="79884"/>
                  </a:lnTo>
                  <a:lnTo>
                    <a:pt x="1376636" y="78470"/>
                  </a:lnTo>
                  <a:cubicBezTo>
                    <a:pt x="1377579" y="78470"/>
                    <a:pt x="1378050" y="78941"/>
                    <a:pt x="1378050" y="79884"/>
                  </a:cubicBezTo>
                  <a:cubicBezTo>
                    <a:pt x="1378050" y="80826"/>
                    <a:pt x="1377579" y="81533"/>
                    <a:pt x="1376636" y="82005"/>
                  </a:cubicBezTo>
                  <a:lnTo>
                    <a:pt x="1321495" y="82712"/>
                  </a:lnTo>
                  <a:lnTo>
                    <a:pt x="1321495" y="96850"/>
                  </a:lnTo>
                  <a:lnTo>
                    <a:pt x="1382292" y="95436"/>
                  </a:lnTo>
                  <a:close/>
                  <a:moveTo>
                    <a:pt x="795537" y="53020"/>
                  </a:moveTo>
                  <a:lnTo>
                    <a:pt x="808262" y="60797"/>
                  </a:lnTo>
                  <a:cubicBezTo>
                    <a:pt x="809204" y="61268"/>
                    <a:pt x="809204" y="61975"/>
                    <a:pt x="808262" y="62918"/>
                  </a:cubicBezTo>
                  <a:lnTo>
                    <a:pt x="804020" y="68573"/>
                  </a:lnTo>
                  <a:lnTo>
                    <a:pt x="801899" y="130076"/>
                  </a:lnTo>
                  <a:lnTo>
                    <a:pt x="817452" y="116644"/>
                  </a:lnTo>
                  <a:cubicBezTo>
                    <a:pt x="818395" y="116173"/>
                    <a:pt x="818630" y="116644"/>
                    <a:pt x="818159" y="118058"/>
                  </a:cubicBezTo>
                  <a:lnTo>
                    <a:pt x="801192" y="146336"/>
                  </a:lnTo>
                  <a:cubicBezTo>
                    <a:pt x="797422" y="151520"/>
                    <a:pt x="794359" y="156704"/>
                    <a:pt x="792002" y="161888"/>
                  </a:cubicBezTo>
                  <a:cubicBezTo>
                    <a:pt x="791531" y="163302"/>
                    <a:pt x="790588" y="163773"/>
                    <a:pt x="789175" y="163302"/>
                  </a:cubicBezTo>
                  <a:lnTo>
                    <a:pt x="777157" y="152698"/>
                  </a:lnTo>
                  <a:cubicBezTo>
                    <a:pt x="776214" y="152227"/>
                    <a:pt x="775978" y="151755"/>
                    <a:pt x="776450" y="151284"/>
                  </a:cubicBezTo>
                  <a:cubicBezTo>
                    <a:pt x="776921" y="150813"/>
                    <a:pt x="777864" y="150106"/>
                    <a:pt x="779277" y="149163"/>
                  </a:cubicBezTo>
                  <a:cubicBezTo>
                    <a:pt x="784462" y="145393"/>
                    <a:pt x="788232" y="142565"/>
                    <a:pt x="790588" y="140680"/>
                  </a:cubicBezTo>
                  <a:lnTo>
                    <a:pt x="790588" y="65745"/>
                  </a:lnTo>
                  <a:lnTo>
                    <a:pt x="786347" y="65745"/>
                  </a:lnTo>
                  <a:cubicBezTo>
                    <a:pt x="783048" y="66217"/>
                    <a:pt x="779513" y="66923"/>
                    <a:pt x="775743" y="67866"/>
                  </a:cubicBezTo>
                  <a:lnTo>
                    <a:pt x="770087" y="62918"/>
                  </a:lnTo>
                  <a:lnTo>
                    <a:pt x="789175" y="61504"/>
                  </a:lnTo>
                  <a:close/>
                  <a:moveTo>
                    <a:pt x="685255" y="49486"/>
                  </a:moveTo>
                  <a:lnTo>
                    <a:pt x="699394" y="62918"/>
                  </a:lnTo>
                  <a:cubicBezTo>
                    <a:pt x="699865" y="63389"/>
                    <a:pt x="700101" y="63860"/>
                    <a:pt x="700101" y="64331"/>
                  </a:cubicBezTo>
                  <a:cubicBezTo>
                    <a:pt x="700101" y="64803"/>
                    <a:pt x="699629" y="65038"/>
                    <a:pt x="698687" y="65038"/>
                  </a:cubicBezTo>
                  <a:cubicBezTo>
                    <a:pt x="691618" y="66452"/>
                    <a:pt x="679600" y="73286"/>
                    <a:pt x="662633" y="85539"/>
                  </a:cubicBezTo>
                  <a:lnTo>
                    <a:pt x="667582" y="87660"/>
                  </a:lnTo>
                  <a:cubicBezTo>
                    <a:pt x="668524" y="88603"/>
                    <a:pt x="668524" y="89310"/>
                    <a:pt x="667582" y="89781"/>
                  </a:cubicBezTo>
                  <a:cubicBezTo>
                    <a:pt x="666168" y="91195"/>
                    <a:pt x="665226" y="93080"/>
                    <a:pt x="664754" y="95436"/>
                  </a:cubicBezTo>
                  <a:lnTo>
                    <a:pt x="664754" y="103213"/>
                  </a:lnTo>
                  <a:lnTo>
                    <a:pt x="692325" y="102506"/>
                  </a:lnTo>
                  <a:lnTo>
                    <a:pt x="701515" y="91195"/>
                  </a:lnTo>
                  <a:lnTo>
                    <a:pt x="714946" y="102506"/>
                  </a:lnTo>
                  <a:cubicBezTo>
                    <a:pt x="715889" y="103920"/>
                    <a:pt x="715653" y="104862"/>
                    <a:pt x="714239" y="105334"/>
                  </a:cubicBezTo>
                  <a:lnTo>
                    <a:pt x="664754" y="106747"/>
                  </a:lnTo>
                  <a:lnTo>
                    <a:pt x="664754" y="122300"/>
                  </a:lnTo>
                  <a:lnTo>
                    <a:pt x="665461" y="143508"/>
                  </a:lnTo>
                  <a:cubicBezTo>
                    <a:pt x="664990" y="156233"/>
                    <a:pt x="657921" y="165894"/>
                    <a:pt x="644253" y="172492"/>
                  </a:cubicBezTo>
                  <a:cubicBezTo>
                    <a:pt x="643311" y="172964"/>
                    <a:pt x="642604" y="172964"/>
                    <a:pt x="642132" y="172492"/>
                  </a:cubicBezTo>
                  <a:cubicBezTo>
                    <a:pt x="641661" y="172021"/>
                    <a:pt x="641661" y="171314"/>
                    <a:pt x="642132" y="170371"/>
                  </a:cubicBezTo>
                  <a:cubicBezTo>
                    <a:pt x="642604" y="163302"/>
                    <a:pt x="639776" y="158589"/>
                    <a:pt x="633649" y="156233"/>
                  </a:cubicBezTo>
                  <a:cubicBezTo>
                    <a:pt x="632707" y="154819"/>
                    <a:pt x="632942" y="153876"/>
                    <a:pt x="634356" y="153405"/>
                  </a:cubicBezTo>
                  <a:cubicBezTo>
                    <a:pt x="646138" y="155290"/>
                    <a:pt x="651323" y="153876"/>
                    <a:pt x="649909" y="149163"/>
                  </a:cubicBezTo>
                  <a:lnTo>
                    <a:pt x="649202" y="112403"/>
                  </a:lnTo>
                  <a:lnTo>
                    <a:pt x="649202" y="108161"/>
                  </a:lnTo>
                  <a:lnTo>
                    <a:pt x="631528" y="108161"/>
                  </a:lnTo>
                  <a:cubicBezTo>
                    <a:pt x="623045" y="108633"/>
                    <a:pt x="616683" y="109575"/>
                    <a:pt x="612441" y="110989"/>
                  </a:cubicBezTo>
                  <a:lnTo>
                    <a:pt x="606079" y="105334"/>
                  </a:lnTo>
                  <a:lnTo>
                    <a:pt x="649202" y="103920"/>
                  </a:lnTo>
                  <a:cubicBezTo>
                    <a:pt x="648730" y="96379"/>
                    <a:pt x="648495" y="88838"/>
                    <a:pt x="648495" y="81298"/>
                  </a:cubicBezTo>
                  <a:cubicBezTo>
                    <a:pt x="648023" y="79884"/>
                    <a:pt x="648259" y="79413"/>
                    <a:pt x="649202" y="79884"/>
                  </a:cubicBezTo>
                  <a:lnTo>
                    <a:pt x="659806" y="84126"/>
                  </a:lnTo>
                  <a:lnTo>
                    <a:pt x="675358" y="60797"/>
                  </a:lnTo>
                  <a:lnTo>
                    <a:pt x="645667" y="62918"/>
                  </a:lnTo>
                  <a:cubicBezTo>
                    <a:pt x="637655" y="63860"/>
                    <a:pt x="631528" y="65038"/>
                    <a:pt x="627287" y="66452"/>
                  </a:cubicBezTo>
                  <a:lnTo>
                    <a:pt x="620924" y="60797"/>
                  </a:lnTo>
                  <a:lnTo>
                    <a:pt x="677479" y="57969"/>
                  </a:lnTo>
                  <a:close/>
                  <a:moveTo>
                    <a:pt x="1129210" y="48072"/>
                  </a:moveTo>
                  <a:lnTo>
                    <a:pt x="1143348" y="57262"/>
                  </a:lnTo>
                  <a:cubicBezTo>
                    <a:pt x="1144291" y="57733"/>
                    <a:pt x="1144291" y="58205"/>
                    <a:pt x="1143348" y="58676"/>
                  </a:cubicBezTo>
                  <a:lnTo>
                    <a:pt x="1139107" y="64331"/>
                  </a:lnTo>
                  <a:lnTo>
                    <a:pt x="1137693" y="135732"/>
                  </a:lnTo>
                  <a:lnTo>
                    <a:pt x="1167384" y="110989"/>
                  </a:lnTo>
                  <a:cubicBezTo>
                    <a:pt x="1168798" y="110518"/>
                    <a:pt x="1169269" y="110989"/>
                    <a:pt x="1168798" y="112403"/>
                  </a:cubicBezTo>
                  <a:lnTo>
                    <a:pt x="1137693" y="151284"/>
                  </a:lnTo>
                  <a:cubicBezTo>
                    <a:pt x="1135336" y="153169"/>
                    <a:pt x="1132273" y="156704"/>
                    <a:pt x="1128503" y="161888"/>
                  </a:cubicBezTo>
                  <a:cubicBezTo>
                    <a:pt x="1126617" y="164245"/>
                    <a:pt x="1125204" y="165894"/>
                    <a:pt x="1124261" y="166837"/>
                  </a:cubicBezTo>
                  <a:cubicBezTo>
                    <a:pt x="1123790" y="168251"/>
                    <a:pt x="1123083" y="168722"/>
                    <a:pt x="1122140" y="168251"/>
                  </a:cubicBezTo>
                  <a:lnTo>
                    <a:pt x="1108709" y="155526"/>
                  </a:lnTo>
                  <a:cubicBezTo>
                    <a:pt x="1107766" y="154583"/>
                    <a:pt x="1107766" y="153641"/>
                    <a:pt x="1108709" y="152698"/>
                  </a:cubicBezTo>
                  <a:cubicBezTo>
                    <a:pt x="1111536" y="152698"/>
                    <a:pt x="1115778" y="150813"/>
                    <a:pt x="1121433" y="147043"/>
                  </a:cubicBezTo>
                  <a:cubicBezTo>
                    <a:pt x="1117192" y="150342"/>
                    <a:pt x="1117663" y="150106"/>
                    <a:pt x="1122847" y="146336"/>
                  </a:cubicBezTo>
                  <a:lnTo>
                    <a:pt x="1122847" y="61504"/>
                  </a:lnTo>
                  <a:lnTo>
                    <a:pt x="1110829" y="62211"/>
                  </a:lnTo>
                  <a:cubicBezTo>
                    <a:pt x="1104703" y="62211"/>
                    <a:pt x="1099518" y="62918"/>
                    <a:pt x="1095277" y="64331"/>
                  </a:cubicBezTo>
                  <a:lnTo>
                    <a:pt x="1088914" y="58676"/>
                  </a:lnTo>
                  <a:lnTo>
                    <a:pt x="1121433" y="57262"/>
                  </a:lnTo>
                  <a:close/>
                  <a:moveTo>
                    <a:pt x="1496108" y="45244"/>
                  </a:moveTo>
                  <a:cubicBezTo>
                    <a:pt x="1512603" y="49014"/>
                    <a:pt x="1521558" y="52785"/>
                    <a:pt x="1522972" y="56555"/>
                  </a:cubicBezTo>
                  <a:cubicBezTo>
                    <a:pt x="1523443" y="61268"/>
                    <a:pt x="1521558" y="65981"/>
                    <a:pt x="1517316" y="70694"/>
                  </a:cubicBezTo>
                  <a:cubicBezTo>
                    <a:pt x="1513546" y="73050"/>
                    <a:pt x="1511189" y="72343"/>
                    <a:pt x="1510247" y="68573"/>
                  </a:cubicBezTo>
                  <a:cubicBezTo>
                    <a:pt x="1506948" y="58205"/>
                    <a:pt x="1501999" y="51135"/>
                    <a:pt x="1495401" y="47365"/>
                  </a:cubicBezTo>
                  <a:cubicBezTo>
                    <a:pt x="1494459" y="46894"/>
                    <a:pt x="1494223" y="46422"/>
                    <a:pt x="1494694" y="45951"/>
                  </a:cubicBezTo>
                  <a:cubicBezTo>
                    <a:pt x="1494694" y="45480"/>
                    <a:pt x="1495166" y="45244"/>
                    <a:pt x="1496108" y="45244"/>
                  </a:cubicBezTo>
                  <a:close/>
                  <a:moveTo>
                    <a:pt x="1538524" y="41003"/>
                  </a:moveTo>
                  <a:lnTo>
                    <a:pt x="1559732" y="48779"/>
                  </a:lnTo>
                  <a:cubicBezTo>
                    <a:pt x="1561146" y="48779"/>
                    <a:pt x="1561382" y="49721"/>
                    <a:pt x="1560439" y="51607"/>
                  </a:cubicBezTo>
                  <a:lnTo>
                    <a:pt x="1556197" y="57262"/>
                  </a:lnTo>
                  <a:lnTo>
                    <a:pt x="1553370" y="87660"/>
                  </a:lnTo>
                  <a:cubicBezTo>
                    <a:pt x="1552427" y="94258"/>
                    <a:pt x="1551249" y="100385"/>
                    <a:pt x="1549835" y="106040"/>
                  </a:cubicBezTo>
                  <a:lnTo>
                    <a:pt x="1584475" y="104627"/>
                  </a:lnTo>
                  <a:lnTo>
                    <a:pt x="1597200" y="91902"/>
                  </a:lnTo>
                  <a:lnTo>
                    <a:pt x="1611338" y="106040"/>
                  </a:lnTo>
                  <a:cubicBezTo>
                    <a:pt x="1612281" y="107454"/>
                    <a:pt x="1612045" y="108161"/>
                    <a:pt x="1610631" y="108161"/>
                  </a:cubicBezTo>
                  <a:lnTo>
                    <a:pt x="1548421" y="110282"/>
                  </a:lnTo>
                  <a:cubicBezTo>
                    <a:pt x="1540881" y="139502"/>
                    <a:pt x="1509304" y="161181"/>
                    <a:pt x="1453692" y="175320"/>
                  </a:cubicBezTo>
                  <a:cubicBezTo>
                    <a:pt x="1452750" y="175320"/>
                    <a:pt x="1452043" y="175084"/>
                    <a:pt x="1451571" y="174613"/>
                  </a:cubicBezTo>
                  <a:cubicBezTo>
                    <a:pt x="1451571" y="173670"/>
                    <a:pt x="1452043" y="172964"/>
                    <a:pt x="1452985" y="172492"/>
                  </a:cubicBezTo>
                  <a:cubicBezTo>
                    <a:pt x="1496815" y="159296"/>
                    <a:pt x="1523207" y="138795"/>
                    <a:pt x="1532162" y="110989"/>
                  </a:cubicBezTo>
                  <a:lnTo>
                    <a:pt x="1481969" y="112403"/>
                  </a:lnTo>
                  <a:cubicBezTo>
                    <a:pt x="1475371" y="112874"/>
                    <a:pt x="1469009" y="113581"/>
                    <a:pt x="1462882" y="114524"/>
                  </a:cubicBezTo>
                  <a:lnTo>
                    <a:pt x="1457227" y="108868"/>
                  </a:lnTo>
                  <a:lnTo>
                    <a:pt x="1533576" y="106747"/>
                  </a:lnTo>
                  <a:cubicBezTo>
                    <a:pt x="1535461" y="98735"/>
                    <a:pt x="1536639" y="90724"/>
                    <a:pt x="1537110" y="82712"/>
                  </a:cubicBezTo>
                  <a:lnTo>
                    <a:pt x="1538524" y="67866"/>
                  </a:lnTo>
                  <a:cubicBezTo>
                    <a:pt x="1538995" y="62211"/>
                    <a:pt x="1538995" y="54906"/>
                    <a:pt x="1538524" y="45951"/>
                  </a:cubicBezTo>
                  <a:cubicBezTo>
                    <a:pt x="1538524" y="43595"/>
                    <a:pt x="1538524" y="41945"/>
                    <a:pt x="1538524" y="41003"/>
                  </a:cubicBezTo>
                  <a:close/>
                  <a:moveTo>
                    <a:pt x="1937235" y="36761"/>
                  </a:moveTo>
                  <a:lnTo>
                    <a:pt x="1949253" y="47365"/>
                  </a:lnTo>
                  <a:cubicBezTo>
                    <a:pt x="1950195" y="48308"/>
                    <a:pt x="1950195" y="49014"/>
                    <a:pt x="1949253" y="49486"/>
                  </a:cubicBezTo>
                  <a:cubicBezTo>
                    <a:pt x="1949253" y="49014"/>
                    <a:pt x="1949017" y="49014"/>
                    <a:pt x="1948546" y="49486"/>
                  </a:cubicBezTo>
                  <a:lnTo>
                    <a:pt x="1890577" y="50900"/>
                  </a:lnTo>
                  <a:lnTo>
                    <a:pt x="1902595" y="60090"/>
                  </a:lnTo>
                  <a:cubicBezTo>
                    <a:pt x="1904009" y="61504"/>
                    <a:pt x="1903773" y="62446"/>
                    <a:pt x="1901888" y="62918"/>
                  </a:cubicBezTo>
                  <a:lnTo>
                    <a:pt x="1895526" y="65745"/>
                  </a:lnTo>
                  <a:cubicBezTo>
                    <a:pt x="1880444" y="75642"/>
                    <a:pt x="1868898" y="82947"/>
                    <a:pt x="1860886" y="87660"/>
                  </a:cubicBezTo>
                  <a:cubicBezTo>
                    <a:pt x="1862300" y="87660"/>
                    <a:pt x="1864185" y="87425"/>
                    <a:pt x="1866541" y="86953"/>
                  </a:cubicBezTo>
                  <a:lnTo>
                    <a:pt x="1928045" y="85539"/>
                  </a:lnTo>
                  <a:cubicBezTo>
                    <a:pt x="1924274" y="79413"/>
                    <a:pt x="1919561" y="73522"/>
                    <a:pt x="1913906" y="67866"/>
                  </a:cubicBezTo>
                  <a:cubicBezTo>
                    <a:pt x="1913906" y="66923"/>
                    <a:pt x="1914377" y="66688"/>
                    <a:pt x="1915320" y="67159"/>
                  </a:cubicBezTo>
                  <a:cubicBezTo>
                    <a:pt x="1915791" y="67630"/>
                    <a:pt x="1916734" y="68102"/>
                    <a:pt x="1918147" y="68573"/>
                  </a:cubicBezTo>
                  <a:cubicBezTo>
                    <a:pt x="1936528" y="76585"/>
                    <a:pt x="1947367" y="83654"/>
                    <a:pt x="1950667" y="89781"/>
                  </a:cubicBezTo>
                  <a:cubicBezTo>
                    <a:pt x="1952080" y="94494"/>
                    <a:pt x="1949017" y="99442"/>
                    <a:pt x="1941476" y="104627"/>
                  </a:cubicBezTo>
                  <a:cubicBezTo>
                    <a:pt x="1939591" y="106040"/>
                    <a:pt x="1938177" y="105569"/>
                    <a:pt x="1937235" y="103213"/>
                  </a:cubicBezTo>
                  <a:cubicBezTo>
                    <a:pt x="1936763" y="102270"/>
                    <a:pt x="1936056" y="100856"/>
                    <a:pt x="1935114" y="98971"/>
                  </a:cubicBezTo>
                  <a:cubicBezTo>
                    <a:pt x="1934171" y="96143"/>
                    <a:pt x="1932286" y="92609"/>
                    <a:pt x="1929458" y="88367"/>
                  </a:cubicBezTo>
                  <a:lnTo>
                    <a:pt x="1887042" y="95436"/>
                  </a:lnTo>
                  <a:lnTo>
                    <a:pt x="1906837" y="100385"/>
                  </a:lnTo>
                  <a:cubicBezTo>
                    <a:pt x="1907779" y="100856"/>
                    <a:pt x="1908250" y="101328"/>
                    <a:pt x="1908250" y="101799"/>
                  </a:cubicBezTo>
                  <a:cubicBezTo>
                    <a:pt x="1908250" y="102741"/>
                    <a:pt x="1907779" y="103448"/>
                    <a:pt x="1906837" y="103920"/>
                  </a:cubicBezTo>
                  <a:cubicBezTo>
                    <a:pt x="1904480" y="107219"/>
                    <a:pt x="1903302" y="111696"/>
                    <a:pt x="1903302" y="117351"/>
                  </a:cubicBezTo>
                  <a:lnTo>
                    <a:pt x="1903302" y="127248"/>
                  </a:lnTo>
                  <a:lnTo>
                    <a:pt x="1930872" y="126542"/>
                  </a:lnTo>
                  <a:lnTo>
                    <a:pt x="1940063" y="115938"/>
                  </a:lnTo>
                  <a:lnTo>
                    <a:pt x="1952787" y="127248"/>
                  </a:lnTo>
                  <a:cubicBezTo>
                    <a:pt x="1953730" y="128662"/>
                    <a:pt x="1953494" y="129369"/>
                    <a:pt x="1952080" y="129369"/>
                  </a:cubicBezTo>
                  <a:lnTo>
                    <a:pt x="1903302" y="130783"/>
                  </a:lnTo>
                  <a:lnTo>
                    <a:pt x="1902595" y="159767"/>
                  </a:lnTo>
                  <a:lnTo>
                    <a:pt x="1953494" y="158354"/>
                  </a:lnTo>
                  <a:lnTo>
                    <a:pt x="1963391" y="149870"/>
                  </a:lnTo>
                  <a:lnTo>
                    <a:pt x="1976116" y="159767"/>
                  </a:lnTo>
                  <a:cubicBezTo>
                    <a:pt x="1976587" y="160710"/>
                    <a:pt x="1976352" y="161417"/>
                    <a:pt x="1975409" y="161888"/>
                  </a:cubicBezTo>
                  <a:lnTo>
                    <a:pt x="1838971" y="164716"/>
                  </a:lnTo>
                  <a:cubicBezTo>
                    <a:pt x="1830488" y="165187"/>
                    <a:pt x="1824125" y="166130"/>
                    <a:pt x="1819884" y="167544"/>
                  </a:cubicBezTo>
                  <a:lnTo>
                    <a:pt x="1814228" y="161181"/>
                  </a:lnTo>
                  <a:lnTo>
                    <a:pt x="1886335" y="159767"/>
                  </a:lnTo>
                  <a:lnTo>
                    <a:pt x="1886335" y="131490"/>
                  </a:lnTo>
                  <a:lnTo>
                    <a:pt x="1861593" y="132197"/>
                  </a:lnTo>
                  <a:cubicBezTo>
                    <a:pt x="1854995" y="132668"/>
                    <a:pt x="1848632" y="133375"/>
                    <a:pt x="1842506" y="134318"/>
                  </a:cubicBezTo>
                  <a:lnTo>
                    <a:pt x="1836850" y="128662"/>
                  </a:lnTo>
                  <a:lnTo>
                    <a:pt x="1886335" y="127248"/>
                  </a:lnTo>
                  <a:lnTo>
                    <a:pt x="1886335" y="120886"/>
                  </a:lnTo>
                  <a:cubicBezTo>
                    <a:pt x="1886335" y="108161"/>
                    <a:pt x="1886100" y="99914"/>
                    <a:pt x="1885629" y="96143"/>
                  </a:cubicBezTo>
                  <a:lnTo>
                    <a:pt x="1869369" y="98264"/>
                  </a:lnTo>
                  <a:cubicBezTo>
                    <a:pt x="1867955" y="98735"/>
                    <a:pt x="1865599" y="99442"/>
                    <a:pt x="1862300" y="100385"/>
                  </a:cubicBezTo>
                  <a:cubicBezTo>
                    <a:pt x="1855230" y="102270"/>
                    <a:pt x="1850517" y="103684"/>
                    <a:pt x="1848161" y="104627"/>
                  </a:cubicBezTo>
                  <a:cubicBezTo>
                    <a:pt x="1846276" y="105569"/>
                    <a:pt x="1845098" y="105334"/>
                    <a:pt x="1844626" y="103920"/>
                  </a:cubicBezTo>
                  <a:lnTo>
                    <a:pt x="1837557" y="89074"/>
                  </a:lnTo>
                  <a:cubicBezTo>
                    <a:pt x="1837557" y="87660"/>
                    <a:pt x="1838028" y="87189"/>
                    <a:pt x="1838971" y="87660"/>
                  </a:cubicBezTo>
                  <a:cubicBezTo>
                    <a:pt x="1843213" y="87660"/>
                    <a:pt x="1848632" y="87660"/>
                    <a:pt x="1855230" y="87660"/>
                  </a:cubicBezTo>
                  <a:cubicBezTo>
                    <a:pt x="1867484" y="75407"/>
                    <a:pt x="1877617" y="63389"/>
                    <a:pt x="1885629" y="51607"/>
                  </a:cubicBezTo>
                  <a:lnTo>
                    <a:pt x="1867248" y="51607"/>
                  </a:lnTo>
                  <a:cubicBezTo>
                    <a:pt x="1858294" y="52078"/>
                    <a:pt x="1851931" y="53020"/>
                    <a:pt x="1848161" y="54434"/>
                  </a:cubicBezTo>
                  <a:lnTo>
                    <a:pt x="1842506" y="48779"/>
                  </a:lnTo>
                  <a:lnTo>
                    <a:pt x="1928045" y="45951"/>
                  </a:lnTo>
                  <a:close/>
                  <a:moveTo>
                    <a:pt x="483779" y="16260"/>
                  </a:moveTo>
                  <a:cubicBezTo>
                    <a:pt x="494619" y="19088"/>
                    <a:pt x="500746" y="21680"/>
                    <a:pt x="502159" y="24036"/>
                  </a:cubicBezTo>
                  <a:cubicBezTo>
                    <a:pt x="501217" y="28749"/>
                    <a:pt x="499096" y="32284"/>
                    <a:pt x="495797" y="34640"/>
                  </a:cubicBezTo>
                  <a:cubicBezTo>
                    <a:pt x="493441" y="36525"/>
                    <a:pt x="491791" y="36054"/>
                    <a:pt x="490849" y="33226"/>
                  </a:cubicBezTo>
                  <a:cubicBezTo>
                    <a:pt x="490377" y="32284"/>
                    <a:pt x="489906" y="31105"/>
                    <a:pt x="489435" y="29692"/>
                  </a:cubicBezTo>
                  <a:cubicBezTo>
                    <a:pt x="486136" y="23565"/>
                    <a:pt x="483779" y="19559"/>
                    <a:pt x="482365" y="17674"/>
                  </a:cubicBezTo>
                  <a:cubicBezTo>
                    <a:pt x="482365" y="16731"/>
                    <a:pt x="482837" y="16260"/>
                    <a:pt x="483779" y="16260"/>
                  </a:cubicBezTo>
                  <a:close/>
                  <a:moveTo>
                    <a:pt x="784933" y="14846"/>
                  </a:moveTo>
                  <a:cubicBezTo>
                    <a:pt x="797186" y="20030"/>
                    <a:pt x="804256" y="24743"/>
                    <a:pt x="806141" y="28985"/>
                  </a:cubicBezTo>
                  <a:cubicBezTo>
                    <a:pt x="806612" y="33698"/>
                    <a:pt x="804020" y="37939"/>
                    <a:pt x="798365" y="41709"/>
                  </a:cubicBezTo>
                  <a:cubicBezTo>
                    <a:pt x="796008" y="42652"/>
                    <a:pt x="794123" y="41709"/>
                    <a:pt x="792709" y="38882"/>
                  </a:cubicBezTo>
                  <a:cubicBezTo>
                    <a:pt x="791295" y="27571"/>
                    <a:pt x="788468" y="19795"/>
                    <a:pt x="784226" y="15553"/>
                  </a:cubicBezTo>
                  <a:cubicBezTo>
                    <a:pt x="783755" y="14610"/>
                    <a:pt x="783990" y="14375"/>
                    <a:pt x="784933" y="14846"/>
                  </a:cubicBezTo>
                  <a:close/>
                  <a:moveTo>
                    <a:pt x="1683445" y="11311"/>
                  </a:moveTo>
                  <a:lnTo>
                    <a:pt x="1697584" y="20501"/>
                  </a:lnTo>
                  <a:cubicBezTo>
                    <a:pt x="1698527" y="21444"/>
                    <a:pt x="1698527" y="22387"/>
                    <a:pt x="1697584" y="23329"/>
                  </a:cubicBezTo>
                  <a:lnTo>
                    <a:pt x="1691929" y="28278"/>
                  </a:lnTo>
                  <a:lnTo>
                    <a:pt x="1684859" y="88367"/>
                  </a:lnTo>
                  <a:lnTo>
                    <a:pt x="1686980" y="87660"/>
                  </a:lnTo>
                  <a:lnTo>
                    <a:pt x="1693343" y="80591"/>
                  </a:lnTo>
                  <a:lnTo>
                    <a:pt x="1706774" y="88367"/>
                  </a:lnTo>
                  <a:cubicBezTo>
                    <a:pt x="1707246" y="88367"/>
                    <a:pt x="1707717" y="88603"/>
                    <a:pt x="1708188" y="89074"/>
                  </a:cubicBezTo>
                  <a:cubicBezTo>
                    <a:pt x="1707717" y="89545"/>
                    <a:pt x="1707246" y="90017"/>
                    <a:pt x="1706774" y="90488"/>
                  </a:cubicBezTo>
                  <a:lnTo>
                    <a:pt x="1702533" y="96143"/>
                  </a:lnTo>
                  <a:cubicBezTo>
                    <a:pt x="1698763" y="124892"/>
                    <a:pt x="1693578" y="144215"/>
                    <a:pt x="1686980" y="154112"/>
                  </a:cubicBezTo>
                  <a:cubicBezTo>
                    <a:pt x="1681325" y="163066"/>
                    <a:pt x="1674491" y="168722"/>
                    <a:pt x="1666479" y="171078"/>
                  </a:cubicBezTo>
                  <a:cubicBezTo>
                    <a:pt x="1664123" y="172021"/>
                    <a:pt x="1662945" y="171550"/>
                    <a:pt x="1662945" y="169664"/>
                  </a:cubicBezTo>
                  <a:cubicBezTo>
                    <a:pt x="1663887" y="163538"/>
                    <a:pt x="1662237" y="159532"/>
                    <a:pt x="1657996" y="157647"/>
                  </a:cubicBezTo>
                  <a:cubicBezTo>
                    <a:pt x="1656582" y="156233"/>
                    <a:pt x="1656818" y="155290"/>
                    <a:pt x="1658703" y="154819"/>
                  </a:cubicBezTo>
                  <a:cubicBezTo>
                    <a:pt x="1664358" y="155761"/>
                    <a:pt x="1667893" y="155761"/>
                    <a:pt x="1669307" y="154819"/>
                  </a:cubicBezTo>
                  <a:cubicBezTo>
                    <a:pt x="1678733" y="149163"/>
                    <a:pt x="1684859" y="128427"/>
                    <a:pt x="1687687" y="92609"/>
                  </a:cubicBezTo>
                  <a:lnTo>
                    <a:pt x="1652341" y="93316"/>
                  </a:lnTo>
                  <a:cubicBezTo>
                    <a:pt x="1650927" y="95201"/>
                    <a:pt x="1647627" y="97557"/>
                    <a:pt x="1642443" y="100385"/>
                  </a:cubicBezTo>
                  <a:cubicBezTo>
                    <a:pt x="1641501" y="100856"/>
                    <a:pt x="1640794" y="101092"/>
                    <a:pt x="1640323" y="101092"/>
                  </a:cubicBezTo>
                  <a:cubicBezTo>
                    <a:pt x="1639380" y="100621"/>
                    <a:pt x="1639144" y="99914"/>
                    <a:pt x="1639616" y="98971"/>
                  </a:cubicBezTo>
                  <a:lnTo>
                    <a:pt x="1642443" y="79177"/>
                  </a:lnTo>
                  <a:lnTo>
                    <a:pt x="1643857" y="61504"/>
                  </a:lnTo>
                  <a:cubicBezTo>
                    <a:pt x="1644800" y="53020"/>
                    <a:pt x="1645271" y="44773"/>
                    <a:pt x="1645271" y="36761"/>
                  </a:cubicBezTo>
                  <a:lnTo>
                    <a:pt x="1659410" y="41709"/>
                  </a:lnTo>
                  <a:cubicBezTo>
                    <a:pt x="1660352" y="42181"/>
                    <a:pt x="1660352" y="42888"/>
                    <a:pt x="1659410" y="43830"/>
                  </a:cubicBezTo>
                  <a:lnTo>
                    <a:pt x="1657996" y="46658"/>
                  </a:lnTo>
                  <a:lnTo>
                    <a:pt x="1653047" y="89781"/>
                  </a:lnTo>
                  <a:lnTo>
                    <a:pt x="1670721" y="89074"/>
                  </a:lnTo>
                  <a:lnTo>
                    <a:pt x="1678497" y="22622"/>
                  </a:lnTo>
                  <a:lnTo>
                    <a:pt x="1642443" y="24036"/>
                  </a:lnTo>
                  <a:cubicBezTo>
                    <a:pt x="1641029" y="24036"/>
                    <a:pt x="1640323" y="23565"/>
                    <a:pt x="1640323" y="22622"/>
                  </a:cubicBezTo>
                  <a:cubicBezTo>
                    <a:pt x="1640323" y="21680"/>
                    <a:pt x="1640794" y="20973"/>
                    <a:pt x="1641737" y="20501"/>
                  </a:cubicBezTo>
                  <a:lnTo>
                    <a:pt x="1676376" y="19795"/>
                  </a:lnTo>
                  <a:close/>
                  <a:moveTo>
                    <a:pt x="1112950" y="5656"/>
                  </a:moveTo>
                  <a:cubicBezTo>
                    <a:pt x="1126146" y="9897"/>
                    <a:pt x="1134394" y="15082"/>
                    <a:pt x="1137693" y="21208"/>
                  </a:cubicBezTo>
                  <a:cubicBezTo>
                    <a:pt x="1139578" y="25450"/>
                    <a:pt x="1136750" y="30870"/>
                    <a:pt x="1129210" y="37468"/>
                  </a:cubicBezTo>
                  <a:cubicBezTo>
                    <a:pt x="1125911" y="38882"/>
                    <a:pt x="1123554" y="38646"/>
                    <a:pt x="1122140" y="36761"/>
                  </a:cubicBezTo>
                  <a:cubicBezTo>
                    <a:pt x="1119313" y="23094"/>
                    <a:pt x="1115542" y="13197"/>
                    <a:pt x="1110829" y="7070"/>
                  </a:cubicBezTo>
                  <a:cubicBezTo>
                    <a:pt x="1110829" y="6127"/>
                    <a:pt x="1111536" y="5656"/>
                    <a:pt x="1112950" y="5656"/>
                  </a:cubicBezTo>
                  <a:close/>
                  <a:moveTo>
                    <a:pt x="63154" y="4949"/>
                  </a:moveTo>
                  <a:lnTo>
                    <a:pt x="82241" y="12725"/>
                  </a:lnTo>
                  <a:cubicBezTo>
                    <a:pt x="82241" y="13197"/>
                    <a:pt x="82005" y="13903"/>
                    <a:pt x="81534" y="14846"/>
                  </a:cubicBezTo>
                  <a:lnTo>
                    <a:pt x="77292" y="18381"/>
                  </a:lnTo>
                  <a:cubicBezTo>
                    <a:pt x="60326" y="45244"/>
                    <a:pt x="37233" y="70222"/>
                    <a:pt x="8013" y="93316"/>
                  </a:cubicBezTo>
                  <a:cubicBezTo>
                    <a:pt x="7070" y="93787"/>
                    <a:pt x="6363" y="93787"/>
                    <a:pt x="5892" y="93316"/>
                  </a:cubicBezTo>
                  <a:cubicBezTo>
                    <a:pt x="5421" y="92844"/>
                    <a:pt x="5656" y="92137"/>
                    <a:pt x="6599" y="91195"/>
                  </a:cubicBezTo>
                  <a:cubicBezTo>
                    <a:pt x="31577" y="68102"/>
                    <a:pt x="50429" y="39353"/>
                    <a:pt x="63154" y="4949"/>
                  </a:cubicBezTo>
                  <a:close/>
                  <a:moveTo>
                    <a:pt x="456916" y="4242"/>
                  </a:moveTo>
                  <a:lnTo>
                    <a:pt x="474589" y="12018"/>
                  </a:lnTo>
                  <a:cubicBezTo>
                    <a:pt x="475532" y="12018"/>
                    <a:pt x="475296" y="12725"/>
                    <a:pt x="473882" y="14139"/>
                  </a:cubicBezTo>
                  <a:lnTo>
                    <a:pt x="471054" y="16967"/>
                  </a:lnTo>
                  <a:cubicBezTo>
                    <a:pt x="470112" y="25921"/>
                    <a:pt x="469876" y="34405"/>
                    <a:pt x="470347" y="42416"/>
                  </a:cubicBezTo>
                  <a:lnTo>
                    <a:pt x="504280" y="41709"/>
                  </a:lnTo>
                  <a:lnTo>
                    <a:pt x="513470" y="31812"/>
                  </a:lnTo>
                  <a:lnTo>
                    <a:pt x="526195" y="43123"/>
                  </a:lnTo>
                  <a:cubicBezTo>
                    <a:pt x="526667" y="44066"/>
                    <a:pt x="526195" y="44773"/>
                    <a:pt x="524781" y="45244"/>
                  </a:cubicBezTo>
                  <a:lnTo>
                    <a:pt x="470347" y="46658"/>
                  </a:lnTo>
                  <a:cubicBezTo>
                    <a:pt x="472233" y="93787"/>
                    <a:pt x="486371" y="126306"/>
                    <a:pt x="512763" y="144215"/>
                  </a:cubicBezTo>
                  <a:cubicBezTo>
                    <a:pt x="516063" y="145629"/>
                    <a:pt x="518419" y="145393"/>
                    <a:pt x="519833" y="143508"/>
                  </a:cubicBezTo>
                  <a:lnTo>
                    <a:pt x="526902" y="135732"/>
                  </a:lnTo>
                  <a:cubicBezTo>
                    <a:pt x="528316" y="134789"/>
                    <a:pt x="529259" y="135260"/>
                    <a:pt x="529730" y="137146"/>
                  </a:cubicBezTo>
                  <a:cubicBezTo>
                    <a:pt x="525960" y="144215"/>
                    <a:pt x="526195" y="150106"/>
                    <a:pt x="530437" y="154819"/>
                  </a:cubicBezTo>
                  <a:cubicBezTo>
                    <a:pt x="532793" y="160474"/>
                    <a:pt x="532322" y="164952"/>
                    <a:pt x="529023" y="168251"/>
                  </a:cubicBezTo>
                  <a:cubicBezTo>
                    <a:pt x="525253" y="170607"/>
                    <a:pt x="520304" y="170607"/>
                    <a:pt x="514177" y="168251"/>
                  </a:cubicBezTo>
                  <a:cubicBezTo>
                    <a:pt x="478359" y="152227"/>
                    <a:pt x="458801" y="111696"/>
                    <a:pt x="455502" y="46658"/>
                  </a:cubicBezTo>
                  <a:lnTo>
                    <a:pt x="397533" y="48072"/>
                  </a:lnTo>
                  <a:cubicBezTo>
                    <a:pt x="392820" y="48072"/>
                    <a:pt x="386929" y="48779"/>
                    <a:pt x="379860" y="50193"/>
                  </a:cubicBezTo>
                  <a:cubicBezTo>
                    <a:pt x="379389" y="50193"/>
                    <a:pt x="378917" y="50193"/>
                    <a:pt x="378446" y="50193"/>
                  </a:cubicBezTo>
                  <a:lnTo>
                    <a:pt x="372791" y="44537"/>
                  </a:lnTo>
                  <a:lnTo>
                    <a:pt x="455502" y="43123"/>
                  </a:lnTo>
                  <a:cubicBezTo>
                    <a:pt x="455502" y="29927"/>
                    <a:pt x="455973" y="16967"/>
                    <a:pt x="456916" y="4242"/>
                  </a:cubicBezTo>
                  <a:close/>
                  <a:moveTo>
                    <a:pt x="1192127" y="2828"/>
                  </a:moveTo>
                  <a:lnTo>
                    <a:pt x="1211214" y="10604"/>
                  </a:lnTo>
                  <a:cubicBezTo>
                    <a:pt x="1211685" y="10604"/>
                    <a:pt x="1211921" y="11311"/>
                    <a:pt x="1211921" y="12725"/>
                  </a:cubicBezTo>
                  <a:lnTo>
                    <a:pt x="1209800" y="20501"/>
                  </a:lnTo>
                  <a:lnTo>
                    <a:pt x="1209800" y="63624"/>
                  </a:lnTo>
                  <a:lnTo>
                    <a:pt x="1232422" y="62918"/>
                  </a:lnTo>
                  <a:lnTo>
                    <a:pt x="1241612" y="52313"/>
                  </a:lnTo>
                  <a:lnTo>
                    <a:pt x="1253630" y="63624"/>
                  </a:lnTo>
                  <a:cubicBezTo>
                    <a:pt x="1254101" y="64567"/>
                    <a:pt x="1254337" y="65038"/>
                    <a:pt x="1254337" y="65038"/>
                  </a:cubicBezTo>
                  <a:cubicBezTo>
                    <a:pt x="1253866" y="65510"/>
                    <a:pt x="1253394" y="65745"/>
                    <a:pt x="1252923" y="65745"/>
                  </a:cubicBezTo>
                  <a:lnTo>
                    <a:pt x="1209800" y="67159"/>
                  </a:lnTo>
                  <a:lnTo>
                    <a:pt x="1209093" y="121593"/>
                  </a:lnTo>
                  <a:lnTo>
                    <a:pt x="1210507" y="152698"/>
                  </a:lnTo>
                  <a:cubicBezTo>
                    <a:pt x="1209093" y="161181"/>
                    <a:pt x="1203909" y="168486"/>
                    <a:pt x="1194954" y="174613"/>
                  </a:cubicBezTo>
                  <a:cubicBezTo>
                    <a:pt x="1193541" y="175084"/>
                    <a:pt x="1192598" y="173670"/>
                    <a:pt x="1192127" y="170371"/>
                  </a:cubicBezTo>
                  <a:lnTo>
                    <a:pt x="1192834" y="138559"/>
                  </a:lnTo>
                  <a:lnTo>
                    <a:pt x="1192834" y="67866"/>
                  </a:lnTo>
                  <a:lnTo>
                    <a:pt x="1177988" y="68573"/>
                  </a:lnTo>
                  <a:cubicBezTo>
                    <a:pt x="1169976" y="68573"/>
                    <a:pt x="1163614" y="69280"/>
                    <a:pt x="1158901" y="70694"/>
                  </a:cubicBezTo>
                  <a:lnTo>
                    <a:pt x="1152538" y="65038"/>
                  </a:lnTo>
                  <a:lnTo>
                    <a:pt x="1192834" y="63624"/>
                  </a:lnTo>
                  <a:lnTo>
                    <a:pt x="1193541" y="35347"/>
                  </a:lnTo>
                  <a:close/>
                  <a:moveTo>
                    <a:pt x="265337" y="2828"/>
                  </a:moveTo>
                  <a:lnTo>
                    <a:pt x="283010" y="10604"/>
                  </a:lnTo>
                  <a:cubicBezTo>
                    <a:pt x="283953" y="11076"/>
                    <a:pt x="283481" y="12018"/>
                    <a:pt x="281596" y="13432"/>
                  </a:cubicBezTo>
                  <a:lnTo>
                    <a:pt x="278768" y="16967"/>
                  </a:lnTo>
                  <a:cubicBezTo>
                    <a:pt x="274998" y="23094"/>
                    <a:pt x="271699" y="28042"/>
                    <a:pt x="268871" y="31812"/>
                  </a:cubicBezTo>
                  <a:lnTo>
                    <a:pt x="328961" y="31105"/>
                  </a:lnTo>
                  <a:lnTo>
                    <a:pt x="340272" y="20501"/>
                  </a:lnTo>
                  <a:lnTo>
                    <a:pt x="352997" y="33226"/>
                  </a:lnTo>
                  <a:cubicBezTo>
                    <a:pt x="353939" y="34169"/>
                    <a:pt x="353703" y="34640"/>
                    <a:pt x="352290" y="34640"/>
                  </a:cubicBezTo>
                  <a:lnTo>
                    <a:pt x="265337" y="36761"/>
                  </a:lnTo>
                  <a:cubicBezTo>
                    <a:pt x="255440" y="49486"/>
                    <a:pt x="245071" y="61504"/>
                    <a:pt x="234232" y="72815"/>
                  </a:cubicBezTo>
                  <a:lnTo>
                    <a:pt x="241301" y="76349"/>
                  </a:lnTo>
                  <a:lnTo>
                    <a:pt x="270992" y="75642"/>
                  </a:lnTo>
                  <a:lnTo>
                    <a:pt x="270992" y="67866"/>
                  </a:lnTo>
                  <a:lnTo>
                    <a:pt x="269578" y="45951"/>
                  </a:lnTo>
                  <a:lnTo>
                    <a:pt x="286545" y="53020"/>
                  </a:lnTo>
                  <a:cubicBezTo>
                    <a:pt x="287959" y="53020"/>
                    <a:pt x="288194" y="53963"/>
                    <a:pt x="287252" y="55848"/>
                  </a:cubicBezTo>
                  <a:lnTo>
                    <a:pt x="286545" y="63624"/>
                  </a:lnTo>
                  <a:lnTo>
                    <a:pt x="286545" y="75642"/>
                  </a:lnTo>
                  <a:lnTo>
                    <a:pt x="314115" y="74935"/>
                  </a:lnTo>
                  <a:lnTo>
                    <a:pt x="321891" y="66452"/>
                  </a:lnTo>
                  <a:lnTo>
                    <a:pt x="337444" y="76349"/>
                  </a:lnTo>
                  <a:cubicBezTo>
                    <a:pt x="338387" y="76821"/>
                    <a:pt x="338387" y="77527"/>
                    <a:pt x="337444" y="78470"/>
                  </a:cubicBezTo>
                  <a:lnTo>
                    <a:pt x="332495" y="84126"/>
                  </a:lnTo>
                  <a:lnTo>
                    <a:pt x="333202" y="107454"/>
                  </a:lnTo>
                  <a:lnTo>
                    <a:pt x="333909" y="120886"/>
                  </a:lnTo>
                  <a:cubicBezTo>
                    <a:pt x="332967" y="131726"/>
                    <a:pt x="325662" y="140445"/>
                    <a:pt x="311994" y="147043"/>
                  </a:cubicBezTo>
                  <a:cubicBezTo>
                    <a:pt x="311052" y="147514"/>
                    <a:pt x="310580" y="147043"/>
                    <a:pt x="310580" y="145629"/>
                  </a:cubicBezTo>
                  <a:cubicBezTo>
                    <a:pt x="310580" y="138559"/>
                    <a:pt x="308931" y="134318"/>
                    <a:pt x="305632" y="132904"/>
                  </a:cubicBezTo>
                  <a:cubicBezTo>
                    <a:pt x="305161" y="132433"/>
                    <a:pt x="304925" y="131961"/>
                    <a:pt x="304925" y="131490"/>
                  </a:cubicBezTo>
                  <a:cubicBezTo>
                    <a:pt x="304925" y="131019"/>
                    <a:pt x="305161" y="130783"/>
                    <a:pt x="305632" y="130783"/>
                  </a:cubicBezTo>
                  <a:cubicBezTo>
                    <a:pt x="311759" y="130783"/>
                    <a:pt x="315058" y="129134"/>
                    <a:pt x="315529" y="125835"/>
                  </a:cubicBezTo>
                  <a:lnTo>
                    <a:pt x="314822" y="79177"/>
                  </a:lnTo>
                  <a:lnTo>
                    <a:pt x="286545" y="79884"/>
                  </a:lnTo>
                  <a:lnTo>
                    <a:pt x="286545" y="123714"/>
                  </a:lnTo>
                  <a:lnTo>
                    <a:pt x="287252" y="147750"/>
                  </a:lnTo>
                  <a:cubicBezTo>
                    <a:pt x="286309" y="160003"/>
                    <a:pt x="281832" y="168251"/>
                    <a:pt x="273820" y="172492"/>
                  </a:cubicBezTo>
                  <a:cubicBezTo>
                    <a:pt x="271935" y="173435"/>
                    <a:pt x="270757" y="171785"/>
                    <a:pt x="270285" y="167544"/>
                  </a:cubicBezTo>
                  <a:lnTo>
                    <a:pt x="270992" y="133611"/>
                  </a:lnTo>
                  <a:lnTo>
                    <a:pt x="270992" y="79884"/>
                  </a:lnTo>
                  <a:lnTo>
                    <a:pt x="241301" y="80591"/>
                  </a:lnTo>
                  <a:lnTo>
                    <a:pt x="241301" y="127248"/>
                  </a:lnTo>
                  <a:cubicBezTo>
                    <a:pt x="241301" y="133847"/>
                    <a:pt x="238002" y="140445"/>
                    <a:pt x="231404" y="147043"/>
                  </a:cubicBezTo>
                  <a:cubicBezTo>
                    <a:pt x="229990" y="148456"/>
                    <a:pt x="228812" y="149163"/>
                    <a:pt x="227869" y="149163"/>
                  </a:cubicBezTo>
                  <a:cubicBezTo>
                    <a:pt x="226927" y="148692"/>
                    <a:pt x="226455" y="147514"/>
                    <a:pt x="226455" y="145629"/>
                  </a:cubicBezTo>
                  <a:lnTo>
                    <a:pt x="227162" y="89781"/>
                  </a:lnTo>
                  <a:lnTo>
                    <a:pt x="227162" y="79884"/>
                  </a:lnTo>
                  <a:cubicBezTo>
                    <a:pt x="214909" y="91666"/>
                    <a:pt x="200063" y="104391"/>
                    <a:pt x="182625" y="118058"/>
                  </a:cubicBezTo>
                  <a:cubicBezTo>
                    <a:pt x="180740" y="119001"/>
                    <a:pt x="180269" y="118530"/>
                    <a:pt x="181212" y="116644"/>
                  </a:cubicBezTo>
                  <a:cubicBezTo>
                    <a:pt x="210903" y="87896"/>
                    <a:pt x="233289" y="61268"/>
                    <a:pt x="248370" y="36761"/>
                  </a:cubicBezTo>
                  <a:lnTo>
                    <a:pt x="222214" y="37468"/>
                  </a:lnTo>
                  <a:cubicBezTo>
                    <a:pt x="213731" y="37939"/>
                    <a:pt x="207368" y="38646"/>
                    <a:pt x="203127" y="39589"/>
                  </a:cubicBezTo>
                  <a:lnTo>
                    <a:pt x="196764" y="33226"/>
                  </a:lnTo>
                  <a:lnTo>
                    <a:pt x="251198" y="32519"/>
                  </a:lnTo>
                  <a:cubicBezTo>
                    <a:pt x="251669" y="31105"/>
                    <a:pt x="252612" y="29220"/>
                    <a:pt x="254026" y="26864"/>
                  </a:cubicBezTo>
                  <a:cubicBezTo>
                    <a:pt x="259210" y="16496"/>
                    <a:pt x="262980" y="8484"/>
                    <a:pt x="265337" y="2828"/>
                  </a:cubicBezTo>
                  <a:close/>
                  <a:moveTo>
                    <a:pt x="93552" y="2828"/>
                  </a:moveTo>
                  <a:cubicBezTo>
                    <a:pt x="108633" y="30163"/>
                    <a:pt x="135025" y="53020"/>
                    <a:pt x="172728" y="71401"/>
                  </a:cubicBezTo>
                  <a:cubicBezTo>
                    <a:pt x="173671" y="72343"/>
                    <a:pt x="173671" y="73050"/>
                    <a:pt x="172728" y="73522"/>
                  </a:cubicBezTo>
                  <a:cubicBezTo>
                    <a:pt x="166602" y="73050"/>
                    <a:pt x="159061" y="77056"/>
                    <a:pt x="150107" y="85539"/>
                  </a:cubicBezTo>
                  <a:cubicBezTo>
                    <a:pt x="122301" y="64803"/>
                    <a:pt x="102978" y="37704"/>
                    <a:pt x="92138" y="4242"/>
                  </a:cubicBezTo>
                  <a:close/>
                  <a:moveTo>
                    <a:pt x="839367" y="2121"/>
                  </a:moveTo>
                  <a:lnTo>
                    <a:pt x="857747" y="7070"/>
                  </a:lnTo>
                  <a:cubicBezTo>
                    <a:pt x="858690" y="8484"/>
                    <a:pt x="858690" y="9426"/>
                    <a:pt x="857747" y="9897"/>
                  </a:cubicBezTo>
                  <a:cubicBezTo>
                    <a:pt x="856333" y="11311"/>
                    <a:pt x="855155" y="13668"/>
                    <a:pt x="854212" y="16967"/>
                  </a:cubicBezTo>
                  <a:lnTo>
                    <a:pt x="854212" y="31812"/>
                  </a:lnTo>
                  <a:lnTo>
                    <a:pt x="856333" y="31105"/>
                  </a:lnTo>
                  <a:lnTo>
                    <a:pt x="864109" y="23329"/>
                  </a:lnTo>
                  <a:lnTo>
                    <a:pt x="872593" y="33226"/>
                  </a:lnTo>
                  <a:cubicBezTo>
                    <a:pt x="873535" y="34169"/>
                    <a:pt x="873300" y="34640"/>
                    <a:pt x="871886" y="34640"/>
                  </a:cubicBezTo>
                  <a:lnTo>
                    <a:pt x="854212" y="35347"/>
                  </a:lnTo>
                  <a:lnTo>
                    <a:pt x="852799" y="62918"/>
                  </a:lnTo>
                  <a:lnTo>
                    <a:pt x="853505" y="62918"/>
                  </a:lnTo>
                  <a:cubicBezTo>
                    <a:pt x="864816" y="49250"/>
                    <a:pt x="875185" y="34169"/>
                    <a:pt x="884611" y="17674"/>
                  </a:cubicBezTo>
                  <a:lnTo>
                    <a:pt x="895921" y="27571"/>
                  </a:lnTo>
                  <a:cubicBezTo>
                    <a:pt x="896864" y="28042"/>
                    <a:pt x="896393" y="28749"/>
                    <a:pt x="894508" y="29692"/>
                  </a:cubicBezTo>
                  <a:lnTo>
                    <a:pt x="891680" y="33226"/>
                  </a:lnTo>
                  <a:cubicBezTo>
                    <a:pt x="881783" y="45009"/>
                    <a:pt x="873064" y="54906"/>
                    <a:pt x="865523" y="62918"/>
                  </a:cubicBezTo>
                  <a:lnTo>
                    <a:pt x="878248" y="62211"/>
                  </a:lnTo>
                  <a:lnTo>
                    <a:pt x="886731" y="53020"/>
                  </a:lnTo>
                  <a:lnTo>
                    <a:pt x="897335" y="63624"/>
                  </a:lnTo>
                  <a:cubicBezTo>
                    <a:pt x="898278" y="64567"/>
                    <a:pt x="898278" y="65274"/>
                    <a:pt x="897335" y="65745"/>
                  </a:cubicBezTo>
                  <a:lnTo>
                    <a:pt x="861989" y="66452"/>
                  </a:lnTo>
                  <a:cubicBezTo>
                    <a:pt x="853977" y="74935"/>
                    <a:pt x="844551" y="82947"/>
                    <a:pt x="833711" y="90488"/>
                  </a:cubicBezTo>
                  <a:lnTo>
                    <a:pt x="837953" y="92609"/>
                  </a:lnTo>
                  <a:lnTo>
                    <a:pt x="864109" y="91902"/>
                  </a:lnTo>
                  <a:lnTo>
                    <a:pt x="870472" y="83419"/>
                  </a:lnTo>
                  <a:lnTo>
                    <a:pt x="884611" y="91902"/>
                  </a:lnTo>
                  <a:cubicBezTo>
                    <a:pt x="885553" y="93316"/>
                    <a:pt x="885553" y="94258"/>
                    <a:pt x="884611" y="94730"/>
                  </a:cubicBezTo>
                  <a:lnTo>
                    <a:pt x="881076" y="100385"/>
                  </a:lnTo>
                  <a:lnTo>
                    <a:pt x="881076" y="145629"/>
                  </a:lnTo>
                  <a:cubicBezTo>
                    <a:pt x="881076" y="153641"/>
                    <a:pt x="877070" y="161653"/>
                    <a:pt x="869058" y="169664"/>
                  </a:cubicBezTo>
                  <a:cubicBezTo>
                    <a:pt x="868115" y="170136"/>
                    <a:pt x="867173" y="170371"/>
                    <a:pt x="866230" y="170371"/>
                  </a:cubicBezTo>
                  <a:cubicBezTo>
                    <a:pt x="865759" y="169900"/>
                    <a:pt x="865523" y="169193"/>
                    <a:pt x="865523" y="168251"/>
                  </a:cubicBezTo>
                  <a:cubicBezTo>
                    <a:pt x="863638" y="160239"/>
                    <a:pt x="861989" y="155290"/>
                    <a:pt x="860575" y="153405"/>
                  </a:cubicBezTo>
                  <a:lnTo>
                    <a:pt x="837953" y="154112"/>
                  </a:lnTo>
                  <a:cubicBezTo>
                    <a:pt x="837482" y="161653"/>
                    <a:pt x="834654" y="167544"/>
                    <a:pt x="829470" y="171785"/>
                  </a:cubicBezTo>
                  <a:cubicBezTo>
                    <a:pt x="828527" y="173199"/>
                    <a:pt x="827585" y="173906"/>
                    <a:pt x="826642" y="173906"/>
                  </a:cubicBezTo>
                  <a:cubicBezTo>
                    <a:pt x="826171" y="173906"/>
                    <a:pt x="825935" y="173435"/>
                    <a:pt x="825935" y="172492"/>
                  </a:cubicBezTo>
                  <a:lnTo>
                    <a:pt x="826642" y="96143"/>
                  </a:lnTo>
                  <a:cubicBezTo>
                    <a:pt x="824757" y="97086"/>
                    <a:pt x="822165" y="98971"/>
                    <a:pt x="818866" y="101799"/>
                  </a:cubicBezTo>
                  <a:cubicBezTo>
                    <a:pt x="813210" y="105569"/>
                    <a:pt x="808969" y="108397"/>
                    <a:pt x="806141" y="110282"/>
                  </a:cubicBezTo>
                  <a:cubicBezTo>
                    <a:pt x="805198" y="110753"/>
                    <a:pt x="804727" y="110518"/>
                    <a:pt x="804727" y="109575"/>
                  </a:cubicBezTo>
                  <a:cubicBezTo>
                    <a:pt x="804256" y="109104"/>
                    <a:pt x="804491" y="108633"/>
                    <a:pt x="805434" y="108161"/>
                  </a:cubicBezTo>
                  <a:cubicBezTo>
                    <a:pt x="810147" y="104391"/>
                    <a:pt x="816981" y="98735"/>
                    <a:pt x="825935" y="91195"/>
                  </a:cubicBezTo>
                  <a:cubicBezTo>
                    <a:pt x="826406" y="90724"/>
                    <a:pt x="826642" y="90488"/>
                    <a:pt x="826642" y="90488"/>
                  </a:cubicBezTo>
                  <a:lnTo>
                    <a:pt x="826642" y="86953"/>
                  </a:lnTo>
                  <a:lnTo>
                    <a:pt x="828763" y="88367"/>
                  </a:lnTo>
                  <a:cubicBezTo>
                    <a:pt x="836775" y="81298"/>
                    <a:pt x="843844" y="74228"/>
                    <a:pt x="849971" y="67159"/>
                  </a:cubicBezTo>
                  <a:lnTo>
                    <a:pt x="836539" y="67159"/>
                  </a:lnTo>
                  <a:cubicBezTo>
                    <a:pt x="828998" y="67630"/>
                    <a:pt x="823107" y="68337"/>
                    <a:pt x="818866" y="69280"/>
                  </a:cubicBezTo>
                  <a:lnTo>
                    <a:pt x="813210" y="64331"/>
                  </a:lnTo>
                  <a:lnTo>
                    <a:pt x="840074" y="63624"/>
                  </a:lnTo>
                  <a:lnTo>
                    <a:pt x="840074" y="35347"/>
                  </a:lnTo>
                  <a:lnTo>
                    <a:pt x="839367" y="35347"/>
                  </a:lnTo>
                  <a:cubicBezTo>
                    <a:pt x="835125" y="35818"/>
                    <a:pt x="830412" y="36290"/>
                    <a:pt x="825228" y="36761"/>
                  </a:cubicBezTo>
                  <a:cubicBezTo>
                    <a:pt x="824286" y="37232"/>
                    <a:pt x="823343" y="37468"/>
                    <a:pt x="822400" y="37468"/>
                  </a:cubicBezTo>
                  <a:lnTo>
                    <a:pt x="816745" y="32519"/>
                  </a:lnTo>
                  <a:lnTo>
                    <a:pt x="840074" y="31812"/>
                  </a:lnTo>
                  <a:close/>
                  <a:moveTo>
                    <a:pt x="1736466" y="1414"/>
                  </a:moveTo>
                  <a:lnTo>
                    <a:pt x="1751311" y="6363"/>
                  </a:lnTo>
                  <a:cubicBezTo>
                    <a:pt x="1752254" y="6363"/>
                    <a:pt x="1752254" y="6834"/>
                    <a:pt x="1751311" y="7777"/>
                  </a:cubicBezTo>
                  <a:lnTo>
                    <a:pt x="1748483" y="10604"/>
                  </a:lnTo>
                  <a:cubicBezTo>
                    <a:pt x="1748483" y="10604"/>
                    <a:pt x="1748483" y="10840"/>
                    <a:pt x="1748483" y="11311"/>
                  </a:cubicBezTo>
                  <a:cubicBezTo>
                    <a:pt x="1748012" y="11783"/>
                    <a:pt x="1747777" y="12254"/>
                    <a:pt x="1747777" y="12725"/>
                  </a:cubicBezTo>
                  <a:cubicBezTo>
                    <a:pt x="1753432" y="37704"/>
                    <a:pt x="1771577" y="59618"/>
                    <a:pt x="1802210" y="78470"/>
                  </a:cubicBezTo>
                  <a:cubicBezTo>
                    <a:pt x="1803153" y="78941"/>
                    <a:pt x="1803624" y="79413"/>
                    <a:pt x="1803624" y="79884"/>
                  </a:cubicBezTo>
                  <a:cubicBezTo>
                    <a:pt x="1803153" y="80826"/>
                    <a:pt x="1802446" y="81298"/>
                    <a:pt x="1801503" y="81298"/>
                  </a:cubicBezTo>
                  <a:cubicBezTo>
                    <a:pt x="1795377" y="80826"/>
                    <a:pt x="1789014" y="83890"/>
                    <a:pt x="1782416" y="90488"/>
                  </a:cubicBezTo>
                  <a:cubicBezTo>
                    <a:pt x="1762622" y="73050"/>
                    <a:pt x="1750604" y="48543"/>
                    <a:pt x="1746363" y="16967"/>
                  </a:cubicBezTo>
                  <a:cubicBezTo>
                    <a:pt x="1738822" y="37704"/>
                    <a:pt x="1723741" y="59147"/>
                    <a:pt x="1701119" y="81298"/>
                  </a:cubicBezTo>
                  <a:cubicBezTo>
                    <a:pt x="1700176" y="81769"/>
                    <a:pt x="1699469" y="81769"/>
                    <a:pt x="1698998" y="81298"/>
                  </a:cubicBezTo>
                  <a:cubicBezTo>
                    <a:pt x="1698998" y="80826"/>
                    <a:pt x="1699234" y="80120"/>
                    <a:pt x="1699705" y="79177"/>
                  </a:cubicBezTo>
                  <a:cubicBezTo>
                    <a:pt x="1717143" y="59383"/>
                    <a:pt x="1729396" y="33462"/>
                    <a:pt x="1736466" y="1414"/>
                  </a:cubicBezTo>
                  <a:close/>
                  <a:moveTo>
                    <a:pt x="1526506" y="1414"/>
                  </a:moveTo>
                  <a:lnTo>
                    <a:pt x="1547714" y="7070"/>
                  </a:lnTo>
                  <a:cubicBezTo>
                    <a:pt x="1548186" y="7070"/>
                    <a:pt x="1548657" y="7305"/>
                    <a:pt x="1549128" y="7777"/>
                  </a:cubicBezTo>
                  <a:cubicBezTo>
                    <a:pt x="1549128" y="7777"/>
                    <a:pt x="1548893" y="8248"/>
                    <a:pt x="1548421" y="9191"/>
                  </a:cubicBezTo>
                  <a:lnTo>
                    <a:pt x="1546300" y="13432"/>
                  </a:lnTo>
                  <a:lnTo>
                    <a:pt x="1545593" y="30399"/>
                  </a:lnTo>
                  <a:lnTo>
                    <a:pt x="1588717" y="28985"/>
                  </a:lnTo>
                  <a:lnTo>
                    <a:pt x="1596493" y="22622"/>
                  </a:lnTo>
                  <a:lnTo>
                    <a:pt x="1614873" y="40296"/>
                  </a:lnTo>
                  <a:cubicBezTo>
                    <a:pt x="1616287" y="42652"/>
                    <a:pt x="1615344" y="43830"/>
                    <a:pt x="1612045" y="43830"/>
                  </a:cubicBezTo>
                  <a:cubicBezTo>
                    <a:pt x="1604505" y="44302"/>
                    <a:pt x="1595315" y="47601"/>
                    <a:pt x="1584475" y="53727"/>
                  </a:cubicBezTo>
                  <a:cubicBezTo>
                    <a:pt x="1583532" y="53727"/>
                    <a:pt x="1583061" y="53256"/>
                    <a:pt x="1583061" y="52313"/>
                  </a:cubicBezTo>
                  <a:lnTo>
                    <a:pt x="1589423" y="32519"/>
                  </a:lnTo>
                  <a:lnTo>
                    <a:pt x="1488332" y="35347"/>
                  </a:lnTo>
                  <a:cubicBezTo>
                    <a:pt x="1485033" y="49957"/>
                    <a:pt x="1477492" y="60797"/>
                    <a:pt x="1465710" y="67866"/>
                  </a:cubicBezTo>
                  <a:cubicBezTo>
                    <a:pt x="1464296" y="68809"/>
                    <a:pt x="1463118" y="68573"/>
                    <a:pt x="1462175" y="67159"/>
                  </a:cubicBezTo>
                  <a:cubicBezTo>
                    <a:pt x="1459819" y="61032"/>
                    <a:pt x="1460055" y="57026"/>
                    <a:pt x="1462882" y="55141"/>
                  </a:cubicBezTo>
                  <a:cubicBezTo>
                    <a:pt x="1471837" y="46658"/>
                    <a:pt x="1476785" y="37232"/>
                    <a:pt x="1477728" y="26864"/>
                  </a:cubicBezTo>
                  <a:cubicBezTo>
                    <a:pt x="1477257" y="25921"/>
                    <a:pt x="1477257" y="25450"/>
                    <a:pt x="1477728" y="25450"/>
                  </a:cubicBezTo>
                  <a:cubicBezTo>
                    <a:pt x="1478670" y="24979"/>
                    <a:pt x="1479613" y="25214"/>
                    <a:pt x="1480556" y="26157"/>
                  </a:cubicBezTo>
                  <a:cubicBezTo>
                    <a:pt x="1482441" y="26628"/>
                    <a:pt x="1484797" y="28513"/>
                    <a:pt x="1487625" y="31812"/>
                  </a:cubicBezTo>
                  <a:lnTo>
                    <a:pt x="1525799" y="30399"/>
                  </a:lnTo>
                  <a:close/>
                  <a:moveTo>
                    <a:pt x="951769" y="1414"/>
                  </a:moveTo>
                  <a:lnTo>
                    <a:pt x="971563" y="9191"/>
                  </a:lnTo>
                  <a:cubicBezTo>
                    <a:pt x="972506" y="9662"/>
                    <a:pt x="972506" y="10369"/>
                    <a:pt x="971563" y="11311"/>
                  </a:cubicBezTo>
                  <a:lnTo>
                    <a:pt x="969443" y="14139"/>
                  </a:lnTo>
                  <a:lnTo>
                    <a:pt x="965908" y="32519"/>
                  </a:lnTo>
                  <a:lnTo>
                    <a:pt x="1039429" y="31105"/>
                  </a:lnTo>
                  <a:lnTo>
                    <a:pt x="1050033" y="19795"/>
                  </a:lnTo>
                  <a:lnTo>
                    <a:pt x="1064879" y="33226"/>
                  </a:lnTo>
                  <a:cubicBezTo>
                    <a:pt x="1065821" y="33698"/>
                    <a:pt x="1065821" y="34169"/>
                    <a:pt x="1064879" y="34640"/>
                  </a:cubicBezTo>
                  <a:lnTo>
                    <a:pt x="965201" y="36761"/>
                  </a:lnTo>
                  <a:lnTo>
                    <a:pt x="958839" y="74935"/>
                  </a:lnTo>
                  <a:lnTo>
                    <a:pt x="1038015" y="73522"/>
                  </a:lnTo>
                  <a:lnTo>
                    <a:pt x="1045791" y="63624"/>
                  </a:lnTo>
                  <a:lnTo>
                    <a:pt x="1062051" y="73522"/>
                  </a:lnTo>
                  <a:cubicBezTo>
                    <a:pt x="1062993" y="73522"/>
                    <a:pt x="1062993" y="73993"/>
                    <a:pt x="1062051" y="74935"/>
                  </a:cubicBezTo>
                  <a:lnTo>
                    <a:pt x="1056395" y="82712"/>
                  </a:lnTo>
                  <a:cubicBezTo>
                    <a:pt x="1053096" y="116644"/>
                    <a:pt x="1047912" y="140209"/>
                    <a:pt x="1040843" y="153405"/>
                  </a:cubicBezTo>
                  <a:cubicBezTo>
                    <a:pt x="1036601" y="161417"/>
                    <a:pt x="1026940" y="168251"/>
                    <a:pt x="1011859" y="173906"/>
                  </a:cubicBezTo>
                  <a:cubicBezTo>
                    <a:pt x="1010916" y="174377"/>
                    <a:pt x="1010209" y="174613"/>
                    <a:pt x="1009738" y="174613"/>
                  </a:cubicBezTo>
                  <a:cubicBezTo>
                    <a:pt x="1009267" y="174142"/>
                    <a:pt x="1009031" y="173435"/>
                    <a:pt x="1009031" y="172492"/>
                  </a:cubicBezTo>
                  <a:cubicBezTo>
                    <a:pt x="1010445" y="164952"/>
                    <a:pt x="1008324" y="160003"/>
                    <a:pt x="1002668" y="157647"/>
                  </a:cubicBezTo>
                  <a:cubicBezTo>
                    <a:pt x="1002197" y="157175"/>
                    <a:pt x="1001961" y="156468"/>
                    <a:pt x="1001961" y="155526"/>
                  </a:cubicBezTo>
                  <a:cubicBezTo>
                    <a:pt x="1002433" y="155055"/>
                    <a:pt x="1002904" y="155055"/>
                    <a:pt x="1003375" y="155526"/>
                  </a:cubicBezTo>
                  <a:cubicBezTo>
                    <a:pt x="1008559" y="155526"/>
                    <a:pt x="1012801" y="155526"/>
                    <a:pt x="1016100" y="155526"/>
                  </a:cubicBezTo>
                  <a:cubicBezTo>
                    <a:pt x="1026469" y="154583"/>
                    <a:pt x="1033773" y="128662"/>
                    <a:pt x="1038015" y="77763"/>
                  </a:cubicBezTo>
                  <a:lnTo>
                    <a:pt x="958132" y="79177"/>
                  </a:lnTo>
                  <a:cubicBezTo>
                    <a:pt x="955775" y="85775"/>
                    <a:pt x="950591" y="90724"/>
                    <a:pt x="942579" y="94023"/>
                  </a:cubicBezTo>
                  <a:cubicBezTo>
                    <a:pt x="940694" y="94965"/>
                    <a:pt x="939516" y="94258"/>
                    <a:pt x="939045" y="91902"/>
                  </a:cubicBezTo>
                  <a:lnTo>
                    <a:pt x="949648" y="31105"/>
                  </a:lnTo>
                  <a:cubicBezTo>
                    <a:pt x="951062" y="17438"/>
                    <a:pt x="951769" y="7541"/>
                    <a:pt x="951769" y="1414"/>
                  </a:cubicBezTo>
                  <a:close/>
                  <a:moveTo>
                    <a:pt x="1887042" y="707"/>
                  </a:moveTo>
                  <a:lnTo>
                    <a:pt x="1907543" y="5656"/>
                  </a:lnTo>
                  <a:cubicBezTo>
                    <a:pt x="1908486" y="5656"/>
                    <a:pt x="1908486" y="6363"/>
                    <a:pt x="1907543" y="7777"/>
                  </a:cubicBezTo>
                  <a:lnTo>
                    <a:pt x="1905423" y="12018"/>
                  </a:lnTo>
                  <a:lnTo>
                    <a:pt x="1904716" y="23329"/>
                  </a:lnTo>
                  <a:lnTo>
                    <a:pt x="1952080" y="22622"/>
                  </a:lnTo>
                  <a:lnTo>
                    <a:pt x="1959150" y="15553"/>
                  </a:lnTo>
                  <a:lnTo>
                    <a:pt x="1976823" y="28985"/>
                  </a:lnTo>
                  <a:cubicBezTo>
                    <a:pt x="1977765" y="30870"/>
                    <a:pt x="1977059" y="32284"/>
                    <a:pt x="1974702" y="33226"/>
                  </a:cubicBezTo>
                  <a:cubicBezTo>
                    <a:pt x="1966219" y="33698"/>
                    <a:pt x="1958443" y="36525"/>
                    <a:pt x="1951373" y="41709"/>
                  </a:cubicBezTo>
                  <a:cubicBezTo>
                    <a:pt x="1949959" y="41709"/>
                    <a:pt x="1949488" y="41238"/>
                    <a:pt x="1949959" y="40296"/>
                  </a:cubicBezTo>
                  <a:lnTo>
                    <a:pt x="1952787" y="25450"/>
                  </a:lnTo>
                  <a:lnTo>
                    <a:pt x="1845333" y="28985"/>
                  </a:lnTo>
                  <a:cubicBezTo>
                    <a:pt x="1841563" y="41238"/>
                    <a:pt x="1834494" y="50428"/>
                    <a:pt x="1824125" y="56555"/>
                  </a:cubicBezTo>
                  <a:cubicBezTo>
                    <a:pt x="1822240" y="57498"/>
                    <a:pt x="1820826" y="57262"/>
                    <a:pt x="1819884" y="55848"/>
                  </a:cubicBezTo>
                  <a:cubicBezTo>
                    <a:pt x="1818470" y="49721"/>
                    <a:pt x="1818705" y="45715"/>
                    <a:pt x="1820591" y="43830"/>
                  </a:cubicBezTo>
                  <a:cubicBezTo>
                    <a:pt x="1829074" y="37704"/>
                    <a:pt x="1833551" y="29927"/>
                    <a:pt x="1834022" y="20501"/>
                  </a:cubicBezTo>
                  <a:cubicBezTo>
                    <a:pt x="1834022" y="18616"/>
                    <a:pt x="1835201" y="18145"/>
                    <a:pt x="1837557" y="19088"/>
                  </a:cubicBezTo>
                  <a:cubicBezTo>
                    <a:pt x="1840385" y="20973"/>
                    <a:pt x="1842741" y="23094"/>
                    <a:pt x="1844626" y="25450"/>
                  </a:cubicBezTo>
                  <a:lnTo>
                    <a:pt x="1886335" y="24036"/>
                  </a:lnTo>
                  <a:close/>
                  <a:moveTo>
                    <a:pt x="1369567" y="707"/>
                  </a:moveTo>
                  <a:lnTo>
                    <a:pt x="1385827" y="9191"/>
                  </a:lnTo>
                  <a:cubicBezTo>
                    <a:pt x="1386769" y="9662"/>
                    <a:pt x="1386769" y="10369"/>
                    <a:pt x="1385827" y="11311"/>
                  </a:cubicBezTo>
                  <a:cubicBezTo>
                    <a:pt x="1382999" y="12254"/>
                    <a:pt x="1380642" y="14139"/>
                    <a:pt x="1378757" y="16967"/>
                  </a:cubicBezTo>
                  <a:cubicBezTo>
                    <a:pt x="1377343" y="18852"/>
                    <a:pt x="1375694" y="20973"/>
                    <a:pt x="1373809" y="23329"/>
                  </a:cubicBezTo>
                  <a:lnTo>
                    <a:pt x="1406328" y="21915"/>
                  </a:lnTo>
                  <a:lnTo>
                    <a:pt x="1414811" y="12018"/>
                  </a:lnTo>
                  <a:lnTo>
                    <a:pt x="1427536" y="22622"/>
                  </a:lnTo>
                  <a:cubicBezTo>
                    <a:pt x="1428478" y="23565"/>
                    <a:pt x="1428478" y="24272"/>
                    <a:pt x="1427536" y="24743"/>
                  </a:cubicBezTo>
                  <a:lnTo>
                    <a:pt x="1390068" y="26157"/>
                  </a:lnTo>
                  <a:cubicBezTo>
                    <a:pt x="1398080" y="29456"/>
                    <a:pt x="1402322" y="32519"/>
                    <a:pt x="1402793" y="35347"/>
                  </a:cubicBezTo>
                  <a:cubicBezTo>
                    <a:pt x="1402793" y="38646"/>
                    <a:pt x="1400436" y="41238"/>
                    <a:pt x="1395724" y="43123"/>
                  </a:cubicBezTo>
                  <a:cubicBezTo>
                    <a:pt x="1394310" y="43595"/>
                    <a:pt x="1393367" y="43830"/>
                    <a:pt x="1392896" y="43830"/>
                  </a:cubicBezTo>
                  <a:lnTo>
                    <a:pt x="1404207" y="50193"/>
                  </a:lnTo>
                  <a:cubicBezTo>
                    <a:pt x="1405149" y="50193"/>
                    <a:pt x="1405385" y="50664"/>
                    <a:pt x="1404914" y="51607"/>
                  </a:cubicBezTo>
                  <a:lnTo>
                    <a:pt x="1401379" y="57969"/>
                  </a:lnTo>
                  <a:lnTo>
                    <a:pt x="1401379" y="94023"/>
                  </a:lnTo>
                  <a:lnTo>
                    <a:pt x="1402793" y="97557"/>
                  </a:lnTo>
                  <a:cubicBezTo>
                    <a:pt x="1403736" y="98500"/>
                    <a:pt x="1403500" y="98971"/>
                    <a:pt x="1402086" y="98971"/>
                  </a:cubicBezTo>
                  <a:cubicBezTo>
                    <a:pt x="1400201" y="98971"/>
                    <a:pt x="1397137" y="98971"/>
                    <a:pt x="1392896" y="98971"/>
                  </a:cubicBezTo>
                  <a:cubicBezTo>
                    <a:pt x="1383941" y="98500"/>
                    <a:pt x="1375929" y="98500"/>
                    <a:pt x="1368860" y="98971"/>
                  </a:cubicBezTo>
                  <a:lnTo>
                    <a:pt x="1321495" y="99678"/>
                  </a:lnTo>
                  <a:cubicBezTo>
                    <a:pt x="1319611" y="103448"/>
                    <a:pt x="1316547" y="106512"/>
                    <a:pt x="1312305" y="108868"/>
                  </a:cubicBezTo>
                  <a:cubicBezTo>
                    <a:pt x="1311363" y="109811"/>
                    <a:pt x="1310420" y="110282"/>
                    <a:pt x="1309478" y="110282"/>
                  </a:cubicBezTo>
                  <a:cubicBezTo>
                    <a:pt x="1308535" y="110282"/>
                    <a:pt x="1308064" y="109575"/>
                    <a:pt x="1308064" y="108161"/>
                  </a:cubicBezTo>
                  <a:lnTo>
                    <a:pt x="1308064" y="84832"/>
                  </a:lnTo>
                  <a:lnTo>
                    <a:pt x="1308064" y="59383"/>
                  </a:lnTo>
                  <a:cubicBezTo>
                    <a:pt x="1308064" y="57498"/>
                    <a:pt x="1307828" y="54670"/>
                    <a:pt x="1307357" y="50900"/>
                  </a:cubicBezTo>
                  <a:cubicBezTo>
                    <a:pt x="1307357" y="48072"/>
                    <a:pt x="1307357" y="46187"/>
                    <a:pt x="1307357" y="45244"/>
                  </a:cubicBezTo>
                  <a:cubicBezTo>
                    <a:pt x="1306886" y="43830"/>
                    <a:pt x="1307357" y="43359"/>
                    <a:pt x="1308771" y="43830"/>
                  </a:cubicBezTo>
                  <a:lnTo>
                    <a:pt x="1321495" y="50900"/>
                  </a:lnTo>
                  <a:lnTo>
                    <a:pt x="1382292" y="49486"/>
                  </a:lnTo>
                  <a:lnTo>
                    <a:pt x="1387947" y="41003"/>
                  </a:lnTo>
                  <a:lnTo>
                    <a:pt x="1392189" y="43123"/>
                  </a:lnTo>
                  <a:cubicBezTo>
                    <a:pt x="1391718" y="43123"/>
                    <a:pt x="1391482" y="42416"/>
                    <a:pt x="1391482" y="41003"/>
                  </a:cubicBezTo>
                  <a:cubicBezTo>
                    <a:pt x="1391011" y="34876"/>
                    <a:pt x="1389125" y="29927"/>
                    <a:pt x="1385827" y="26157"/>
                  </a:cubicBezTo>
                  <a:lnTo>
                    <a:pt x="1370981" y="26864"/>
                  </a:lnTo>
                  <a:cubicBezTo>
                    <a:pt x="1366268" y="32048"/>
                    <a:pt x="1359199" y="39117"/>
                    <a:pt x="1349773" y="48072"/>
                  </a:cubicBezTo>
                  <a:cubicBezTo>
                    <a:pt x="1348359" y="49014"/>
                    <a:pt x="1347888" y="48779"/>
                    <a:pt x="1348359" y="47365"/>
                  </a:cubicBezTo>
                  <a:cubicBezTo>
                    <a:pt x="1357785" y="32284"/>
                    <a:pt x="1364383" y="16967"/>
                    <a:pt x="1368153" y="1414"/>
                  </a:cubicBezTo>
                  <a:cubicBezTo>
                    <a:pt x="1368153" y="0"/>
                    <a:pt x="1368624" y="-235"/>
                    <a:pt x="1369567" y="707"/>
                  </a:cubicBezTo>
                  <a:close/>
                  <a:moveTo>
                    <a:pt x="771501" y="707"/>
                  </a:moveTo>
                  <a:lnTo>
                    <a:pt x="784933" y="7777"/>
                  </a:lnTo>
                  <a:cubicBezTo>
                    <a:pt x="785876" y="8248"/>
                    <a:pt x="785876" y="8955"/>
                    <a:pt x="784933" y="9897"/>
                  </a:cubicBezTo>
                  <a:lnTo>
                    <a:pt x="782812" y="12725"/>
                  </a:lnTo>
                  <a:cubicBezTo>
                    <a:pt x="781869" y="14139"/>
                    <a:pt x="780691" y="16731"/>
                    <a:pt x="779277" y="20501"/>
                  </a:cubicBezTo>
                  <a:cubicBezTo>
                    <a:pt x="776921" y="25214"/>
                    <a:pt x="772915" y="32755"/>
                    <a:pt x="767260" y="43123"/>
                  </a:cubicBezTo>
                  <a:lnTo>
                    <a:pt x="767260" y="149870"/>
                  </a:lnTo>
                  <a:cubicBezTo>
                    <a:pt x="766317" y="156940"/>
                    <a:pt x="763489" y="163302"/>
                    <a:pt x="758776" y="168958"/>
                  </a:cubicBezTo>
                  <a:cubicBezTo>
                    <a:pt x="755949" y="171314"/>
                    <a:pt x="754535" y="171314"/>
                    <a:pt x="754535" y="168958"/>
                  </a:cubicBezTo>
                  <a:lnTo>
                    <a:pt x="755242" y="121593"/>
                  </a:lnTo>
                  <a:lnTo>
                    <a:pt x="755242" y="60090"/>
                  </a:lnTo>
                  <a:cubicBezTo>
                    <a:pt x="744873" y="75642"/>
                    <a:pt x="734269" y="89781"/>
                    <a:pt x="723430" y="102506"/>
                  </a:cubicBezTo>
                  <a:cubicBezTo>
                    <a:pt x="721545" y="102977"/>
                    <a:pt x="721073" y="102506"/>
                    <a:pt x="722016" y="101092"/>
                  </a:cubicBezTo>
                  <a:cubicBezTo>
                    <a:pt x="741810" y="72343"/>
                    <a:pt x="758305" y="38882"/>
                    <a:pt x="771501" y="707"/>
                  </a:cubicBezTo>
                  <a:close/>
                  <a:moveTo>
                    <a:pt x="1308064" y="0"/>
                  </a:moveTo>
                  <a:lnTo>
                    <a:pt x="1326444" y="10604"/>
                  </a:lnTo>
                  <a:cubicBezTo>
                    <a:pt x="1327387" y="11076"/>
                    <a:pt x="1327151" y="11783"/>
                    <a:pt x="1325737" y="12725"/>
                  </a:cubicBezTo>
                  <a:cubicBezTo>
                    <a:pt x="1323381" y="13668"/>
                    <a:pt x="1320789" y="15553"/>
                    <a:pt x="1317961" y="18381"/>
                  </a:cubicBezTo>
                  <a:cubicBezTo>
                    <a:pt x="1317490" y="18852"/>
                    <a:pt x="1317018" y="19559"/>
                    <a:pt x="1316547" y="20501"/>
                  </a:cubicBezTo>
                  <a:cubicBezTo>
                    <a:pt x="1314662" y="22387"/>
                    <a:pt x="1313483" y="24036"/>
                    <a:pt x="1313012" y="25450"/>
                  </a:cubicBezTo>
                  <a:lnTo>
                    <a:pt x="1336341" y="24036"/>
                  </a:lnTo>
                  <a:lnTo>
                    <a:pt x="1344824" y="14846"/>
                  </a:lnTo>
                  <a:lnTo>
                    <a:pt x="1356842" y="25450"/>
                  </a:lnTo>
                  <a:cubicBezTo>
                    <a:pt x="1357785" y="26393"/>
                    <a:pt x="1357549" y="26864"/>
                    <a:pt x="1356135" y="26864"/>
                  </a:cubicBezTo>
                  <a:lnTo>
                    <a:pt x="1326444" y="28278"/>
                  </a:lnTo>
                  <a:cubicBezTo>
                    <a:pt x="1333513" y="31105"/>
                    <a:pt x="1337519" y="33933"/>
                    <a:pt x="1338462" y="36761"/>
                  </a:cubicBezTo>
                  <a:cubicBezTo>
                    <a:pt x="1337991" y="40531"/>
                    <a:pt x="1335634" y="43595"/>
                    <a:pt x="1331393" y="45951"/>
                  </a:cubicBezTo>
                  <a:cubicBezTo>
                    <a:pt x="1328094" y="46422"/>
                    <a:pt x="1326444" y="45480"/>
                    <a:pt x="1326444" y="43123"/>
                  </a:cubicBezTo>
                  <a:cubicBezTo>
                    <a:pt x="1325973" y="36997"/>
                    <a:pt x="1324323" y="32048"/>
                    <a:pt x="1321495" y="28278"/>
                  </a:cubicBezTo>
                  <a:lnTo>
                    <a:pt x="1310185" y="28278"/>
                  </a:lnTo>
                  <a:cubicBezTo>
                    <a:pt x="1302173" y="38175"/>
                    <a:pt x="1291804" y="48779"/>
                    <a:pt x="1279079" y="60090"/>
                  </a:cubicBezTo>
                  <a:cubicBezTo>
                    <a:pt x="1278137" y="61032"/>
                    <a:pt x="1277666" y="60797"/>
                    <a:pt x="1277666" y="59383"/>
                  </a:cubicBezTo>
                  <a:cubicBezTo>
                    <a:pt x="1292275" y="40060"/>
                    <a:pt x="1301937" y="20501"/>
                    <a:pt x="1306650" y="707"/>
                  </a:cubicBezTo>
                  <a:cubicBezTo>
                    <a:pt x="1307121" y="236"/>
                    <a:pt x="1307593" y="0"/>
                    <a:pt x="1308064" y="0"/>
                  </a:cubicBezTo>
                  <a:close/>
                  <a:moveTo>
                    <a:pt x="630821" y="0"/>
                  </a:moveTo>
                  <a:lnTo>
                    <a:pt x="645667" y="9897"/>
                  </a:lnTo>
                  <a:cubicBezTo>
                    <a:pt x="647552" y="11311"/>
                    <a:pt x="647552" y="12490"/>
                    <a:pt x="645667" y="13432"/>
                  </a:cubicBezTo>
                  <a:lnTo>
                    <a:pt x="642132" y="16967"/>
                  </a:lnTo>
                  <a:cubicBezTo>
                    <a:pt x="641190" y="18381"/>
                    <a:pt x="639540" y="20973"/>
                    <a:pt x="637184" y="24743"/>
                  </a:cubicBezTo>
                  <a:cubicBezTo>
                    <a:pt x="634827" y="28042"/>
                    <a:pt x="632942" y="30634"/>
                    <a:pt x="631528" y="32519"/>
                  </a:cubicBezTo>
                  <a:lnTo>
                    <a:pt x="687376" y="31105"/>
                  </a:lnTo>
                  <a:lnTo>
                    <a:pt x="699394" y="19795"/>
                  </a:lnTo>
                  <a:lnTo>
                    <a:pt x="712119" y="31812"/>
                  </a:lnTo>
                  <a:cubicBezTo>
                    <a:pt x="712590" y="32755"/>
                    <a:pt x="712826" y="33226"/>
                    <a:pt x="712826" y="33226"/>
                  </a:cubicBezTo>
                  <a:cubicBezTo>
                    <a:pt x="712354" y="33698"/>
                    <a:pt x="711883" y="33933"/>
                    <a:pt x="711412" y="33933"/>
                  </a:cubicBezTo>
                  <a:lnTo>
                    <a:pt x="628701" y="36054"/>
                  </a:lnTo>
                  <a:cubicBezTo>
                    <a:pt x="617861" y="52078"/>
                    <a:pt x="608671" y="64096"/>
                    <a:pt x="601130" y="72108"/>
                  </a:cubicBezTo>
                  <a:cubicBezTo>
                    <a:pt x="601601" y="72579"/>
                    <a:pt x="601837" y="73522"/>
                    <a:pt x="601837" y="74935"/>
                  </a:cubicBezTo>
                  <a:lnTo>
                    <a:pt x="601130" y="88367"/>
                  </a:lnTo>
                  <a:lnTo>
                    <a:pt x="601130" y="118765"/>
                  </a:lnTo>
                  <a:lnTo>
                    <a:pt x="601837" y="149163"/>
                  </a:lnTo>
                  <a:cubicBezTo>
                    <a:pt x="600423" y="158118"/>
                    <a:pt x="597124" y="165659"/>
                    <a:pt x="591940" y="171785"/>
                  </a:cubicBezTo>
                  <a:cubicBezTo>
                    <a:pt x="589584" y="174142"/>
                    <a:pt x="587934" y="173906"/>
                    <a:pt x="586992" y="171078"/>
                  </a:cubicBezTo>
                  <a:lnTo>
                    <a:pt x="587699" y="125835"/>
                  </a:lnTo>
                  <a:lnTo>
                    <a:pt x="587699" y="95436"/>
                  </a:lnTo>
                  <a:cubicBezTo>
                    <a:pt x="587699" y="92609"/>
                    <a:pt x="587699" y="89781"/>
                    <a:pt x="587699" y="86953"/>
                  </a:cubicBezTo>
                  <a:cubicBezTo>
                    <a:pt x="573088" y="101563"/>
                    <a:pt x="557772" y="114759"/>
                    <a:pt x="541748" y="126542"/>
                  </a:cubicBezTo>
                  <a:cubicBezTo>
                    <a:pt x="541276" y="127013"/>
                    <a:pt x="540805" y="127013"/>
                    <a:pt x="540334" y="126542"/>
                  </a:cubicBezTo>
                  <a:cubicBezTo>
                    <a:pt x="539863" y="125599"/>
                    <a:pt x="539863" y="124892"/>
                    <a:pt x="540334" y="124421"/>
                  </a:cubicBezTo>
                  <a:cubicBezTo>
                    <a:pt x="554473" y="112638"/>
                    <a:pt x="570025" y="95672"/>
                    <a:pt x="586992" y="73522"/>
                  </a:cubicBezTo>
                  <a:cubicBezTo>
                    <a:pt x="586992" y="72108"/>
                    <a:pt x="586756" y="70458"/>
                    <a:pt x="586285" y="68573"/>
                  </a:cubicBezTo>
                  <a:cubicBezTo>
                    <a:pt x="586285" y="66688"/>
                    <a:pt x="586285" y="65274"/>
                    <a:pt x="586285" y="64331"/>
                  </a:cubicBezTo>
                  <a:lnTo>
                    <a:pt x="591233" y="67159"/>
                  </a:lnTo>
                  <a:cubicBezTo>
                    <a:pt x="599245" y="56791"/>
                    <a:pt x="606079" y="46658"/>
                    <a:pt x="611734" y="36761"/>
                  </a:cubicBezTo>
                  <a:lnTo>
                    <a:pt x="577095" y="37468"/>
                  </a:lnTo>
                  <a:cubicBezTo>
                    <a:pt x="569083" y="37939"/>
                    <a:pt x="562720" y="38882"/>
                    <a:pt x="558007" y="40296"/>
                  </a:cubicBezTo>
                  <a:lnTo>
                    <a:pt x="553059" y="33933"/>
                  </a:lnTo>
                  <a:lnTo>
                    <a:pt x="613855" y="32519"/>
                  </a:lnTo>
                  <a:cubicBezTo>
                    <a:pt x="621867" y="20266"/>
                    <a:pt x="627522" y="9426"/>
                    <a:pt x="63082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B59A41F-63A1-49BB-90F1-FF3F2E7E17A1}"/>
                </a:ext>
              </a:extLst>
            </p:cNvPr>
            <p:cNvCxnSpPr/>
            <p:nvPr/>
          </p:nvCxnSpPr>
          <p:spPr>
            <a:xfrm>
              <a:off x="10064750" y="984694"/>
              <a:ext cx="1447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585941" y="2423880"/>
            <a:ext cx="7388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NVM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与数据库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26566" y="4047234"/>
            <a:ext cx="193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汇报人：龚凯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F9A104-CC20-4CBE-BDF7-EEA428A38D23}"/>
              </a:ext>
            </a:extLst>
          </p:cNvPr>
          <p:cNvCxnSpPr>
            <a:cxnSpLocks/>
          </p:cNvCxnSpPr>
          <p:nvPr/>
        </p:nvCxnSpPr>
        <p:spPr>
          <a:xfrm>
            <a:off x="5276934" y="3635250"/>
            <a:ext cx="1788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3070A8-9D5B-B246-B15E-7A4CA50AFF14}"/>
              </a:ext>
            </a:extLst>
          </p:cNvPr>
          <p:cNvSpPr txBox="1"/>
          <p:nvPr/>
        </p:nvSpPr>
        <p:spPr>
          <a:xfrm>
            <a:off x="10183132" y="5915241"/>
            <a:ext cx="154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2022.05.27</a:t>
            </a:r>
          </a:p>
        </p:txBody>
      </p:sp>
    </p:spTree>
    <p:extLst>
      <p:ext uri="{BB962C8B-B14F-4D97-AF65-F5344CB8AC3E}">
        <p14:creationId xmlns:p14="http://schemas.microsoft.com/office/powerpoint/2010/main" val="41782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F89F6-F9C5-4C2D-B146-86AC84364F4C}"/>
              </a:ext>
            </a:extLst>
          </p:cNvPr>
          <p:cNvSpPr txBox="1"/>
          <p:nvPr/>
        </p:nvSpPr>
        <p:spPr>
          <a:xfrm>
            <a:off x="6614229" y="2340964"/>
            <a:ext cx="5333076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两种工作模式：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memory mode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app-direct mode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崩溃一致性问题：如何保证</a:t>
            </a:r>
            <a:r>
              <a:rPr lang="en-US" altLang="zh-CN" dirty="0" err="1"/>
              <a:t>cpu</a:t>
            </a:r>
            <a:r>
              <a:rPr lang="zh-CN" altLang="en-US" dirty="0"/>
              <a:t>到</a:t>
            </a:r>
            <a:r>
              <a:rPr lang="en-US" altLang="zh-CN" dirty="0"/>
              <a:t>NVM</a:t>
            </a:r>
            <a:r>
              <a:rPr lang="zh-CN" altLang="en-US" dirty="0"/>
              <a:t>的数据一致性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5477D7-8DE5-48D2-BC25-6CA0E5DA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0" y="1677774"/>
            <a:ext cx="5571429" cy="39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4CD3F0-42F9-4C83-9F93-94A93C68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5" y="1847946"/>
            <a:ext cx="6342857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FCC4B5-4F97-473B-837D-352DFD11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0" y="1513829"/>
            <a:ext cx="4923809" cy="34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DE113A-F347-4CBE-B239-3ED18ABE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05" y="1859735"/>
            <a:ext cx="6312995" cy="27939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3C3294-959E-4FFA-96F8-DBEA8A333A7E}"/>
              </a:ext>
            </a:extLst>
          </p:cNvPr>
          <p:cNvSpPr txBox="1"/>
          <p:nvPr/>
        </p:nvSpPr>
        <p:spPr>
          <a:xfrm>
            <a:off x="1312924" y="5344171"/>
            <a:ext cx="84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mfence</a:t>
            </a:r>
            <a:r>
              <a:rPr lang="zh-CN" altLang="en-US" dirty="0"/>
              <a:t>：阻止该指令之后的内存访问，直到该指令之前所有的内存访问完成</a:t>
            </a:r>
            <a:endParaRPr lang="en-US" altLang="zh-CN" dirty="0"/>
          </a:p>
          <a:p>
            <a:r>
              <a:rPr lang="en-US" altLang="zh-CN" dirty="0" err="1"/>
              <a:t>clflush</a:t>
            </a:r>
            <a:r>
              <a:rPr lang="zh-CN" altLang="en-US" dirty="0"/>
              <a:t>：从</a:t>
            </a:r>
            <a:r>
              <a:rPr lang="en-US" altLang="zh-CN" dirty="0"/>
              <a:t>CPU cache </a:t>
            </a:r>
            <a:r>
              <a:rPr lang="zh-CN" altLang="en-US" dirty="0"/>
              <a:t>中踢出一个脏的</a:t>
            </a:r>
            <a:r>
              <a:rPr lang="en-US" altLang="zh-CN" dirty="0"/>
              <a:t>cache </a:t>
            </a:r>
            <a:r>
              <a:rPr lang="zh-CN" altLang="en-US" dirty="0"/>
              <a:t>行并把它写回到</a:t>
            </a:r>
            <a:r>
              <a:rPr lang="en-US" altLang="zh-CN" dirty="0"/>
              <a:t>NVM 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2589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6226" y="5072081"/>
            <a:ext cx="74957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写粒度问题：</a:t>
            </a:r>
            <a:r>
              <a:rPr lang="en-US" altLang="zh-CN" dirty="0"/>
              <a:t>DDR-T</a:t>
            </a:r>
            <a:r>
              <a:rPr lang="zh-CN" altLang="en-US" dirty="0"/>
              <a:t>协议传输粒度和傲腾 </a:t>
            </a:r>
            <a:r>
              <a:rPr lang="en-US" altLang="zh-CN" dirty="0" err="1"/>
              <a:t>PMem</a:t>
            </a:r>
            <a:r>
              <a:rPr lang="en-US" altLang="zh-CN" dirty="0"/>
              <a:t> </a:t>
            </a:r>
            <a:r>
              <a:rPr lang="zh-CN" altLang="en-US" dirty="0"/>
              <a:t>的操作粒度不一致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10AA7-6818-4A68-92CD-82472AE3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8" y="1926170"/>
            <a:ext cx="2477349" cy="3005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6EFBBA-C64E-4316-843D-33F8DAA8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77" y="2269466"/>
            <a:ext cx="8845452" cy="2319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B4D52F-9519-47E9-99AD-CE760DD6F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679" y="1788540"/>
            <a:ext cx="3733333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2598" y="3768361"/>
            <a:ext cx="7495780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写粒度问题解决方案：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、将数据块设置成</a:t>
            </a:r>
            <a:r>
              <a:rPr lang="en-US" altLang="zh-CN" dirty="0"/>
              <a:t>256B</a:t>
            </a:r>
            <a:r>
              <a:rPr lang="zh-CN" altLang="en-US" dirty="0"/>
              <a:t>或者其倍数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、减少小数据量的随机读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071473-85D2-4728-967C-BE06E2CFD632}"/>
              </a:ext>
            </a:extLst>
          </p:cNvPr>
          <p:cNvSpPr txBox="1"/>
          <p:nvPr/>
        </p:nvSpPr>
        <p:spPr>
          <a:xfrm>
            <a:off x="352419" y="1947285"/>
            <a:ext cx="6762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崩溃一致性问题解决方案：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、写日志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NVM Atomic Write(NAW)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Persistent Multi-Word CAS(</a:t>
            </a:r>
            <a:r>
              <a:rPr lang="en-US" altLang="zh-CN" dirty="0" err="1"/>
              <a:t>PMwCAS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23134C-0A1E-4306-BC8D-6BAE05CE3664}"/>
              </a:ext>
            </a:extLst>
          </p:cNvPr>
          <p:cNvSpPr txBox="1"/>
          <p:nvPr/>
        </p:nvSpPr>
        <p:spPr>
          <a:xfrm>
            <a:off x="12673413" y="4623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3DF0C-1938-4492-98F0-B33D3030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68" y="2139706"/>
            <a:ext cx="6123809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2598" y="3768361"/>
            <a:ext cx="7495780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写粒度问题解决方案：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、将数据块设置成</a:t>
            </a:r>
            <a:r>
              <a:rPr lang="en-US" altLang="zh-CN" dirty="0"/>
              <a:t>256B</a:t>
            </a:r>
            <a:r>
              <a:rPr lang="zh-CN" altLang="en-US" dirty="0"/>
              <a:t>或者其倍数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、减少小数据量的随机读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23134C-0A1E-4306-BC8D-6BAE05CE3664}"/>
              </a:ext>
            </a:extLst>
          </p:cNvPr>
          <p:cNvSpPr txBox="1"/>
          <p:nvPr/>
        </p:nvSpPr>
        <p:spPr>
          <a:xfrm>
            <a:off x="12673413" y="4623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4E1E63-91DC-4EB6-B93E-C5DE4B66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70" y="2373123"/>
            <a:ext cx="6561905" cy="27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6E04EC-684A-4078-9BBB-5C01B5E7D7AA}"/>
              </a:ext>
            </a:extLst>
          </p:cNvPr>
          <p:cNvSpPr txBox="1"/>
          <p:nvPr/>
        </p:nvSpPr>
        <p:spPr>
          <a:xfrm>
            <a:off x="352419" y="1947285"/>
            <a:ext cx="6762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崩溃一致性问题解决方案：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、写日志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NVM Atomic Write(NAW)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Persistent Multi-Word CAS(</a:t>
            </a:r>
            <a:r>
              <a:rPr lang="en-US" altLang="zh-CN" dirty="0" err="1">
                <a:solidFill>
                  <a:srgbClr val="FF0000"/>
                </a:solidFill>
              </a:rPr>
              <a:t>PMwCAS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53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192C1F-3218-4827-AAA0-EFBD52BD268D}"/>
              </a:ext>
            </a:extLst>
          </p:cNvPr>
          <p:cNvSpPr txBox="1"/>
          <p:nvPr/>
        </p:nvSpPr>
        <p:spPr>
          <a:xfrm>
            <a:off x="577981" y="1847946"/>
            <a:ext cx="515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NVM</a:t>
            </a:r>
            <a:r>
              <a:rPr lang="zh-CN" altLang="en-US" dirty="0"/>
              <a:t>与数据库索引：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、基数树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、哈希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、跳表</a:t>
            </a:r>
          </a:p>
        </p:txBody>
      </p:sp>
      <p:pic>
        <p:nvPicPr>
          <p:cNvPr id="8" name="Picture 2" descr="https://oss-emcsprod-public.modb.pro/wechatSpider/modb_20210429_610cb2ae-a89b-11eb-be06-00163e068ecd.png">
            <a:extLst>
              <a:ext uri="{FF2B5EF4-FFF2-40B4-BE49-F238E27FC236}">
                <a16:creationId xmlns:a16="http://schemas.microsoft.com/office/drawing/2014/main" id="{878E6CDC-08FA-4240-B486-1D200A59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9450" y="2088600"/>
            <a:ext cx="8294569" cy="32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2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192C1F-3218-4827-AAA0-EFBD52BD268D}"/>
              </a:ext>
            </a:extLst>
          </p:cNvPr>
          <p:cNvSpPr txBox="1"/>
          <p:nvPr/>
        </p:nvSpPr>
        <p:spPr>
          <a:xfrm>
            <a:off x="577981" y="1847946"/>
            <a:ext cx="515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NVM</a:t>
            </a:r>
            <a:r>
              <a:rPr lang="zh-CN" altLang="en-US" dirty="0"/>
              <a:t>与数据库索引：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、基数树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、哈希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、跳表</a:t>
            </a:r>
          </a:p>
        </p:txBody>
      </p:sp>
      <p:pic>
        <p:nvPicPr>
          <p:cNvPr id="1026" name="Picture 2" descr="https://upload.wikimedia.org/wikipedia/commons/thumb/a/ae/Patricia_trie.svg/400px-Patricia_trie.svg.png">
            <a:extLst>
              <a:ext uri="{FF2B5EF4-FFF2-40B4-BE49-F238E27FC236}">
                <a16:creationId xmlns:a16="http://schemas.microsoft.com/office/drawing/2014/main" id="{E8BBB431-630B-4627-AA4D-0E3C4E1A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54" y="2098608"/>
            <a:ext cx="5311080" cy="33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192C1F-3218-4827-AAA0-EFBD52BD268D}"/>
              </a:ext>
            </a:extLst>
          </p:cNvPr>
          <p:cNvSpPr txBox="1"/>
          <p:nvPr/>
        </p:nvSpPr>
        <p:spPr>
          <a:xfrm>
            <a:off x="577981" y="1847946"/>
            <a:ext cx="515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NVM</a:t>
            </a:r>
            <a:r>
              <a:rPr lang="zh-CN" altLang="en-US" dirty="0"/>
              <a:t>与数据库索引：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、基数树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、哈希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、跳表</a:t>
            </a:r>
          </a:p>
        </p:txBody>
      </p:sp>
      <p:pic>
        <p:nvPicPr>
          <p:cNvPr id="7" name="Picture 2" descr="https://d117h1jjiq768j.cloudfront.net/images/default-source/default-album/tutorialimages-album/odbc-album/ruseindxa.gif?sfvrsn=1">
            <a:extLst>
              <a:ext uri="{FF2B5EF4-FFF2-40B4-BE49-F238E27FC236}">
                <a16:creationId xmlns:a16="http://schemas.microsoft.com/office/drawing/2014/main" id="{7035BC1F-7942-45A9-BBC2-2DB18F55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8171" y="2185857"/>
            <a:ext cx="4143237" cy="27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192C1F-3218-4827-AAA0-EFBD52BD268D}"/>
              </a:ext>
            </a:extLst>
          </p:cNvPr>
          <p:cNvSpPr txBox="1"/>
          <p:nvPr/>
        </p:nvSpPr>
        <p:spPr>
          <a:xfrm>
            <a:off x="577981" y="1847946"/>
            <a:ext cx="515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NVM</a:t>
            </a:r>
            <a:r>
              <a:rPr lang="zh-CN" altLang="en-US" dirty="0"/>
              <a:t>与数据库索引：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、基数树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、哈希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、跳表</a:t>
            </a:r>
          </a:p>
        </p:txBody>
      </p:sp>
      <p:pic>
        <p:nvPicPr>
          <p:cNvPr id="2050" name="Picture 2" descr="图1数据结构模型">
            <a:extLst>
              <a:ext uri="{FF2B5EF4-FFF2-40B4-BE49-F238E27FC236}">
                <a16:creationId xmlns:a16="http://schemas.microsoft.com/office/drawing/2014/main" id="{31F75ED3-520B-4130-A5B2-0767F04A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5" y="2606468"/>
            <a:ext cx="6846305" cy="2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4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FC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75467" y="2018255"/>
            <a:ext cx="31411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699" y="3126250"/>
            <a:ext cx="564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NVM</a:t>
            </a:r>
            <a:r>
              <a:rPr lang="zh-CN" altLang="en-US" sz="3600" dirty="0"/>
              <a:t>与数据库索引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982634" y="3095865"/>
            <a:ext cx="492425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535" y="1076050"/>
            <a:ext cx="223486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目录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86933" y="2133600"/>
            <a:ext cx="162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6678EE6-04BE-4176-B765-1796830347C8}"/>
              </a:ext>
            </a:extLst>
          </p:cNvPr>
          <p:cNvSpPr/>
          <p:nvPr/>
        </p:nvSpPr>
        <p:spPr>
          <a:xfrm>
            <a:off x="1323226" y="2503022"/>
            <a:ext cx="9545547" cy="185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软雅黑"/>
                <a:cs typeface="+mn-cs"/>
              </a:rPr>
              <a:t>01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NVM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概述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>
              <a:lnSpc>
                <a:spcPct val="200000"/>
              </a:lnSpc>
              <a:buClr>
                <a:srgbClr val="E7E6E6">
                  <a:lumMod val="50000"/>
                </a:srgbClr>
              </a:buClr>
              <a:buSzPct val="100000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软雅黑"/>
                <a:cs typeface="+mn-cs"/>
              </a:rPr>
              <a:t>02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. </a:t>
            </a:r>
            <a:r>
              <a:rPr lang="en-US" altLang="zh-CN" sz="2000" dirty="0">
                <a:solidFill>
                  <a:prstClr val="black"/>
                </a:solidFill>
              </a:rPr>
              <a:t>NVM</a:t>
            </a:r>
            <a:r>
              <a:rPr lang="zh-CN" altLang="en-US" sz="2000" dirty="0">
                <a:solidFill>
                  <a:prstClr val="black"/>
                </a:solidFill>
              </a:rPr>
              <a:t>与数据库索引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  <a:buClr>
                <a:srgbClr val="E7E6E6">
                  <a:lumMod val="50000"/>
                </a:srgbClr>
              </a:buClr>
              <a:buSzPct val="100000"/>
            </a:pPr>
            <a:r>
              <a:rPr lang="en-US" altLang="zh-CN" sz="2000" dirty="0">
                <a:solidFill>
                  <a:prstClr val="black"/>
                </a:solidFill>
                <a:latin typeface="Arial Black" panose="020B0A04020102020204" pitchFamily="34" charset="0"/>
              </a:rPr>
              <a:t>03</a:t>
            </a:r>
            <a:r>
              <a:rPr lang="en-US" altLang="zh-CN" sz="2000" dirty="0">
                <a:solidFill>
                  <a:prstClr val="black"/>
                </a:solidFill>
              </a:rPr>
              <a:t>. </a:t>
            </a:r>
            <a:r>
              <a:rPr lang="zh-CN" altLang="en-US" sz="2000" dirty="0">
                <a:solidFill>
                  <a:prstClr val="black"/>
                </a:solidFill>
                <a:latin typeface="Consolas"/>
                <a:ea typeface="微软雅黑"/>
              </a:rPr>
              <a:t>总结</a:t>
            </a:r>
            <a:endParaRPr lang="en-US" altLang="zh-CN" sz="2000" dirty="0">
              <a:solidFill>
                <a:prstClr val="black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942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LB+-tree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2F47B7-DA3A-490C-8997-CE8EF5A6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601" y="2323301"/>
            <a:ext cx="6499489" cy="27822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50874-FDE5-4B67-824C-A3A80076971F}"/>
              </a:ext>
            </a:extLst>
          </p:cNvPr>
          <p:cNvSpPr/>
          <p:nvPr/>
        </p:nvSpPr>
        <p:spPr>
          <a:xfrm>
            <a:off x="185159" y="1392192"/>
            <a:ext cx="942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LB+-Trees: Optimizing Persistent Index Performance on 3DXPoint Memory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DC167D-099F-4A21-A840-DA6309A877DD}"/>
              </a:ext>
            </a:extLst>
          </p:cNvPr>
          <p:cNvSpPr txBox="1"/>
          <p:nvPr/>
        </p:nvSpPr>
        <p:spPr>
          <a:xfrm>
            <a:off x="6323888" y="2760099"/>
            <a:ext cx="5868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基于两点：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、在同一个</a:t>
            </a:r>
            <a:r>
              <a:rPr lang="en-US" altLang="zh-CN" dirty="0" err="1"/>
              <a:t>cacheline</a:t>
            </a:r>
            <a:r>
              <a:rPr lang="zh-CN" altLang="en-US" dirty="0"/>
              <a:t>中执行写的多少不影响写入性能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NVM</a:t>
            </a:r>
            <a:r>
              <a:rPr lang="zh-CN" altLang="en-US" dirty="0"/>
              <a:t>中持久化粒度为</a:t>
            </a:r>
            <a:r>
              <a:rPr lang="en-US" altLang="zh-CN" dirty="0"/>
              <a:t>256B</a:t>
            </a:r>
          </a:p>
          <a:p>
            <a:endParaRPr lang="en-US" altLang="zh-CN" dirty="0"/>
          </a:p>
          <a:p>
            <a:r>
              <a:rPr lang="zh-CN" altLang="en-US" dirty="0"/>
              <a:t>提出</a:t>
            </a:r>
            <a:r>
              <a:rPr lang="en-US" altLang="zh-CN" dirty="0"/>
              <a:t>LB+-tree: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、叶子节点大小为</a:t>
            </a:r>
            <a:r>
              <a:rPr lang="en-US" altLang="zh-CN" dirty="0"/>
              <a:t>256B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、减少</a:t>
            </a:r>
            <a:r>
              <a:rPr lang="en-US" altLang="zh-CN" dirty="0" err="1"/>
              <a:t>cacheline</a:t>
            </a:r>
            <a:r>
              <a:rPr lang="zh-CN" altLang="en-US" dirty="0"/>
              <a:t>写和持久化的次数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4B6BEE-3D8F-4844-A337-E0D9F37C25CB}"/>
              </a:ext>
            </a:extLst>
          </p:cNvPr>
          <p:cNvSpPr txBox="1"/>
          <p:nvPr/>
        </p:nvSpPr>
        <p:spPr>
          <a:xfrm>
            <a:off x="1786071" y="5188215"/>
            <a:ext cx="24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LB+-tree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4686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LB+-tree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7D372-84DE-451D-8E3F-9BC44E99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6" y="1762860"/>
            <a:ext cx="4990476" cy="2466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84E862-D12E-4D2D-A955-3D85FCEEA203}"/>
              </a:ext>
            </a:extLst>
          </p:cNvPr>
          <p:cNvSpPr txBox="1"/>
          <p:nvPr/>
        </p:nvSpPr>
        <p:spPr>
          <a:xfrm>
            <a:off x="1143444" y="4667661"/>
            <a:ext cx="30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无分裂的数据插入过程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FBBA36-87FF-4595-86D7-49B186020AB3}"/>
              </a:ext>
            </a:extLst>
          </p:cNvPr>
          <p:cNvSpPr txBox="1"/>
          <p:nvPr/>
        </p:nvSpPr>
        <p:spPr>
          <a:xfrm>
            <a:off x="6657174" y="2375731"/>
            <a:ext cx="534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设计原则：尽可能的减少</a:t>
            </a:r>
            <a:r>
              <a:rPr lang="en-US" altLang="zh-CN" dirty="0" err="1"/>
              <a:t>cacheline</a:t>
            </a:r>
            <a:r>
              <a:rPr lang="zh-CN" altLang="en-US" dirty="0"/>
              <a:t>的写的数量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、键值对无序存放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、尽量写第一个</a:t>
            </a:r>
            <a:r>
              <a:rPr lang="en-US" altLang="zh-CN" dirty="0" err="1"/>
              <a:t>cacheline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76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LB+-tree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32A5AA-17C1-4025-A0C9-515D3300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9" y="1509952"/>
            <a:ext cx="5466667" cy="38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B31809-32DE-4285-AF8C-67A44BE2DCA1}"/>
              </a:ext>
            </a:extLst>
          </p:cNvPr>
          <p:cNvSpPr txBox="1"/>
          <p:nvPr/>
        </p:nvSpPr>
        <p:spPr>
          <a:xfrm>
            <a:off x="1632247" y="5296050"/>
            <a:ext cx="30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叶子节点分分裂过程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793A3-2C72-468F-8C9A-AE05C58E1EEF}"/>
              </a:ext>
            </a:extLst>
          </p:cNvPr>
          <p:cNvSpPr txBox="1"/>
          <p:nvPr/>
        </p:nvSpPr>
        <p:spPr>
          <a:xfrm>
            <a:off x="6657174" y="2375731"/>
            <a:ext cx="534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设计原则：保证节点分裂的崩溃一致性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、使用两个指针进行版本控制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header</a:t>
            </a:r>
            <a:r>
              <a:rPr lang="zh-CN" altLang="en-US" dirty="0"/>
              <a:t>中存放版本信息进行原子变更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20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BFC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WORT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B39F1E-6A26-4E0F-B23C-631D279E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9" y="2198456"/>
            <a:ext cx="4729392" cy="3959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C1D847-77FD-4BEA-BC2D-D38FA3DDE17B}"/>
              </a:ext>
            </a:extLst>
          </p:cNvPr>
          <p:cNvSpPr txBox="1"/>
          <p:nvPr/>
        </p:nvSpPr>
        <p:spPr>
          <a:xfrm>
            <a:off x="6383312" y="3578166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 err="1"/>
              <a:t>B+tree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、树高由</a:t>
            </a:r>
            <a:r>
              <a:rPr lang="en-US" altLang="zh-CN" dirty="0"/>
              <a:t>key</a:t>
            </a:r>
            <a:r>
              <a:rPr lang="zh-CN" altLang="en-US" dirty="0"/>
              <a:t>长度决定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、插入删除查找时间复杂度都是</a:t>
            </a:r>
            <a:r>
              <a:rPr lang="en-US" altLang="zh-CN" dirty="0"/>
              <a:t>O(L/n)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、树的结构和</a:t>
            </a:r>
            <a:r>
              <a:rPr lang="en-US" altLang="zh-CN" dirty="0"/>
              <a:t>key</a:t>
            </a:r>
            <a:r>
              <a:rPr lang="zh-CN" altLang="en-US" dirty="0"/>
              <a:t>插入顺序无关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E66125-D46E-4567-AD67-B26CC521BF99}"/>
              </a:ext>
            </a:extLst>
          </p:cNvPr>
          <p:cNvSpPr/>
          <p:nvPr/>
        </p:nvSpPr>
        <p:spPr>
          <a:xfrm>
            <a:off x="740635" y="1555217"/>
            <a:ext cx="968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WORT: Write Optimal Radix Tree for Persistent Memory Storage Systems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1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BFC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WORT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BFABA-866D-41CC-9727-52060FAB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9" y="2147419"/>
            <a:ext cx="4818742" cy="2563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02125B-D41E-4EBE-AE27-8B3CEAB8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78" y="1239640"/>
            <a:ext cx="5342857" cy="4095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8A29CA-E250-42E9-9E91-3A84482C3176}"/>
              </a:ext>
            </a:extLst>
          </p:cNvPr>
          <p:cNvSpPr txBox="1"/>
          <p:nvPr/>
        </p:nvSpPr>
        <p:spPr>
          <a:xfrm>
            <a:off x="2020536" y="4802736"/>
            <a:ext cx="291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节点结构</a:t>
            </a:r>
          </a:p>
        </p:txBody>
      </p:sp>
    </p:spTree>
    <p:extLst>
      <p:ext uri="{BB962C8B-B14F-4D97-AF65-F5344CB8AC3E}">
        <p14:creationId xmlns:p14="http://schemas.microsoft.com/office/powerpoint/2010/main" val="221710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BFC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WORT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C4ECFA-8045-4305-B0D0-94C8E187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9" y="1677774"/>
            <a:ext cx="6008913" cy="38697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C7A5DD-4357-4B94-B60F-2860A5CA8024}"/>
              </a:ext>
            </a:extLst>
          </p:cNvPr>
          <p:cNvSpPr txBox="1"/>
          <p:nvPr/>
        </p:nvSpPr>
        <p:spPr>
          <a:xfrm>
            <a:off x="7255378" y="2606467"/>
            <a:ext cx="493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原子分裂：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、首先修改节点的头部信息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、再更新指针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、再第一步后发生崩溃时进行重新构建</a:t>
            </a:r>
          </a:p>
        </p:txBody>
      </p:sp>
    </p:spTree>
    <p:extLst>
      <p:ext uri="{BB962C8B-B14F-4D97-AF65-F5344CB8AC3E}">
        <p14:creationId xmlns:p14="http://schemas.microsoft.com/office/powerpoint/2010/main" val="4139008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D30202-2772-4905-B607-C1645FDE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22" y="1800059"/>
            <a:ext cx="7532901" cy="251831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Level hashing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D6C41-0A44-49B3-9990-FF3B038E7EE4}"/>
              </a:ext>
            </a:extLst>
          </p:cNvPr>
          <p:cNvSpPr txBox="1"/>
          <p:nvPr/>
        </p:nvSpPr>
        <p:spPr>
          <a:xfrm>
            <a:off x="162369" y="3048445"/>
            <a:ext cx="4956561" cy="29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设计原则：减少碰撞、均衡负载、减少写操作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每个地址多个槽位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设计两个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两层结构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最多一次移动的插入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7A9D0E-16FD-416B-80C4-E8CE05D7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22" y="4705814"/>
            <a:ext cx="7558839" cy="15691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F7AE6E-EC23-4597-AC1E-0BE62326209F}"/>
              </a:ext>
            </a:extLst>
          </p:cNvPr>
          <p:cNvSpPr/>
          <p:nvPr/>
        </p:nvSpPr>
        <p:spPr>
          <a:xfrm>
            <a:off x="352419" y="1354608"/>
            <a:ext cx="944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Level Hashing: A High-performance and Flexible-resizing Persistent Hashing Index Structure</a:t>
            </a:r>
          </a:p>
        </p:txBody>
      </p:sp>
    </p:spTree>
    <p:extLst>
      <p:ext uri="{BB962C8B-B14F-4D97-AF65-F5344CB8AC3E}">
        <p14:creationId xmlns:p14="http://schemas.microsoft.com/office/powerpoint/2010/main" val="316584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Level hashing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BB34276-EF32-449D-8745-5E003187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17" y="1677449"/>
            <a:ext cx="6800909" cy="4438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7DC289-562B-420D-920A-F6F046DF088D}"/>
              </a:ext>
            </a:extLst>
          </p:cNvPr>
          <p:cNvSpPr txBox="1"/>
          <p:nvPr/>
        </p:nvSpPr>
        <p:spPr>
          <a:xfrm>
            <a:off x="598206" y="2700471"/>
            <a:ext cx="5836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设计原则：减少</a:t>
            </a:r>
            <a:r>
              <a:rPr lang="en-US" altLang="zh-CN" dirty="0"/>
              <a:t>resize</a:t>
            </a:r>
            <a:r>
              <a:rPr lang="zh-CN" altLang="en-US" dirty="0"/>
              <a:t>的规模，保证崩溃一致性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、两层桶设计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、先插入后删除保证崩溃一致性</a:t>
            </a:r>
          </a:p>
        </p:txBody>
      </p:sp>
    </p:spTree>
    <p:extLst>
      <p:ext uri="{BB962C8B-B14F-4D97-AF65-F5344CB8AC3E}">
        <p14:creationId xmlns:p14="http://schemas.microsoft.com/office/powerpoint/2010/main" val="2197319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Level hashing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7DC289-562B-420D-920A-F6F046DF088D}"/>
              </a:ext>
            </a:extLst>
          </p:cNvPr>
          <p:cNvSpPr txBox="1"/>
          <p:nvPr/>
        </p:nvSpPr>
        <p:spPr>
          <a:xfrm>
            <a:off x="598206" y="2700471"/>
            <a:ext cx="5836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设计原则：减少</a:t>
            </a:r>
            <a:r>
              <a:rPr lang="en-US" altLang="zh-CN" dirty="0"/>
              <a:t>resize</a:t>
            </a:r>
            <a:r>
              <a:rPr lang="zh-CN" altLang="en-US" dirty="0"/>
              <a:t>的规模，保证崩溃一致性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、两层桶设计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、先插入后删除保证崩溃一致性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D979DE-BA69-47C0-8F8E-72486FAC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441" y="2793270"/>
            <a:ext cx="6243734" cy="16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+mn-ea"/>
              </a:rPr>
              <a:t>skipList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59DE5-1ADE-4000-8700-9A3B6202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6" y="1883675"/>
            <a:ext cx="7416188" cy="1996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FBE5F0-9E9E-422C-B5BC-6E5C77FE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4771"/>
            <a:ext cx="8503346" cy="17586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5D7075-66FF-4D6F-9C1D-826A9A75DBCB}"/>
              </a:ext>
            </a:extLst>
          </p:cNvPr>
          <p:cNvSpPr/>
          <p:nvPr/>
        </p:nvSpPr>
        <p:spPr>
          <a:xfrm>
            <a:off x="0" y="6485450"/>
            <a:ext cx="1131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Design and implementation of </a:t>
            </a:r>
            <a:r>
              <a:rPr lang="en-US" altLang="zh-CN" dirty="0" err="1"/>
              <a:t>skiplist</a:t>
            </a:r>
            <a:r>
              <a:rPr lang="en-US" altLang="zh-CN" dirty="0"/>
              <a:t>-based key-value store on nonvolatile memory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7D271-4254-4E5E-A3FE-E2B785E58FF4}"/>
              </a:ext>
            </a:extLst>
          </p:cNvPr>
          <p:cNvSpPr txBox="1"/>
          <p:nvPr/>
        </p:nvSpPr>
        <p:spPr>
          <a:xfrm>
            <a:off x="8964538" y="2597921"/>
            <a:ext cx="2905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设计原则：减少写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、部分持久化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、节点放置多个键值对</a:t>
            </a:r>
          </a:p>
        </p:txBody>
      </p:sp>
    </p:spTree>
    <p:extLst>
      <p:ext uri="{BB962C8B-B14F-4D97-AF65-F5344CB8AC3E}">
        <p14:creationId xmlns:p14="http://schemas.microsoft.com/office/powerpoint/2010/main" val="257936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75467" y="2018255"/>
            <a:ext cx="31411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3126250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NVM</a:t>
            </a:r>
            <a:r>
              <a:rPr lang="zh-CN" altLang="en-US" sz="3600" dirty="0"/>
              <a:t>概述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982634" y="3095865"/>
            <a:ext cx="492425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8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+mn-ea"/>
              </a:rPr>
              <a:t>skipList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0E913-9C57-46D1-A4F6-A36AE911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" y="1845579"/>
            <a:ext cx="10735733" cy="24277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7C1B2C-65E3-4816-92C6-6FFACE05E312}"/>
              </a:ext>
            </a:extLst>
          </p:cNvPr>
          <p:cNvSpPr txBox="1"/>
          <p:nvPr/>
        </p:nvSpPr>
        <p:spPr>
          <a:xfrm>
            <a:off x="3563596" y="5221481"/>
            <a:ext cx="579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几点优化：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、节点设置查询阈值，查询次数超过阈值自增高度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、多</a:t>
            </a:r>
            <a:r>
              <a:rPr lang="en-US" altLang="zh-CN" dirty="0"/>
              <a:t>head</a:t>
            </a:r>
            <a:r>
              <a:rPr lang="zh-CN" altLang="en-US" dirty="0"/>
              <a:t>细范围划分</a:t>
            </a:r>
          </a:p>
        </p:txBody>
      </p:sp>
    </p:spTree>
    <p:extLst>
      <p:ext uri="{BB962C8B-B14F-4D97-AF65-F5344CB8AC3E}">
        <p14:creationId xmlns:p14="http://schemas.microsoft.com/office/powerpoint/2010/main" val="384746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75467" y="2018255"/>
            <a:ext cx="31411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3126250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总结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982634" y="3095865"/>
            <a:ext cx="492425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FCAD47-B595-4198-A6F3-CFA23F02BB91}"/>
              </a:ext>
            </a:extLst>
          </p:cNvPr>
          <p:cNvSpPr txBox="1"/>
          <p:nvPr/>
        </p:nvSpPr>
        <p:spPr>
          <a:xfrm>
            <a:off x="3688654" y="3131983"/>
            <a:ext cx="457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耐久性：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一致性：原子更新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安全性：数据加密及加密后的优化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4D728-7DA9-4FC4-863F-6159B402F9DA}"/>
              </a:ext>
            </a:extLst>
          </p:cNvPr>
          <p:cNvSpPr txBox="1"/>
          <p:nvPr/>
        </p:nvSpPr>
        <p:spPr>
          <a:xfrm>
            <a:off x="5399504" y="2813511"/>
            <a:ext cx="239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磨损均衡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数据压缩和数据去重</a:t>
            </a:r>
            <a:endParaRPr lang="en-US" altLang="zh-CN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C6E2FFE-AEC6-4B9D-8344-086A030D5B92}"/>
              </a:ext>
            </a:extLst>
          </p:cNvPr>
          <p:cNvSpPr/>
          <p:nvPr/>
        </p:nvSpPr>
        <p:spPr>
          <a:xfrm>
            <a:off x="5134585" y="2813511"/>
            <a:ext cx="85458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64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D5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A9586-150B-47D7-B5D6-EAB29A5FA7C0}"/>
              </a:ext>
            </a:extLst>
          </p:cNvPr>
          <p:cNvSpPr txBox="1"/>
          <p:nvPr/>
        </p:nvSpPr>
        <p:spPr>
          <a:xfrm>
            <a:off x="9169637" y="4144710"/>
            <a:ext cx="2392823" cy="115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3E627E-02C6-40BD-AD1C-48BD3875578F}"/>
              </a:ext>
            </a:extLst>
          </p:cNvPr>
          <p:cNvSpPr txBox="1"/>
          <p:nvPr/>
        </p:nvSpPr>
        <p:spPr>
          <a:xfrm>
            <a:off x="458340" y="2136338"/>
            <a:ext cx="11024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LB+tree</a:t>
            </a:r>
            <a:r>
              <a:rPr lang="zh-CN" altLang="en-US" dirty="0"/>
              <a:t>做到了完全对齐，因此也导致</a:t>
            </a:r>
            <a:r>
              <a:rPr lang="en-US" altLang="zh-CN" dirty="0" err="1"/>
              <a:t>kv</a:t>
            </a:r>
            <a:r>
              <a:rPr lang="zh-CN" altLang="en-US" dirty="0"/>
              <a:t>的大小收到了限制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WORT</a:t>
            </a:r>
            <a:r>
              <a:rPr lang="zh-CN" altLang="en-US" dirty="0"/>
              <a:t>当前对</a:t>
            </a:r>
            <a:r>
              <a:rPr lang="en-US" altLang="zh-CN" dirty="0"/>
              <a:t>Radix tree</a:t>
            </a:r>
            <a:r>
              <a:rPr lang="zh-CN" altLang="en-US" dirty="0"/>
              <a:t>的优化主要是提升内存空间和缓存空间利用率，对</a:t>
            </a:r>
            <a:r>
              <a:rPr lang="en-US" altLang="zh-CN" dirty="0"/>
              <a:t>Radix tree</a:t>
            </a:r>
            <a:r>
              <a:rPr lang="zh-CN" altLang="en-US" dirty="0"/>
              <a:t>来说在什么样的应用场景内更具有性能优势是没有考虑到的。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level hash</a:t>
            </a:r>
            <a:r>
              <a:rPr lang="zh-CN" altLang="en-US" dirty="0"/>
              <a:t>通过两个</a:t>
            </a:r>
            <a:r>
              <a:rPr lang="en-US" altLang="zh-CN" dirty="0"/>
              <a:t>hash</a:t>
            </a:r>
            <a:r>
              <a:rPr lang="zh-CN" altLang="en-US" dirty="0"/>
              <a:t>函数可以有比较好的空间利用率，但是每次扩容只能呈倍数增加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、跳表的这些优化在</a:t>
            </a:r>
            <a:r>
              <a:rPr lang="en-US" altLang="zh-CN" dirty="0"/>
              <a:t>DRAM</a:t>
            </a:r>
            <a:r>
              <a:rPr lang="zh-CN" altLang="en-US" dirty="0"/>
              <a:t>上也可以做，同样也是没有考虑其具体场景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0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101AB-01DC-48D9-98ED-6E2005E0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40758"/>
            <a:ext cx="4463075" cy="2892190"/>
          </a:xfrm>
          <a:prstGeom prst="rect">
            <a:avLst/>
          </a:prstGeom>
        </p:spPr>
      </p:pic>
      <p:sp>
        <p:nvSpPr>
          <p:cNvPr id="6" name="AutoShape 4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0EB277C1-B01B-49E1-8073-F29AA2B26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3C67D15F-E305-4CC7-92BC-073CAC5E54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199" y="3081866"/>
            <a:ext cx="3166533" cy="3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C9D74-BE06-469C-ABA6-FC8158AD985E}"/>
              </a:ext>
            </a:extLst>
          </p:cNvPr>
          <p:cNvSpPr txBox="1"/>
          <p:nvPr/>
        </p:nvSpPr>
        <p:spPr>
          <a:xfrm>
            <a:off x="1219203" y="4732948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　　　</a:t>
            </a:r>
            <a:r>
              <a:rPr lang="en-US" altLang="zh-CN" dirty="0"/>
              <a:t> HDD                                         SSD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DDD84D-5696-4734-8AED-77B332F9B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0" y="1527116"/>
            <a:ext cx="4420056" cy="31380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84CFD6-CAC7-466D-8060-D99F3F0C41E2}"/>
              </a:ext>
            </a:extLst>
          </p:cNvPr>
          <p:cNvSpPr txBox="1"/>
          <p:nvPr/>
        </p:nvSpPr>
        <p:spPr>
          <a:xfrm>
            <a:off x="6843087" y="5103674"/>
            <a:ext cx="6236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、闪存结构，速度快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、随机</a:t>
            </a:r>
            <a:r>
              <a:rPr lang="en-US" altLang="zh-CN" dirty="0"/>
              <a:t>IO</a:t>
            </a:r>
            <a:r>
              <a:rPr lang="zh-CN" altLang="en-US" dirty="0"/>
              <a:t>和顺序</a:t>
            </a:r>
            <a:r>
              <a:rPr lang="en-US" altLang="zh-CN" dirty="0"/>
              <a:t>IO</a:t>
            </a:r>
            <a:r>
              <a:rPr lang="zh-CN" altLang="en-US" dirty="0"/>
              <a:t>差异没那么大</a:t>
            </a:r>
            <a:endParaRPr lang="en-US" altLang="zh-CN" dirty="0">
              <a:latin typeface="HGB7X_CNKI" panose="02000500000000000000" pitchFamily="2" charset="-122"/>
              <a:ea typeface="HGB7X_CNKI" panose="02000500000000000000" pitchFamily="2" charset="-122"/>
            </a:endParaRP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、写前擦除效率影响</a:t>
            </a:r>
            <a:r>
              <a:rPr lang="en-US" altLang="zh-CN" dirty="0"/>
              <a:t>IO</a:t>
            </a:r>
            <a:endParaRPr lang="en-US" altLang="zh-CN" sz="1600" dirty="0"/>
          </a:p>
          <a:p>
            <a:r>
              <a:rPr lang="en-US" altLang="zh-CN" dirty="0"/>
              <a:t>2</a:t>
            </a:r>
            <a:r>
              <a:rPr lang="zh-CN" altLang="en-US" dirty="0"/>
              <a:t>、寿命短</a:t>
            </a:r>
            <a:endParaRPr lang="en-US" altLang="zh-CN" dirty="0"/>
          </a:p>
          <a:p>
            <a:endParaRPr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B84B4C-7183-4A2C-AF94-9ECD71493310}"/>
              </a:ext>
            </a:extLst>
          </p:cNvPr>
          <p:cNvSpPr txBox="1"/>
          <p:nvPr/>
        </p:nvSpPr>
        <p:spPr>
          <a:xfrm>
            <a:off x="164412" y="5352816"/>
            <a:ext cx="623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、廉价、存储量大、寿命长、断电后数据也能保存很久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、是最擅长顺序</a:t>
            </a:r>
            <a:r>
              <a:rPr lang="en-US" altLang="zh-CN" dirty="0"/>
              <a:t>IO</a:t>
            </a:r>
            <a:r>
              <a:rPr lang="zh-CN" altLang="en-US" dirty="0"/>
              <a:t>的存储介质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、顺序</a:t>
            </a:r>
            <a:r>
              <a:rPr lang="en-US" altLang="zh-CN" dirty="0"/>
              <a:t>IO</a:t>
            </a:r>
            <a:r>
              <a:rPr lang="zh-CN" altLang="en-US" dirty="0"/>
              <a:t>和随机</a:t>
            </a:r>
            <a:r>
              <a:rPr lang="en-US" altLang="zh-CN" dirty="0"/>
              <a:t>IO</a:t>
            </a:r>
            <a:r>
              <a:rPr lang="zh-CN" altLang="en-US" dirty="0"/>
              <a:t>性能差异大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55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AutoShape 4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0EB277C1-B01B-49E1-8073-F29AA2B26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3C67D15F-E305-4CC7-92BC-073CAC5E54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199" y="3081866"/>
            <a:ext cx="3166533" cy="3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C9D74-BE06-469C-ABA6-FC8158AD985E}"/>
              </a:ext>
            </a:extLst>
          </p:cNvPr>
          <p:cNvSpPr txBox="1"/>
          <p:nvPr/>
        </p:nvSpPr>
        <p:spPr>
          <a:xfrm>
            <a:off x="1219203" y="4732948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　　　</a:t>
            </a:r>
            <a:r>
              <a:rPr lang="en-US" altLang="zh-CN" dirty="0"/>
              <a:t> HDD                                         SSD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DDD84D-5696-4734-8AED-77B332F9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0" y="1527116"/>
            <a:ext cx="4420056" cy="31380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84CFD6-CAC7-466D-8060-D99F3F0C41E2}"/>
              </a:ext>
            </a:extLst>
          </p:cNvPr>
          <p:cNvSpPr txBox="1"/>
          <p:nvPr/>
        </p:nvSpPr>
        <p:spPr>
          <a:xfrm>
            <a:off x="6843087" y="5103674"/>
            <a:ext cx="6236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、闪存结构，速度快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、随机</a:t>
            </a:r>
            <a:r>
              <a:rPr lang="en-US" altLang="zh-CN" dirty="0"/>
              <a:t>IO</a:t>
            </a:r>
            <a:r>
              <a:rPr lang="zh-CN" altLang="en-US" dirty="0"/>
              <a:t>和顺序</a:t>
            </a:r>
            <a:r>
              <a:rPr lang="en-US" altLang="zh-CN" dirty="0"/>
              <a:t>IO</a:t>
            </a:r>
            <a:r>
              <a:rPr lang="zh-CN" altLang="en-US" dirty="0"/>
              <a:t>差异没那么大</a:t>
            </a:r>
            <a:endParaRPr lang="en-US" altLang="zh-CN" dirty="0">
              <a:latin typeface="HGB7X_CNKI" panose="02000500000000000000" pitchFamily="2" charset="-122"/>
              <a:ea typeface="HGB7X_CNKI" panose="02000500000000000000" pitchFamily="2" charset="-122"/>
            </a:endParaRP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、写前擦除效率影响</a:t>
            </a:r>
            <a:r>
              <a:rPr lang="en-US" altLang="zh-CN" dirty="0"/>
              <a:t>IO</a:t>
            </a:r>
            <a:endParaRPr lang="en-US" altLang="zh-CN" sz="1600" dirty="0"/>
          </a:p>
          <a:p>
            <a:r>
              <a:rPr lang="en-US" altLang="zh-CN" dirty="0"/>
              <a:t>2</a:t>
            </a:r>
            <a:r>
              <a:rPr lang="zh-CN" altLang="en-US" dirty="0"/>
              <a:t>、寿命短</a:t>
            </a:r>
            <a:endParaRPr lang="en-US" altLang="zh-CN" dirty="0"/>
          </a:p>
          <a:p>
            <a:endParaRPr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B84B4C-7183-4A2C-AF94-9ECD71493310}"/>
              </a:ext>
            </a:extLst>
          </p:cNvPr>
          <p:cNvSpPr txBox="1"/>
          <p:nvPr/>
        </p:nvSpPr>
        <p:spPr>
          <a:xfrm>
            <a:off x="164412" y="5352816"/>
            <a:ext cx="623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、廉价、存储量大、寿命长、断电后数据也能保存很久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、是最擅长顺序</a:t>
            </a:r>
            <a:r>
              <a:rPr lang="en-US" altLang="zh-CN" dirty="0"/>
              <a:t>IO</a:t>
            </a:r>
            <a:r>
              <a:rPr lang="zh-CN" altLang="en-US" dirty="0"/>
              <a:t>的存储介质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、顺序</a:t>
            </a:r>
            <a:r>
              <a:rPr lang="en-US" altLang="zh-CN" dirty="0"/>
              <a:t>IO</a:t>
            </a:r>
            <a:r>
              <a:rPr lang="zh-CN" altLang="en-US" dirty="0"/>
              <a:t>和随机</a:t>
            </a:r>
            <a:r>
              <a:rPr lang="en-US" altLang="zh-CN" dirty="0"/>
              <a:t>IO</a:t>
            </a:r>
            <a:r>
              <a:rPr lang="zh-CN" altLang="en-US" dirty="0"/>
              <a:t>性能差异大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91EA0-6673-485E-96F7-52C3D4AF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30" y="1751081"/>
            <a:ext cx="4854867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6" name="AutoShape 4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0EB277C1-B01B-49E1-8073-F29AA2B26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s://p3-juejin.byteimg.com/tos-cn-i-k3u1fbpfcp/f832216f3ed64e839adab864842e9de0~tplv-k3u1fbpfcp-zoom-in-crop-mark:1304:0:0:0.awebp">
            <a:extLst>
              <a:ext uri="{FF2B5EF4-FFF2-40B4-BE49-F238E27FC236}">
                <a16:creationId xmlns:a16="http://schemas.microsoft.com/office/drawing/2014/main" id="{3C67D15F-E305-4CC7-92BC-073CAC5E54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199" y="3081866"/>
            <a:ext cx="3166533" cy="3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C9D74-BE06-469C-ABA6-FC8158AD985E}"/>
              </a:ext>
            </a:extLst>
          </p:cNvPr>
          <p:cNvSpPr txBox="1"/>
          <p:nvPr/>
        </p:nvSpPr>
        <p:spPr>
          <a:xfrm>
            <a:off x="1219203" y="4732948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　　　</a:t>
            </a:r>
            <a:r>
              <a:rPr lang="en-US" altLang="zh-CN" dirty="0"/>
              <a:t> HDD                                         SSD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DDD84D-5696-4734-8AED-77B332F9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0" y="1527116"/>
            <a:ext cx="4420056" cy="31380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84CFD6-CAC7-466D-8060-D99F3F0C41E2}"/>
              </a:ext>
            </a:extLst>
          </p:cNvPr>
          <p:cNvSpPr txBox="1"/>
          <p:nvPr/>
        </p:nvSpPr>
        <p:spPr>
          <a:xfrm>
            <a:off x="6843087" y="5103674"/>
            <a:ext cx="6236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、闪存结构，速度快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、随机</a:t>
            </a:r>
            <a:r>
              <a:rPr lang="en-US" altLang="zh-CN" dirty="0"/>
              <a:t>IO</a:t>
            </a:r>
            <a:r>
              <a:rPr lang="zh-CN" altLang="en-US" dirty="0"/>
              <a:t>和顺序</a:t>
            </a:r>
            <a:r>
              <a:rPr lang="en-US" altLang="zh-CN" dirty="0"/>
              <a:t>IO</a:t>
            </a:r>
            <a:r>
              <a:rPr lang="zh-CN" altLang="en-US" dirty="0"/>
              <a:t>差异没那么大</a:t>
            </a:r>
            <a:endParaRPr lang="en-US" altLang="zh-CN" dirty="0">
              <a:latin typeface="HGB7X_CNKI" panose="02000500000000000000" pitchFamily="2" charset="-122"/>
              <a:ea typeface="HGB7X_CNKI" panose="02000500000000000000" pitchFamily="2" charset="-122"/>
            </a:endParaRP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、写前擦除效率影响</a:t>
            </a:r>
            <a:r>
              <a:rPr lang="en-US" altLang="zh-CN" dirty="0"/>
              <a:t>IO</a:t>
            </a:r>
            <a:endParaRPr lang="en-US" altLang="zh-CN" sz="1600" dirty="0"/>
          </a:p>
          <a:p>
            <a:r>
              <a:rPr lang="en-US" altLang="zh-CN" dirty="0"/>
              <a:t>2</a:t>
            </a:r>
            <a:r>
              <a:rPr lang="zh-CN" altLang="en-US" dirty="0"/>
              <a:t>、寿命短</a:t>
            </a:r>
            <a:endParaRPr lang="en-US" altLang="zh-CN" dirty="0"/>
          </a:p>
          <a:p>
            <a:endParaRPr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B84B4C-7183-4A2C-AF94-9ECD71493310}"/>
              </a:ext>
            </a:extLst>
          </p:cNvPr>
          <p:cNvSpPr txBox="1"/>
          <p:nvPr/>
        </p:nvSpPr>
        <p:spPr>
          <a:xfrm>
            <a:off x="164412" y="5352816"/>
            <a:ext cx="623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、廉价、存储量大、寿命长、断电后数据也能保存很久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、是最擅长顺序</a:t>
            </a:r>
            <a:r>
              <a:rPr lang="en-US" altLang="zh-CN" dirty="0"/>
              <a:t>IO</a:t>
            </a:r>
            <a:r>
              <a:rPr lang="zh-CN" altLang="en-US" dirty="0"/>
              <a:t>的存储介质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、顺序</a:t>
            </a:r>
            <a:r>
              <a:rPr lang="en-US" altLang="zh-CN" dirty="0"/>
              <a:t>IO</a:t>
            </a:r>
            <a:r>
              <a:rPr lang="zh-CN" altLang="en-US" dirty="0"/>
              <a:t>和随机</a:t>
            </a:r>
            <a:r>
              <a:rPr lang="en-US" altLang="zh-CN" dirty="0"/>
              <a:t>IO</a:t>
            </a:r>
            <a:r>
              <a:rPr lang="zh-CN" altLang="en-US" dirty="0"/>
              <a:t>性能差异大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FA7D6-711B-45FB-AB5C-8F3EF0B7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0133"/>
            <a:ext cx="4535069" cy="37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EDEC9-BFF9-4C54-A449-76FE571DB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880" y="629855"/>
            <a:ext cx="3019365" cy="19505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9BED30-757B-4F46-B5E9-C0F281155344}"/>
              </a:ext>
            </a:extLst>
          </p:cNvPr>
          <p:cNvSpPr txBox="1"/>
          <p:nvPr/>
        </p:nvSpPr>
        <p:spPr>
          <a:xfrm>
            <a:off x="723122" y="5220216"/>
            <a:ext cx="415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DRAM</a:t>
            </a:r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、随机读写和顺序读写速度相同</a:t>
            </a:r>
            <a:endParaRPr lang="en-US" altLang="zh-CN" dirty="0"/>
          </a:p>
          <a:p>
            <a:r>
              <a:rPr lang="en-US" altLang="zh-CN" dirty="0"/>
              <a:t>DRAM</a:t>
            </a:r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、存储单元密度低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、耗电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8" name="Picture 4" descr="images">
            <a:extLst>
              <a:ext uri="{FF2B5EF4-FFF2-40B4-BE49-F238E27FC236}">
                <a16:creationId xmlns:a16="http://schemas.microsoft.com/office/drawing/2014/main" id="{51D95EFC-1ED4-492A-B06C-20DD332A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9" y="2041954"/>
            <a:ext cx="51244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6A2B9D-8D28-4340-A9EA-7E7D82473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69" y="2763996"/>
            <a:ext cx="6597450" cy="23529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52BF61-2417-46E5-8B5A-83937625929B}"/>
              </a:ext>
            </a:extLst>
          </p:cNvPr>
          <p:cNvSpPr txBox="1"/>
          <p:nvPr/>
        </p:nvSpPr>
        <p:spPr>
          <a:xfrm>
            <a:off x="7049641" y="4816796"/>
            <a:ext cx="4151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NVM</a:t>
            </a:r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、持久性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、字节寻址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、容量大</a:t>
            </a:r>
            <a:endParaRPr lang="en-US" altLang="zh-CN" dirty="0"/>
          </a:p>
          <a:p>
            <a:r>
              <a:rPr lang="en-US" altLang="zh-CN" dirty="0"/>
              <a:t>NVM</a:t>
            </a:r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、读写不对称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、寿命短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1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80ABE8-38FA-4BC3-B3FD-4D2169F7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773"/>
            <a:ext cx="6744432" cy="30650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9F612C-8119-4E4B-AF20-21ABECB5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92" y="1004809"/>
            <a:ext cx="5606808" cy="4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ADB534-06AA-487A-8E22-28E324B559B6}"/>
              </a:ext>
            </a:extLst>
          </p:cNvPr>
          <p:cNvSpPr/>
          <p:nvPr/>
        </p:nvSpPr>
        <p:spPr>
          <a:xfrm>
            <a:off x="458340" y="1154554"/>
            <a:ext cx="685104" cy="170172"/>
          </a:xfrm>
          <a:prstGeom prst="rect">
            <a:avLst/>
          </a:prstGeom>
          <a:solidFill>
            <a:srgbClr val="5A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7C6B6-DA61-480C-94B4-AB7F957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19" y="631334"/>
            <a:ext cx="333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NVM</a:t>
            </a:r>
            <a:r>
              <a:rPr lang="zh-CN" altLang="en-US" sz="2800" b="1" dirty="0">
                <a:latin typeface="+mn-ea"/>
              </a:rPr>
              <a:t>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0391" y="4839296"/>
            <a:ext cx="5571428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现有体系：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、多级缓存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、多核</a:t>
            </a:r>
            <a:endParaRPr lang="en-US" altLang="zh-CN" dirty="0"/>
          </a:p>
        </p:txBody>
      </p:sp>
      <p:pic>
        <p:nvPicPr>
          <p:cNvPr id="10" name="Picture 2" descr="两个线程并行运行">
            <a:extLst>
              <a:ext uri="{FF2B5EF4-FFF2-40B4-BE49-F238E27FC236}">
                <a16:creationId xmlns:a16="http://schemas.microsoft.com/office/drawing/2014/main" id="{9C5E5640-2E83-45D7-8C48-BB7EB83F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23" y="1206739"/>
            <a:ext cx="3498196" cy="37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4CEEE2-2707-4227-BBD3-0854D285CBB9}"/>
              </a:ext>
            </a:extLst>
          </p:cNvPr>
          <p:cNvSpPr/>
          <p:nvPr/>
        </p:nvSpPr>
        <p:spPr>
          <a:xfrm>
            <a:off x="7885578" y="4909206"/>
            <a:ext cx="2157963" cy="1708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现有优化：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writeback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、指令重排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、缓存一致性协议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05461C-D407-43D6-AFC0-A7F3A8EE5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95" y="1465735"/>
            <a:ext cx="6499937" cy="31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21415</TotalTime>
  <Words>2593</Words>
  <Application>Microsoft Office PowerPoint</Application>
  <PresentationFormat>宽屏</PresentationFormat>
  <Paragraphs>289</Paragraphs>
  <Slides>33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HGB7X_CNKI</vt:lpstr>
      <vt:lpstr>等线</vt:lpstr>
      <vt:lpstr>方正清刻本悦宋简体</vt:lpstr>
      <vt:lpstr>微软雅黑</vt:lpstr>
      <vt:lpstr>微软雅黑</vt:lpstr>
      <vt:lpstr>Arial</vt:lpstr>
      <vt:lpstr>Arial Black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Dongcs</dc:creator>
  <cp:lastModifiedBy>kai gong</cp:lastModifiedBy>
  <cp:revision>311</cp:revision>
  <dcterms:created xsi:type="dcterms:W3CDTF">2020-12-03T15:16:15Z</dcterms:created>
  <dcterms:modified xsi:type="dcterms:W3CDTF">2022-05-26T14:15:40Z</dcterms:modified>
</cp:coreProperties>
</file>