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96" autoAdjust="0"/>
  </p:normalViewPr>
  <p:slideViewPr>
    <p:cSldViewPr>
      <p:cViewPr varScale="1">
        <p:scale>
          <a:sx n="60" d="100"/>
          <a:sy n="6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ADFBF-785E-4D1E-BEFB-2BBAFB8A68A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1EB86-9618-4308-BD53-E4D6D6896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8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</a:t>
            </a:r>
            <a:r>
              <a:rPr lang="en-IN" dirty="0" err="1" smtClean="0"/>
              <a:t>docs.spring.io</a:t>
            </a:r>
            <a:r>
              <a:rPr lang="en-IN" dirty="0" smtClean="0"/>
              <a:t>/spring-boot/docs/</a:t>
            </a:r>
            <a:r>
              <a:rPr lang="en-IN" dirty="0" err="1" smtClean="0"/>
              <a:t>2.1.5.RELEASE</a:t>
            </a:r>
            <a:r>
              <a:rPr lang="en-IN" dirty="0" smtClean="0"/>
              <a:t>/reference/html/boot-features-</a:t>
            </a:r>
            <a:r>
              <a:rPr lang="en-IN" dirty="0" err="1" smtClean="0"/>
              <a:t>testing.html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https://</a:t>
            </a:r>
            <a:r>
              <a:rPr lang="en-IN" dirty="0" err="1" smtClean="0"/>
              <a:t>spring.io</a:t>
            </a:r>
            <a:r>
              <a:rPr lang="en-IN" dirty="0" smtClean="0"/>
              <a:t>/guides/</a:t>
            </a:r>
            <a:r>
              <a:rPr lang="en-IN" dirty="0" err="1" smtClean="0"/>
              <a:t>gs</a:t>
            </a:r>
            <a:r>
              <a:rPr lang="en-IN" dirty="0" smtClean="0"/>
              <a:t>/testing-web/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1EB86-9618-4308-BD53-E4D6D6896DD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0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46B-CF5D-4DB8-AA94-5D4E258B2BE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BF2-41F1-4646-AB7F-A4AD2AC1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93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46B-CF5D-4DB8-AA94-5D4E258B2BE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BF2-41F1-4646-AB7F-A4AD2AC1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80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46B-CF5D-4DB8-AA94-5D4E258B2BE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BF2-41F1-4646-AB7F-A4AD2AC1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23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46B-CF5D-4DB8-AA94-5D4E258B2BE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BF2-41F1-4646-AB7F-A4AD2AC1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55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46B-CF5D-4DB8-AA94-5D4E258B2BE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BF2-41F1-4646-AB7F-A4AD2AC1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53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46B-CF5D-4DB8-AA94-5D4E258B2BE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BF2-41F1-4646-AB7F-A4AD2AC1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38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46B-CF5D-4DB8-AA94-5D4E258B2BE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BF2-41F1-4646-AB7F-A4AD2AC1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38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46B-CF5D-4DB8-AA94-5D4E258B2BE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BF2-41F1-4646-AB7F-A4AD2AC1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5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46B-CF5D-4DB8-AA94-5D4E258B2BE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BF2-41F1-4646-AB7F-A4AD2AC1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46B-CF5D-4DB8-AA94-5D4E258B2BE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BF2-41F1-4646-AB7F-A4AD2AC1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07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046B-CF5D-4DB8-AA94-5D4E258B2BE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BF2-41F1-4646-AB7F-A4AD2AC1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68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8046B-CF5D-4DB8-AA94-5D4E258B2BE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3BBF2-41F1-4646-AB7F-A4AD2AC1F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27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SpringBootTest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34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1143000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SpringBootApplication</a:t>
            </a:r>
            <a:r>
              <a:rPr lang="en-US" dirty="0" smtClean="0"/>
              <a:t>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5400600"/>
          </a:xfrm>
        </p:spPr>
        <p:txBody>
          <a:bodyPr>
            <a:noAutofit/>
          </a:bodyPr>
          <a:lstStyle/>
          <a:p>
            <a:r>
              <a:rPr lang="en-US" sz="2200" b="1" dirty="0"/>
              <a:t>@</a:t>
            </a:r>
            <a:r>
              <a:rPr lang="en-US" sz="2200" b="1" dirty="0" err="1"/>
              <a:t>SpringBootApplication</a:t>
            </a:r>
            <a:r>
              <a:rPr lang="en-US" sz="2200" dirty="0"/>
              <a:t> is a convenience annotation that adds all of the following:</a:t>
            </a:r>
          </a:p>
          <a:p>
            <a:r>
              <a:rPr lang="en-US" sz="2200" b="1" dirty="0"/>
              <a:t>@Configuration: </a:t>
            </a:r>
            <a:r>
              <a:rPr lang="en-US" sz="2200" dirty="0"/>
              <a:t>Tags the class as a source of bean definitions for the application context.</a:t>
            </a:r>
          </a:p>
          <a:p>
            <a:r>
              <a:rPr lang="en-US" sz="2200" b="1" dirty="0"/>
              <a:t>@</a:t>
            </a:r>
            <a:r>
              <a:rPr lang="en-US" sz="2200" b="1" dirty="0" err="1"/>
              <a:t>EnableAutoConfiguration</a:t>
            </a:r>
            <a:r>
              <a:rPr lang="en-US" sz="2200" b="1" dirty="0"/>
              <a:t>: </a:t>
            </a:r>
            <a:r>
              <a:rPr lang="en-US" sz="2200" dirty="0"/>
              <a:t>Tells Spring Boot to start adding beans based on </a:t>
            </a:r>
            <a:r>
              <a:rPr lang="en-US" sz="2200" dirty="0" err="1"/>
              <a:t>classpath</a:t>
            </a:r>
            <a:r>
              <a:rPr lang="en-US" sz="2200" dirty="0"/>
              <a:t> settings, other beans, and various property settings.</a:t>
            </a:r>
          </a:p>
          <a:p>
            <a:r>
              <a:rPr lang="en-US" sz="2200" b="1" dirty="0"/>
              <a:t>@</a:t>
            </a:r>
            <a:r>
              <a:rPr lang="en-US" sz="2200" b="1" dirty="0" err="1"/>
              <a:t>EnableWebMvc</a:t>
            </a:r>
            <a:r>
              <a:rPr lang="en-US" sz="2200" b="1" dirty="0"/>
              <a:t>: </a:t>
            </a:r>
            <a:r>
              <a:rPr lang="en-US" sz="2200" dirty="0"/>
              <a:t>Flags the application as a web application and activates key behaviors, such as setting up a </a:t>
            </a:r>
            <a:r>
              <a:rPr lang="en-US" sz="2200" dirty="0" err="1"/>
              <a:t>DispatcherServlet</a:t>
            </a:r>
            <a:r>
              <a:rPr lang="en-US" sz="2200" dirty="0"/>
              <a:t>. Spring Boot adds it automatically when it sees spring-</a:t>
            </a:r>
            <a:r>
              <a:rPr lang="en-US" sz="2200" dirty="0" err="1"/>
              <a:t>webmvc</a:t>
            </a:r>
            <a:r>
              <a:rPr lang="en-US" sz="2200" dirty="0"/>
              <a:t> on the </a:t>
            </a:r>
            <a:r>
              <a:rPr lang="en-US" sz="2200" dirty="0" err="1"/>
              <a:t>classpath</a:t>
            </a:r>
            <a:r>
              <a:rPr lang="en-US" sz="2200" dirty="0"/>
              <a:t>.</a:t>
            </a:r>
          </a:p>
          <a:p>
            <a:r>
              <a:rPr lang="en-US" sz="2200" b="1" dirty="0"/>
              <a:t>@</a:t>
            </a:r>
            <a:r>
              <a:rPr lang="en-US" sz="2200" b="1" dirty="0" err="1"/>
              <a:t>ComponentScan</a:t>
            </a:r>
            <a:r>
              <a:rPr lang="en-US" sz="2200" b="1" dirty="0"/>
              <a:t>: </a:t>
            </a:r>
            <a:r>
              <a:rPr lang="en-US" sz="2200" dirty="0"/>
              <a:t>Tells Spring to look for other components, configurations, and services in the </a:t>
            </a:r>
            <a:r>
              <a:rPr lang="en-US" sz="2200" dirty="0" smtClean="0"/>
              <a:t>the</a:t>
            </a:r>
            <a:r>
              <a:rPr lang="en-US" sz="2200" dirty="0"/>
              <a:t> </a:t>
            </a:r>
            <a:r>
              <a:rPr lang="en-US" sz="2200" dirty="0" err="1"/>
              <a:t>com.example.testingweb</a:t>
            </a:r>
            <a:r>
              <a:rPr lang="en-US" sz="2200" dirty="0"/>
              <a:t> package, letting it find the </a:t>
            </a:r>
            <a:r>
              <a:rPr lang="en-US" sz="2200" dirty="0" err="1"/>
              <a:t>HelloController</a:t>
            </a:r>
            <a:r>
              <a:rPr lang="en-US" sz="2200" dirty="0"/>
              <a:t> class.</a:t>
            </a:r>
          </a:p>
          <a:p>
            <a:r>
              <a:rPr lang="en-US" sz="2200" dirty="0"/>
              <a:t>The main() method uses Spring Boot’s </a:t>
            </a:r>
            <a:r>
              <a:rPr lang="en-US" sz="2200" dirty="0" err="1"/>
              <a:t>SpringApplication.run</a:t>
            </a:r>
            <a:r>
              <a:rPr lang="en-US" sz="2200" dirty="0"/>
              <a:t>() method to launch an application. Did you notice that there is not a single line of XML? There is no </a:t>
            </a:r>
            <a:r>
              <a:rPr lang="en-US" sz="2200" dirty="0" err="1"/>
              <a:t>web.xml</a:t>
            </a:r>
            <a:r>
              <a:rPr lang="en-US" sz="2200" dirty="0"/>
              <a:t> file, either. This web application is 100% pure Java and you did not have to deal with configuring any plumbing or infrastructure. Spring Boot handles all of that for </a:t>
            </a:r>
            <a:r>
              <a:rPr lang="en-US" sz="2200" dirty="0" smtClean="0"/>
              <a:t>you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94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321"/>
            <a:ext cx="8229600" cy="1143000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SpringBootTest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4857403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 smtClean="0"/>
              <a:t>@</a:t>
            </a:r>
            <a:r>
              <a:rPr lang="en-US" dirty="0" err="1" smtClean="0"/>
              <a:t>SpringBootTest</a:t>
            </a:r>
            <a:r>
              <a:rPr lang="en-US" dirty="0"/>
              <a:t> annotation tells Spring Boot to look for a main configuration class (one with </a:t>
            </a:r>
            <a:r>
              <a:rPr lang="en-US" dirty="0" smtClean="0"/>
              <a:t>@</a:t>
            </a:r>
            <a:r>
              <a:rPr lang="en-US" dirty="0" err="1" smtClean="0"/>
              <a:t>SpringBootApplication</a:t>
            </a:r>
            <a:r>
              <a:rPr lang="en-US" dirty="0"/>
              <a:t>, for instance) and use that to start a Spring application context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You can run this test in your IDE or on the command line (by running </a:t>
            </a:r>
            <a:r>
              <a:rPr lang="en-US" dirty="0" smtClean="0"/>
              <a:t>./</a:t>
            </a:r>
            <a:r>
              <a:rPr lang="en-US" dirty="0" err="1" smtClean="0"/>
              <a:t>mvn</a:t>
            </a:r>
            <a:r>
              <a:rPr lang="en-US" dirty="0" smtClean="0"/>
              <a:t> test</a:t>
            </a:r>
            <a:r>
              <a:rPr lang="en-US" dirty="0"/>
              <a:t> or </a:t>
            </a:r>
            <a:r>
              <a:rPr lang="en-US" dirty="0" smtClean="0"/>
              <a:t>./</a:t>
            </a:r>
            <a:r>
              <a:rPr lang="en-US" dirty="0" err="1" smtClean="0"/>
              <a:t>gradle</a:t>
            </a:r>
            <a:r>
              <a:rPr lang="en-US" dirty="0" smtClean="0"/>
              <a:t> test</a:t>
            </a:r>
            <a:r>
              <a:rPr lang="en-US" dirty="0"/>
              <a:t>), and it should pass. To convince yourself that the context is creating your controller, you could add an </a:t>
            </a:r>
            <a:r>
              <a:rPr lang="en-US" dirty="0" smtClean="0"/>
              <a:t>assertion.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99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(</a:t>
            </a:r>
            <a:r>
              <a:rPr lang="en-IN" dirty="0" err="1"/>
              <a:t>webEnvironment</a:t>
            </a:r>
            <a:r>
              <a:rPr lang="en-IN" dirty="0"/>
              <a:t> = </a:t>
            </a:r>
            <a:r>
              <a:rPr lang="en-IN" dirty="0" err="1"/>
              <a:t>WebEnvironment.RANDOM_PORT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09120"/>
          </a:xfrm>
        </p:spPr>
        <p:txBody>
          <a:bodyPr/>
          <a:lstStyle/>
          <a:p>
            <a:r>
              <a:rPr lang="en-US" dirty="0"/>
              <a:t>Note the use </a:t>
            </a:r>
            <a:r>
              <a:rPr lang="en-US" dirty="0" smtClean="0"/>
              <a:t>of </a:t>
            </a:r>
            <a:r>
              <a:rPr lang="en-US" dirty="0"/>
              <a:t> </a:t>
            </a:r>
            <a:r>
              <a:rPr lang="en-US" dirty="0" err="1" smtClean="0"/>
              <a:t>webEnvironment</a:t>
            </a:r>
            <a:r>
              <a:rPr lang="en-US" dirty="0" smtClean="0"/>
              <a:t>=</a:t>
            </a:r>
            <a:r>
              <a:rPr lang="en-US" dirty="0" err="1" smtClean="0"/>
              <a:t>RANDOM_PORT</a:t>
            </a:r>
            <a:r>
              <a:rPr lang="en-US" dirty="0"/>
              <a:t> to start the server with a random port (useful to avoid conflicts in test environments) and the injection of the port with </a:t>
            </a:r>
            <a:r>
              <a:rPr lang="en-US" dirty="0" smtClean="0"/>
              <a:t>@</a:t>
            </a:r>
            <a:r>
              <a:rPr lang="en-US" dirty="0" err="1" smtClean="0"/>
              <a:t>LocalServerPort</a:t>
            </a:r>
            <a:r>
              <a:rPr lang="en-US" dirty="0"/>
              <a:t>. Also, note that Spring Boot has automatically provided a </a:t>
            </a:r>
            <a:r>
              <a:rPr lang="en-US" dirty="0" err="1" smtClean="0"/>
              <a:t>TestRestTemplate</a:t>
            </a:r>
            <a:r>
              <a:rPr lang="en-US" dirty="0"/>
              <a:t> for you. All you have to do is add </a:t>
            </a:r>
            <a:r>
              <a:rPr lang="en-US" dirty="0" smtClean="0"/>
              <a:t>@</a:t>
            </a:r>
            <a:r>
              <a:rPr lang="en-US" dirty="0" err="1" smtClean="0"/>
              <a:t>Autowired</a:t>
            </a:r>
            <a:r>
              <a:rPr lang="en-US" dirty="0"/>
              <a:t> to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31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@</a:t>
            </a:r>
            <a:r>
              <a:rPr lang="en-IN" b="1" dirty="0" err="1"/>
              <a:t>AutoConfigureWebMvc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IN" sz="5100" dirty="0"/>
              <a:t>Use this if you need to configure the web layer for testing but don't need to use </a:t>
            </a:r>
            <a:r>
              <a:rPr lang="en-IN" sz="5100" dirty="0" err="1"/>
              <a:t>MockMvc</a:t>
            </a:r>
            <a:endParaRPr lang="en-IN" sz="5100" dirty="0"/>
          </a:p>
          <a:p>
            <a:pPr fontAlgn="base"/>
            <a:r>
              <a:rPr lang="en-IN" sz="5100" dirty="0"/>
              <a:t>It enables all auto-configuration related to the web layer and </a:t>
            </a:r>
            <a:r>
              <a:rPr lang="en-IN" sz="5100" b="1" dirty="0"/>
              <a:t>ONLY</a:t>
            </a:r>
            <a:r>
              <a:rPr lang="en-IN" sz="5100" dirty="0"/>
              <a:t> the web layer. This is a subset of overall auto-configuration.</a:t>
            </a:r>
          </a:p>
          <a:p>
            <a:pPr fontAlgn="base"/>
            <a:r>
              <a:rPr lang="en-IN" sz="5100" dirty="0"/>
              <a:t>It includes the following auto-configuration </a:t>
            </a:r>
            <a:endParaRPr lang="en-IN" sz="5100" dirty="0" smtClean="0"/>
          </a:p>
          <a:p>
            <a:pPr fontAlgn="base"/>
            <a:r>
              <a:rPr lang="en-IN" dirty="0" smtClean="0"/>
              <a:t># </a:t>
            </a:r>
            <a:r>
              <a:rPr lang="en-IN" dirty="0" err="1" smtClean="0"/>
              <a:t>AutoConfigureWebMvc</a:t>
            </a:r>
            <a:r>
              <a:rPr lang="en-IN" dirty="0" smtClean="0"/>
              <a:t> auto-</a:t>
            </a:r>
            <a:r>
              <a:rPr lang="en-IN" dirty="0"/>
              <a:t>configuration</a:t>
            </a:r>
            <a:r>
              <a:rPr lang="en-IN" dirty="0" smtClean="0"/>
              <a:t> imports </a:t>
            </a:r>
          </a:p>
          <a:p>
            <a:pPr fontAlgn="base"/>
            <a:r>
              <a:rPr lang="en-IN" dirty="0" smtClean="0"/>
              <a:t>org.springframework.boot.test.autoconfigure.web.servlet.AutoConfigureWebMvc</a:t>
            </a:r>
          </a:p>
          <a:p>
            <a:pPr fontAlgn="base"/>
            <a:r>
              <a:rPr lang="en-IN" dirty="0" smtClean="0"/>
              <a:t>org.springframework.boot.autoconfigure.context.MessageSourceAutoConfiguration </a:t>
            </a:r>
          </a:p>
          <a:p>
            <a:pPr fontAlgn="base"/>
            <a:r>
              <a:rPr lang="en-IN" dirty="0" smtClean="0"/>
              <a:t>org.springframework.boot.autoconfigure.freemarker.FreeMarkerAutoConfiguration </a:t>
            </a:r>
          </a:p>
          <a:p>
            <a:pPr fontAlgn="base"/>
            <a:r>
              <a:rPr lang="en-IN" dirty="0" smtClean="0"/>
              <a:t>org.springframework.boot.autoconfigure.groovy.template.GroovyTemplateAutoConfiguration </a:t>
            </a:r>
          </a:p>
          <a:p>
            <a:pPr fontAlgn="base"/>
            <a:r>
              <a:rPr lang="en-IN" dirty="0" smtClean="0"/>
              <a:t>org.springframework.boot.autoconfigure.gson.GsonAutoConfiguration </a:t>
            </a:r>
          </a:p>
          <a:p>
            <a:pPr fontAlgn="base"/>
            <a:r>
              <a:rPr lang="en-IN" dirty="0" smtClean="0"/>
              <a:t>org.springframework.boot.autoconfigure.hateoas.HypermediaAutoConfiguration </a:t>
            </a:r>
          </a:p>
          <a:p>
            <a:pPr fontAlgn="base"/>
            <a:r>
              <a:rPr lang="en-IN" dirty="0" smtClean="0"/>
              <a:t>org.springframework.boot.autoconfigure.http.HttpMessageConvertersAutoConfiguration </a:t>
            </a:r>
          </a:p>
          <a:p>
            <a:pPr fontAlgn="base"/>
            <a:r>
              <a:rPr lang="en-IN" dirty="0" smtClean="0"/>
              <a:t>org.springframework.boot.autoconfigure.jackson.JacksonAutoConfiguration </a:t>
            </a:r>
          </a:p>
          <a:p>
            <a:pPr fontAlgn="base"/>
            <a:r>
              <a:rPr lang="en-IN" dirty="0" smtClean="0"/>
              <a:t>org.springframework.boot.autoconfigure.jsonb.JsonbAutoConfiguration </a:t>
            </a:r>
          </a:p>
          <a:p>
            <a:pPr fontAlgn="base"/>
            <a:r>
              <a:rPr lang="en-IN" dirty="0" smtClean="0"/>
              <a:t>org.springframework.boot.autoconfigure.mustache.MustacheAutoConfiguration </a:t>
            </a:r>
          </a:p>
          <a:p>
            <a:pPr fontAlgn="base"/>
            <a:r>
              <a:rPr lang="en-IN" dirty="0" smtClean="0"/>
              <a:t>org.springframework.boot.autoconfigure.thymeleaf.ThymeleafAutoConfiguration </a:t>
            </a:r>
          </a:p>
          <a:p>
            <a:pPr fontAlgn="base"/>
            <a:r>
              <a:rPr lang="en-IN" dirty="0" smtClean="0"/>
              <a:t>org.springframework.boot.autoconfigure.validation.ValidationAutoConfiguration</a:t>
            </a:r>
          </a:p>
          <a:p>
            <a:pPr fontAlgn="base"/>
            <a:r>
              <a:rPr lang="en-IN" dirty="0" smtClean="0"/>
              <a:t>org.springframework.boot.autoconfigure.web.servlet.error.ErrorMvcAutoConfiguration</a:t>
            </a:r>
          </a:p>
          <a:p>
            <a:pPr fontAlgn="base"/>
            <a:r>
              <a:rPr lang="en-IN" dirty="0" smtClean="0"/>
              <a:t>org.springframework.boot.autoconfigure.web.servlet.WebMvcAutoConfiguration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47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321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@</a:t>
            </a:r>
            <a:r>
              <a:rPr lang="en-IN" b="1" dirty="0" err="1" smtClean="0"/>
              <a:t>AutoConfigureMockMvc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712968" cy="5328592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IN" dirty="0"/>
              <a:t>Use this when you just want to configure </a:t>
            </a:r>
            <a:r>
              <a:rPr lang="en-IN" dirty="0" err="1"/>
              <a:t>MockMvc</a:t>
            </a:r>
            <a:endParaRPr lang="en-IN" dirty="0"/>
          </a:p>
          <a:p>
            <a:pPr fontAlgn="base"/>
            <a:r>
              <a:rPr lang="en-IN" dirty="0"/>
              <a:t>Enables all auto-configuration related to </a:t>
            </a:r>
            <a:r>
              <a:rPr lang="en-IN" dirty="0" err="1"/>
              <a:t>MockMvc</a:t>
            </a:r>
            <a:r>
              <a:rPr lang="en-IN" dirty="0"/>
              <a:t> and </a:t>
            </a:r>
            <a:r>
              <a:rPr lang="en-IN" b="1" dirty="0"/>
              <a:t>ONLY</a:t>
            </a:r>
            <a:r>
              <a:rPr lang="en-IN" dirty="0"/>
              <a:t> </a:t>
            </a:r>
            <a:r>
              <a:rPr lang="en-IN" dirty="0" err="1"/>
              <a:t>MockMvc</a:t>
            </a:r>
            <a:r>
              <a:rPr lang="en-IN" dirty="0"/>
              <a:t>. Again, this is a subset of overall auto-configuration.</a:t>
            </a:r>
          </a:p>
          <a:p>
            <a:pPr fontAlgn="base"/>
            <a:r>
              <a:rPr lang="en-IN" dirty="0"/>
              <a:t>It includes the following auto-configuration </a:t>
            </a:r>
            <a:r>
              <a:rPr lang="en-IN" dirty="0" smtClean="0"/>
              <a:t> </a:t>
            </a:r>
            <a:r>
              <a:rPr lang="en-IN" sz="2300" dirty="0" smtClean="0"/>
              <a:t>org.springframework.boot.test.autoconfigure.web.servlet.AutoConfigureMockMvc</a:t>
            </a:r>
          </a:p>
          <a:p>
            <a:pPr fontAlgn="base"/>
            <a:r>
              <a:rPr lang="en-IN" sz="2300" dirty="0" smtClean="0"/>
              <a:t>org.springframework.boot.test.autoconfigure.web.servlet.MockMvcAutoConfiguration</a:t>
            </a:r>
          </a:p>
          <a:p>
            <a:pPr fontAlgn="base"/>
            <a:r>
              <a:rPr lang="en-IN" sz="2300" dirty="0" smtClean="0"/>
              <a:t>org.springframework.boot.test.autoconfigure.web.servlet.MockMvcSecurityAutoConfiguration</a:t>
            </a:r>
          </a:p>
          <a:p>
            <a:pPr fontAlgn="base"/>
            <a:r>
              <a:rPr lang="en-IN" sz="2300" dirty="0" smtClean="0"/>
              <a:t>org.springframework.boot.test.autoconfigure.web.servlet.MockMvcWebClientAutoConfiguration</a:t>
            </a:r>
          </a:p>
          <a:p>
            <a:pPr fontAlgn="base"/>
            <a:r>
              <a:rPr lang="en-IN" sz="2300" dirty="0" smtClean="0"/>
              <a:t>org.springframework.boot.test.autoconfigure.web.servlet.MockMvcWebDriverAutoConfiguration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98581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WebMvcTest</a:t>
            </a:r>
            <a:r>
              <a:rPr lang="en-US" dirty="0" smtClean="0"/>
              <a:t>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400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@</a:t>
            </a:r>
            <a:r>
              <a:rPr lang="en-US" b="1" dirty="0" err="1"/>
              <a:t>WebMvcTest</a:t>
            </a:r>
            <a:r>
              <a:rPr lang="en-US" dirty="0"/>
              <a:t> - </a:t>
            </a:r>
            <a:r>
              <a:rPr lang="en-US" sz="2800" dirty="0"/>
              <a:t>for testing the controller layer and you need to provide remaining dependencies required using Mock Objects</a:t>
            </a:r>
            <a:r>
              <a:rPr lang="en-US" sz="2800" dirty="0" smtClean="0"/>
              <a:t>. It includes </a:t>
            </a:r>
            <a:r>
              <a:rPr lang="en-US" sz="2800" dirty="0"/>
              <a:t>both the </a:t>
            </a:r>
            <a:r>
              <a:rPr lang="en-US" sz="2800" dirty="0" smtClean="0"/>
              <a:t>@</a:t>
            </a:r>
            <a:r>
              <a:rPr lang="en-US" sz="2800" dirty="0" err="1" smtClean="0"/>
              <a:t>AutoConfigureWebMvc</a:t>
            </a:r>
            <a:r>
              <a:rPr lang="en-US" sz="2800" dirty="0"/>
              <a:t> and the </a:t>
            </a:r>
            <a:r>
              <a:rPr lang="en-US" sz="2800" dirty="0" smtClean="0"/>
              <a:t>@</a:t>
            </a:r>
            <a:r>
              <a:rPr lang="en-US" sz="2800" dirty="0" err="1" smtClean="0"/>
              <a:t>AutoConfigureMockMvc</a:t>
            </a:r>
            <a:r>
              <a:rPr lang="en-US" sz="2800" dirty="0"/>
              <a:t>, among other functionality</a:t>
            </a:r>
            <a:r>
              <a:rPr lang="en-US" sz="2800" dirty="0" smtClean="0"/>
              <a:t>. In </a:t>
            </a:r>
            <a:r>
              <a:rPr lang="en-US" sz="2800" dirty="0"/>
              <a:t>this test, the full Spring application context is started but without the server. We can narrow the tests to only the web layer by using </a:t>
            </a:r>
            <a:r>
              <a:rPr lang="en-US" sz="2800" dirty="0" smtClean="0"/>
              <a:t>@</a:t>
            </a:r>
            <a:r>
              <a:rPr lang="en-US" sz="2800" dirty="0" err="1" smtClean="0"/>
              <a:t>WebMvcTest</a:t>
            </a:r>
            <a:r>
              <a:rPr lang="en-US" sz="2800" dirty="0" smtClean="0"/>
              <a:t>. It will </a:t>
            </a:r>
            <a:r>
              <a:rPr lang="en-US" sz="2800" dirty="0"/>
              <a:t>also auto-configure Spring Security and</a:t>
            </a:r>
            <a:r>
              <a:rPr lang="en-US" sz="2800" u="sng" dirty="0"/>
              <a:t> </a:t>
            </a:r>
            <a:r>
              <a:rPr lang="en-US" sz="2800" b="1" dirty="0" err="1" smtClean="0"/>
              <a:t>MockMvc</a:t>
            </a:r>
            <a:r>
              <a:rPr lang="en-US" sz="2800" dirty="0"/>
              <a:t> (include support for </a:t>
            </a:r>
            <a:r>
              <a:rPr lang="en-US" sz="2800" dirty="0" err="1"/>
              <a:t>HtmlUnit</a:t>
            </a:r>
            <a:r>
              <a:rPr lang="en-US" sz="2800" dirty="0"/>
              <a:t> </a:t>
            </a:r>
            <a:r>
              <a:rPr lang="en-US" sz="2800" dirty="0" err="1"/>
              <a:t>WebClient</a:t>
            </a:r>
            <a:r>
              <a:rPr lang="en-US" sz="2800" dirty="0"/>
              <a:t> and Selenium </a:t>
            </a:r>
            <a:r>
              <a:rPr lang="en-US" sz="2800" dirty="0" err="1"/>
              <a:t>WebDriver</a:t>
            </a:r>
            <a:r>
              <a:rPr lang="en-US" sz="2800" dirty="0"/>
              <a:t>).</a:t>
            </a:r>
            <a:endParaRPr lang="en-US" sz="2800" dirty="0" smtClean="0"/>
          </a:p>
          <a:p>
            <a:r>
              <a:rPr lang="en-US" b="1" dirty="0" smtClean="0"/>
              <a:t>@</a:t>
            </a:r>
            <a:r>
              <a:rPr lang="en-US" b="1" dirty="0" err="1" smtClean="0"/>
              <a:t>JsonTest</a:t>
            </a:r>
            <a:r>
              <a:rPr lang="en-US" b="1" dirty="0" smtClean="0"/>
              <a:t> </a:t>
            </a:r>
            <a:r>
              <a:rPr lang="en-US" dirty="0" smtClean="0"/>
              <a:t>- for testing the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marshalling</a:t>
            </a:r>
            <a:r>
              <a:rPr lang="en-US" dirty="0" smtClean="0"/>
              <a:t> and </a:t>
            </a:r>
            <a:r>
              <a:rPr lang="en-US" dirty="0" err="1" smtClean="0"/>
              <a:t>unmarshalling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@</a:t>
            </a:r>
            <a:r>
              <a:rPr lang="en-US" b="1" dirty="0" err="1" smtClean="0"/>
              <a:t>DataJpaTest</a:t>
            </a:r>
            <a:r>
              <a:rPr lang="en-US" b="1" dirty="0" smtClean="0"/>
              <a:t> </a:t>
            </a:r>
            <a:r>
              <a:rPr lang="en-US" dirty="0" smtClean="0"/>
              <a:t>- for testing the repository layer </a:t>
            </a:r>
          </a:p>
          <a:p>
            <a:r>
              <a:rPr lang="en-US" b="1" dirty="0" smtClean="0"/>
              <a:t>@</a:t>
            </a:r>
            <a:r>
              <a:rPr lang="en-US" b="1" dirty="0" err="1" smtClean="0"/>
              <a:t>RestClientTests</a:t>
            </a:r>
            <a:r>
              <a:rPr lang="en-US" b="1" dirty="0" smtClean="0"/>
              <a:t> </a:t>
            </a:r>
            <a:r>
              <a:rPr lang="en-US" dirty="0" smtClean="0"/>
              <a:t>- for testing REST clients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68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212976"/>
            <a:ext cx="8229600" cy="1143000"/>
          </a:xfrm>
        </p:spPr>
        <p:txBody>
          <a:bodyPr>
            <a:noAutofit/>
          </a:bodyPr>
          <a:lstStyle/>
          <a:p>
            <a:r>
              <a:rPr lang="en-IN" sz="13800" dirty="0" smtClean="0"/>
              <a:t>?</a:t>
            </a:r>
            <a:endParaRPr lang="en-IN" sz="13800" dirty="0"/>
          </a:p>
        </p:txBody>
      </p:sp>
    </p:spTree>
    <p:extLst>
      <p:ext uri="{BB962C8B-B14F-4D97-AF65-F5344CB8AC3E}">
        <p14:creationId xmlns:p14="http://schemas.microsoft.com/office/powerpoint/2010/main" val="113145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59</Words>
  <Application>Microsoft Office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SpringBootTest</vt:lpstr>
      <vt:lpstr>@SpringBootApplication </vt:lpstr>
      <vt:lpstr>@SpringBootTest</vt:lpstr>
      <vt:lpstr>(webEnvironment = WebEnvironment.RANDOM_PORT)</vt:lpstr>
      <vt:lpstr>@AutoConfigureWebMvc</vt:lpstr>
      <vt:lpstr>@AutoConfigureMockMvc</vt:lpstr>
      <vt:lpstr>@WebMvcTest 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Shanmugapriya</dc:creator>
  <cp:lastModifiedBy>Shanmugapriya</cp:lastModifiedBy>
  <cp:revision>15</cp:revision>
  <dcterms:created xsi:type="dcterms:W3CDTF">2021-02-05T15:09:07Z</dcterms:created>
  <dcterms:modified xsi:type="dcterms:W3CDTF">2021-04-09T03:42:10Z</dcterms:modified>
</cp:coreProperties>
</file>