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</p:sldIdLst>
  <p:sldSz cx="9144000" cy="5143500" type="screen16x9"/>
  <p:notesSz cx="6858000" cy="9144000"/>
  <p:embeddedFontLst>
    <p:embeddedFont>
      <p:font typeface="Old Standard TT" panose="020B0604020202020204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950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35090b9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35090b9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35090b9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35090b9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35090b9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35090b9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35090b9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35090b9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35090b9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35090b9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35090b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835090b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35090b9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35090b9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35090b9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835090b9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835090b9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835090b9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835090b9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835090b9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35090b9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35090b9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835090b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835090b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835090b9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835090b9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35090b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35090b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35090b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835090b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35090b9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35090b9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35090b9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35090b9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7292" y="1707769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 management system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80179" y="3708118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" dirty="0" smtClean="0"/>
              <a:t>POD-1(CDE20IJ015)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193235" y="235500"/>
            <a:ext cx="502919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ld Standard TT"/>
                <a:ea typeface="Old Standard TT"/>
                <a:cs typeface="Old Standard TT"/>
                <a:sym typeface="Old Standard TT"/>
              </a:rPr>
              <a:t>Portfolio Application Deployment</a:t>
            </a:r>
            <a:endParaRPr sz="24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000"/>
            <a:ext cx="8839199" cy="38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100471" y="235500"/>
            <a:ext cx="546652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ld Standard TT"/>
                <a:ea typeface="Old Standard TT"/>
                <a:cs typeface="Old Standard TT"/>
                <a:sym typeface="Old Standard TT"/>
              </a:rPr>
              <a:t>Auhtorization Service Deployment</a:t>
            </a:r>
            <a:endParaRPr sz="24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000"/>
            <a:ext cx="8839200" cy="375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2100470" y="235500"/>
            <a:ext cx="5685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ld Standard TT"/>
                <a:ea typeface="Old Standard TT"/>
                <a:cs typeface="Old Standard TT"/>
                <a:sym typeface="Old Standard TT"/>
              </a:rPr>
              <a:t>Net Worth Service Deployment</a:t>
            </a:r>
            <a:endParaRPr sz="24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000"/>
            <a:ext cx="8839200" cy="381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3444150" y="235500"/>
            <a:ext cx="225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ld Standard TT"/>
                <a:ea typeface="Old Standard TT"/>
                <a:cs typeface="Old Standard TT"/>
                <a:sym typeface="Old Standard TT"/>
              </a:rPr>
              <a:t>UI-login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000"/>
            <a:ext cx="8839200" cy="399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444150" y="235500"/>
            <a:ext cx="225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ld Standard TT"/>
                <a:ea typeface="Old Standard TT"/>
                <a:cs typeface="Old Standard TT"/>
                <a:sym typeface="Old Standard TT"/>
              </a:rPr>
              <a:t>UI-Home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000"/>
            <a:ext cx="8839201" cy="398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2966250" y="173550"/>
            <a:ext cx="32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ld Standard TT"/>
                <a:ea typeface="Old Standard TT"/>
                <a:cs typeface="Old Standard TT"/>
                <a:sym typeface="Old Standard TT"/>
              </a:rPr>
              <a:t>UI-Daily share price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000"/>
            <a:ext cx="8839200" cy="398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2966250" y="173550"/>
            <a:ext cx="32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ld Standard TT"/>
                <a:ea typeface="Old Standard TT"/>
                <a:cs typeface="Old Standard TT"/>
                <a:sym typeface="Old Standard TT"/>
              </a:rPr>
              <a:t>UI-Daily MF NAV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0050"/>
            <a:ext cx="8839200" cy="395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2966250" y="173550"/>
            <a:ext cx="32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ld Standard TT"/>
                <a:ea typeface="Old Standard TT"/>
                <a:cs typeface="Old Standard TT"/>
                <a:sym typeface="Old Standard TT"/>
              </a:rPr>
              <a:t>      UI-Sell Asset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0050"/>
            <a:ext cx="8839200" cy="396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2966250" y="173550"/>
            <a:ext cx="32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ld Standard TT"/>
                <a:ea typeface="Old Standard TT"/>
                <a:cs typeface="Old Standard TT"/>
                <a:sym typeface="Old Standard TT"/>
              </a:rPr>
              <a:t>     UI-Net Worth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0050"/>
            <a:ext cx="8839199" cy="404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2966250" y="173550"/>
            <a:ext cx="32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ld Standard TT"/>
                <a:ea typeface="Old Standard TT"/>
                <a:cs typeface="Old Standard TT"/>
                <a:sym typeface="Old Standard TT"/>
              </a:rPr>
              <a:t>         UI-logout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75" y="880050"/>
            <a:ext cx="8119644" cy="41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299650" y="186800"/>
            <a:ext cx="45447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Architecture Diagram</a:t>
            </a:r>
            <a:endParaRPr sz="2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62" y="1083115"/>
            <a:ext cx="8176474" cy="334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1687415" y="173682"/>
            <a:ext cx="470013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Old Standard TT"/>
                <a:ea typeface="Old Standard TT"/>
                <a:cs typeface="Old Standard TT"/>
                <a:sym typeface="Old Standard TT"/>
              </a:rPr>
              <a:t>            </a:t>
            </a:r>
            <a:r>
              <a:rPr lang="en" sz="2400" b="1" dirty="0" smtClean="0">
                <a:latin typeface="Old Standard TT"/>
                <a:ea typeface="Old Standard TT"/>
                <a:cs typeface="Old Standard TT"/>
                <a:sym typeface="Old Standard TT"/>
              </a:rPr>
              <a:t>Mutual Fund Junit</a:t>
            </a:r>
            <a:endParaRPr sz="24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38" y="727650"/>
            <a:ext cx="7308534" cy="411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2001078" y="173550"/>
            <a:ext cx="417667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Old Standard TT"/>
                <a:ea typeface="Old Standard TT"/>
                <a:cs typeface="Old Standard TT"/>
                <a:sym typeface="Old Standard TT"/>
              </a:rPr>
              <a:t>           </a:t>
            </a:r>
            <a:r>
              <a:rPr lang="en" sz="2400" b="1" dirty="0" smtClean="0">
                <a:latin typeface="Old Standard TT"/>
                <a:ea typeface="Old Standard TT"/>
                <a:cs typeface="Old Standard TT"/>
                <a:sym typeface="Old Standard TT"/>
              </a:rPr>
              <a:t>Share Price </a:t>
            </a:r>
            <a:r>
              <a:rPr lang="en" sz="2400" b="1" dirty="0">
                <a:latin typeface="Old Standard TT"/>
                <a:ea typeface="Old Standard TT"/>
                <a:cs typeface="Old Standard TT"/>
                <a:sym typeface="Old Standard TT"/>
              </a:rPr>
              <a:t>Junit</a:t>
            </a:r>
            <a:endParaRPr sz="24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38" y="808200"/>
            <a:ext cx="7308534" cy="411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2966250" y="173550"/>
            <a:ext cx="418329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Old Standard TT"/>
                <a:ea typeface="Old Standard TT"/>
                <a:cs typeface="Old Standard TT"/>
                <a:sym typeface="Old Standard TT"/>
              </a:rPr>
              <a:t>        </a:t>
            </a:r>
            <a:r>
              <a:rPr lang="en" sz="2400" b="1" dirty="0" smtClean="0">
                <a:latin typeface="Old Standard TT"/>
                <a:ea typeface="Old Standard TT"/>
                <a:cs typeface="Old Standard TT"/>
                <a:sym typeface="Old Standard TT"/>
              </a:rPr>
              <a:t>Swagger-UI</a:t>
            </a:r>
            <a:endParaRPr sz="24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5" y="903491"/>
            <a:ext cx="8119644" cy="4064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77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400" y="904875"/>
            <a:ext cx="56769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15425" y="1447125"/>
            <a:ext cx="45558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TYPES OF MICROSERVICES</a:t>
            </a:r>
            <a:endParaRPr sz="2400"/>
          </a:p>
        </p:txBody>
      </p:sp>
      <p:sp>
        <p:nvSpPr>
          <p:cNvPr id="77" name="Google Shape;77;p16"/>
          <p:cNvSpPr txBox="1"/>
          <p:nvPr/>
        </p:nvSpPr>
        <p:spPr>
          <a:xfrm>
            <a:off x="358250" y="2217500"/>
            <a:ext cx="642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Microservice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Auth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Microservice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Frontend Microservice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225" y="1093454"/>
            <a:ext cx="4351875" cy="3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721300" y="285550"/>
            <a:ext cx="45447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Frontend Microservices</a:t>
            </a:r>
            <a:endParaRPr sz="24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783275" y="1485750"/>
            <a:ext cx="387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 Portal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507050" y="201525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56225" y="285550"/>
            <a:ext cx="45447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Auth Microservices</a:t>
            </a:r>
            <a:endParaRPr sz="2400" b="1"/>
          </a:p>
        </p:txBody>
      </p:sp>
      <p:sp>
        <p:nvSpPr>
          <p:cNvPr id="87" name="Google Shape;87;p17"/>
          <p:cNvSpPr txBox="1"/>
          <p:nvPr/>
        </p:nvSpPr>
        <p:spPr>
          <a:xfrm>
            <a:off x="4556225" y="1485750"/>
            <a:ext cx="387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Authorization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147250" y="2349150"/>
            <a:ext cx="45447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Backend Microservices</a:t>
            </a:r>
            <a:endParaRPr sz="2400" b="1"/>
          </a:p>
        </p:txBody>
      </p:sp>
      <p:sp>
        <p:nvSpPr>
          <p:cNvPr id="89" name="Google Shape;89;p17"/>
          <p:cNvSpPr txBox="1"/>
          <p:nvPr/>
        </p:nvSpPr>
        <p:spPr>
          <a:xfrm>
            <a:off x="2147250" y="3342000"/>
            <a:ext cx="3879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Daily Share Price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Daily Mutual Fund NAV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Calculate Net worth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63" y="923100"/>
            <a:ext cx="614362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776206" y="268450"/>
            <a:ext cx="373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JWT ARCHITECTURE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2776199" y="268450"/>
            <a:ext cx="430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DOCKER ARCHITECTURE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100" y="917475"/>
            <a:ext cx="6556980" cy="40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740425" y="167875"/>
            <a:ext cx="243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REST API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63" y="998025"/>
            <a:ext cx="7139823" cy="40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444150" y="235500"/>
            <a:ext cx="225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ld Standard TT"/>
                <a:ea typeface="Old Standard TT"/>
                <a:cs typeface="Old Standard TT"/>
                <a:sym typeface="Old Standard TT"/>
              </a:rPr>
              <a:t>Docker Image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800" y="796350"/>
            <a:ext cx="7186400" cy="40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On-screen Show (16:9)</PresentationFormat>
  <Paragraphs>36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Old Standard TT</vt:lpstr>
      <vt:lpstr>Paperback</vt:lpstr>
      <vt:lpstr>Portfolio management system</vt:lpstr>
      <vt:lpstr>System Architecture Diagram</vt:lpstr>
      <vt:lpstr>PowerPoint Presentation</vt:lpstr>
      <vt:lpstr>TYPES OF MICROSERVICES</vt:lpstr>
      <vt:lpstr>Frontend 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management system</dc:title>
  <cp:lastModifiedBy>Vaibhav</cp:lastModifiedBy>
  <cp:revision>11</cp:revision>
  <dcterms:modified xsi:type="dcterms:W3CDTF">2021-05-07T11:38:45Z</dcterms:modified>
</cp:coreProperties>
</file>