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8" r:id="rId6"/>
    <p:sldId id="269" r:id="rId7"/>
    <p:sldId id="268" r:id="rId8"/>
    <p:sldId id="279" r:id="rId9"/>
    <p:sldId id="277" r:id="rId10"/>
    <p:sldId id="270" r:id="rId11"/>
    <p:sldId id="273" r:id="rId12"/>
    <p:sldId id="267" r:id="rId13"/>
    <p:sldId id="266" r:id="rId14"/>
    <p:sldId id="272" r:id="rId15"/>
    <p:sldId id="276" r:id="rId16"/>
    <p:sldId id="275" r:id="rId17"/>
    <p:sldId id="282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4895" y="1"/>
            <a:ext cx="7317105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171" y="685802"/>
            <a:ext cx="3963432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171" y="5410200"/>
            <a:ext cx="3963432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6CDE-A95D-48C6-B510-B2DADE2ADA91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1EB7-DBB5-4D4F-88B3-9FDA656FB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565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6CDE-A95D-48C6-B510-B2DADE2ADA91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1EB7-DBB5-4D4F-88B3-9FDA656FB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64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8092" y="685800"/>
            <a:ext cx="1295738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685800"/>
            <a:ext cx="9476721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6CDE-A95D-48C6-B510-B2DADE2ADA91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1EB7-DBB5-4D4F-88B3-9FDA656FB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07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6CDE-A95D-48C6-B510-B2DADE2ADA91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1EB7-DBB5-4D4F-88B3-9FDA656FB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90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172" y="2590800"/>
            <a:ext cx="8231743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584" y="5410200"/>
            <a:ext cx="8233331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6CDE-A95D-48C6-B510-B2DADE2ADA91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1EB7-DBB5-4D4F-88B3-9FDA656FB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59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4150" y="685800"/>
            <a:ext cx="503051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321" y="685800"/>
            <a:ext cx="503050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6CDE-A95D-48C6-B510-B2DADE2ADA91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1EB7-DBB5-4D4F-88B3-9FDA656FB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71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001" y="685800"/>
            <a:ext cx="503051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4001" y="1676400"/>
            <a:ext cx="503051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3320" y="685800"/>
            <a:ext cx="503051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731" y="1676400"/>
            <a:ext cx="503051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6CDE-A95D-48C6-B510-B2DADE2ADA91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1EB7-DBB5-4D4F-88B3-9FDA656FB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15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6CDE-A95D-48C6-B510-B2DADE2ADA91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1EB7-DBB5-4D4F-88B3-9FDA656FB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87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6CDE-A95D-48C6-B510-B2DADE2ADA91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1EB7-DBB5-4D4F-88B3-9FDA656FB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56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172" y="685800"/>
            <a:ext cx="3963432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483" y="685800"/>
            <a:ext cx="6705917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171" y="5410200"/>
            <a:ext cx="3963432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6CDE-A95D-48C6-B510-B2DADE2ADA91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1EB7-DBB5-4D4F-88B3-9FDA656FB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82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172" y="685800"/>
            <a:ext cx="3963432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6483" y="685800"/>
            <a:ext cx="6707347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171" y="5410200"/>
            <a:ext cx="3963432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6CDE-A95D-48C6-B510-B2DADE2ADA91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1EB7-DBB5-4D4F-88B3-9FDA656FB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09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105400"/>
            <a:ext cx="1097423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150" y="685801"/>
            <a:ext cx="1028968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C6EB6CDE-A95D-48C6-B510-B2DADE2ADA91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04221EB7-DBB5-4D4F-88B3-9FDA656FB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22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B2672-D000-4049-92A9-E69596713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225" y="1866901"/>
            <a:ext cx="5229225" cy="3294352"/>
          </a:xfrm>
        </p:spPr>
        <p:txBody>
          <a:bodyPr>
            <a:normAutofit fontScale="90000"/>
          </a:bodyPr>
          <a:lstStyle/>
          <a:p>
            <a:br>
              <a:rPr lang="en-US" sz="7200" dirty="0">
                <a:latin typeface="Segoe Print" panose="02000600000000000000" pitchFamily="2" charset="0"/>
                <a:ea typeface="Cambria Math" panose="02040503050406030204" pitchFamily="18" charset="0"/>
              </a:rPr>
            </a:br>
            <a:br>
              <a:rPr lang="en-US" sz="7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US" sz="7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RETAIL BANKING SYSTEM-POD2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16E6C-3D99-4ACF-9005-FFB0C3B40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14900"/>
            <a:ext cx="10668000" cy="1866900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PRESENTED BY,</a:t>
            </a:r>
          </a:p>
          <a:p>
            <a:pPr algn="r"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KALYAN (896825) </a:t>
            </a:r>
          </a:p>
          <a:p>
            <a:pPr algn="r"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SRIYA SUHRUDI(896881)     </a:t>
            </a:r>
          </a:p>
          <a:p>
            <a:pPr algn="r"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JYOTHIRLATHA(896875)</a:t>
            </a:r>
          </a:p>
          <a:p>
            <a:pPr algn="r"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ALEKHYA(897020</a:t>
            </a:r>
            <a:r>
              <a:rPr lang="en-US" sz="2000" b="1" dirty="0">
                <a:solidFill>
                  <a:schemeClr val="bg1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)</a:t>
            </a:r>
            <a:endParaRPr lang="en-IN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47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68AF-A841-4F48-9292-6DA86B71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76225"/>
            <a:ext cx="10974230" cy="1104900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MVC(UI PORTAL)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ACBF39-04CC-45EE-BF6F-C17C41E77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548" y="1809750"/>
            <a:ext cx="8789792" cy="4657725"/>
          </a:xfrm>
        </p:spPr>
      </p:pic>
    </p:spTree>
    <p:extLst>
      <p:ext uri="{BB962C8B-B14F-4D97-AF65-F5344CB8AC3E}">
        <p14:creationId xmlns:p14="http://schemas.microsoft.com/office/powerpoint/2010/main" val="376203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1936-8D9C-412E-B00D-8EEBF1CE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90526"/>
            <a:ext cx="10974230" cy="723900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52783-C094-491C-85BB-0B581CEB6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9" b="4772"/>
          <a:stretch/>
        </p:blipFill>
        <p:spPr>
          <a:xfrm>
            <a:off x="2794111" y="1466850"/>
            <a:ext cx="8531114" cy="5000623"/>
          </a:xfrm>
        </p:spPr>
      </p:pic>
    </p:spTree>
    <p:extLst>
      <p:ext uri="{BB962C8B-B14F-4D97-AF65-F5344CB8AC3E}">
        <p14:creationId xmlns:p14="http://schemas.microsoft.com/office/powerpoint/2010/main" val="61444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02BD1-0DF7-49BF-94BE-4EA305383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4230" cy="952500"/>
          </a:xfrm>
        </p:spPr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CA0C51-C00F-40D8-909B-E8D9558E4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1" b="4773"/>
          <a:stretch/>
        </p:blipFill>
        <p:spPr>
          <a:xfrm>
            <a:off x="2679810" y="1828800"/>
            <a:ext cx="8797815" cy="4724400"/>
          </a:xfrm>
        </p:spPr>
      </p:pic>
    </p:spTree>
    <p:extLst>
      <p:ext uri="{BB962C8B-B14F-4D97-AF65-F5344CB8AC3E}">
        <p14:creationId xmlns:p14="http://schemas.microsoft.com/office/powerpoint/2010/main" val="241645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846B-AFB9-4869-A5B2-A27CD19D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3826"/>
            <a:ext cx="10974230" cy="762000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641DA-07F6-4D01-BF7E-928138787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9" b="4773"/>
          <a:stretch/>
        </p:blipFill>
        <p:spPr>
          <a:xfrm>
            <a:off x="2209800" y="1457323"/>
            <a:ext cx="9201150" cy="5076827"/>
          </a:xfrm>
        </p:spPr>
      </p:pic>
    </p:spTree>
    <p:extLst>
      <p:ext uri="{BB962C8B-B14F-4D97-AF65-F5344CB8AC3E}">
        <p14:creationId xmlns:p14="http://schemas.microsoft.com/office/powerpoint/2010/main" val="354689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AF1E8-3D0E-43C3-8462-D76E0AA3F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6226"/>
            <a:ext cx="10974230" cy="828674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SING 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F02471-7E64-48FC-9C34-4DBB4AD9F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9" b="5454"/>
          <a:stretch/>
        </p:blipFill>
        <p:spPr>
          <a:xfrm>
            <a:off x="2628900" y="1571625"/>
            <a:ext cx="8724900" cy="5010150"/>
          </a:xfrm>
        </p:spPr>
      </p:pic>
    </p:spTree>
    <p:extLst>
      <p:ext uri="{BB962C8B-B14F-4D97-AF65-F5344CB8AC3E}">
        <p14:creationId xmlns:p14="http://schemas.microsoft.com/office/powerpoint/2010/main" val="49238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E66-DB40-4405-987D-33B29A742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"/>
            <a:ext cx="10974230" cy="857250"/>
          </a:xfrm>
        </p:spPr>
        <p:txBody>
          <a:bodyPr>
            <a:no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2DD866-C85A-4B45-9843-FC7EDB427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1" b="5000"/>
          <a:stretch/>
        </p:blipFill>
        <p:spPr>
          <a:xfrm>
            <a:off x="2428875" y="1571625"/>
            <a:ext cx="8858249" cy="5000625"/>
          </a:xfrm>
        </p:spPr>
      </p:pic>
    </p:spTree>
    <p:extLst>
      <p:ext uri="{BB962C8B-B14F-4D97-AF65-F5344CB8AC3E}">
        <p14:creationId xmlns:p14="http://schemas.microsoft.com/office/powerpoint/2010/main" val="1275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0B77-4807-4937-A31F-459C0EC2A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3376"/>
            <a:ext cx="10974230" cy="638174"/>
          </a:xfrm>
        </p:spPr>
        <p:txBody>
          <a:bodyPr>
            <a:no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DASHBOARD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E211ED5-65ED-44A4-8E6B-865E94C94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7" b="5000"/>
          <a:stretch/>
        </p:blipFill>
        <p:spPr>
          <a:xfrm>
            <a:off x="2371725" y="1285875"/>
            <a:ext cx="9010649" cy="5238749"/>
          </a:xfrm>
        </p:spPr>
      </p:pic>
    </p:spTree>
    <p:extLst>
      <p:ext uri="{BB962C8B-B14F-4D97-AF65-F5344CB8AC3E}">
        <p14:creationId xmlns:p14="http://schemas.microsoft.com/office/powerpoint/2010/main" val="172736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AEE536-0913-4790-B909-85C13FCC42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1" b="4700"/>
          <a:stretch/>
        </p:blipFill>
        <p:spPr>
          <a:xfrm>
            <a:off x="66675" y="1676400"/>
            <a:ext cx="5905500" cy="423862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96F0F0-29F5-49B1-85A2-F123F85F7C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4" b="5108"/>
          <a:stretch/>
        </p:blipFill>
        <p:spPr>
          <a:xfrm>
            <a:off x="6219826" y="1676400"/>
            <a:ext cx="5972173" cy="4238625"/>
          </a:xfrm>
        </p:spPr>
      </p:pic>
    </p:spTree>
    <p:extLst>
      <p:ext uri="{BB962C8B-B14F-4D97-AF65-F5344CB8AC3E}">
        <p14:creationId xmlns:p14="http://schemas.microsoft.com/office/powerpoint/2010/main" val="64004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4E6538-9DCD-4A79-8E53-2D34067E8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Thank you slide PowerPoint template with amazing background">
            <a:extLst>
              <a:ext uri="{FF2B5EF4-FFF2-40B4-BE49-F238E27FC236}">
                <a16:creationId xmlns:a16="http://schemas.microsoft.com/office/drawing/2014/main" id="{E57F1FEE-C245-4D44-A3C0-25B8339CD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71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461D-9F6B-426E-9CF3-6FE89349D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90526"/>
            <a:ext cx="10974230" cy="1171574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1B751-5EB9-4D1A-8DB1-69B0A3B9B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150" y="1562099"/>
            <a:ext cx="10289680" cy="4657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Retail Banking System is a handy application for the bank employees and customers for performing the bank operations.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application is divided into five microservices which are authentication, customer ,account ,transaction ,rules and a UI portal.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has the privilege of customer creation , account creation ,delete of customer account , view customer details.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customer can perform operations such as withdrawal ,transfer and check the list of transactions performed.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028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6C2C-7D33-49F3-9BEB-90DE29F64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6250"/>
            <a:ext cx="10974230" cy="1114425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MICROSERVICES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094C-46A8-4A41-A405-DA3191A8B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150" y="2105025"/>
            <a:ext cx="10289680" cy="3609975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Authentication Module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Account Management Module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Customer Module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Transactions Module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Rules Module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800" b="0" i="0" dirty="0">
                <a:effectLst/>
                <a:latin typeface="Times New Roman" panose="02020603050405020304" pitchFamily="18" charset="0"/>
              </a:rPr>
              <a:t>UI Portal(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MVC Microservice)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12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30BE-1FFA-49F0-962A-89CFC6C1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4826"/>
            <a:ext cx="10974230" cy="599468"/>
          </a:xfrm>
        </p:spPr>
        <p:txBody>
          <a:bodyPr>
            <a:noAutofit/>
          </a:bodyPr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 ARCHITECTURE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19">
            <a:extLst>
              <a:ext uri="{FF2B5EF4-FFF2-40B4-BE49-F238E27FC236}">
                <a16:creationId xmlns:a16="http://schemas.microsoft.com/office/drawing/2014/main" id="{9256B2CC-B505-4CD1-8935-9EBF15909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2528" y="1276350"/>
            <a:ext cx="5940122" cy="5467350"/>
          </a:xfrm>
        </p:spPr>
      </p:pic>
    </p:spTree>
    <p:extLst>
      <p:ext uri="{BB962C8B-B14F-4D97-AF65-F5344CB8AC3E}">
        <p14:creationId xmlns:p14="http://schemas.microsoft.com/office/powerpoint/2010/main" val="392267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477A-F712-468D-B9FA-D00D6D8D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676"/>
            <a:ext cx="10974230" cy="1047750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MICROSERVICE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1F4C4-9B80-433D-AA4F-0BA6F288E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43051"/>
            <a:ext cx="6015825" cy="45158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microservice is responsible for authorizing privileges to the clients i.e., for the employee and the customer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has the authority for customer creation, deletion and updation and also creation of accounts.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perform operations like withdraw, transfer ,checking the list of transactions.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Tokens are generated for the authorization.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6BCB99-9FC5-4018-95FB-46CA0895F1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48" y="1543052"/>
            <a:ext cx="4762831" cy="4515842"/>
          </a:xfrm>
        </p:spPr>
      </p:pic>
    </p:spTree>
    <p:extLst>
      <p:ext uri="{BB962C8B-B14F-4D97-AF65-F5344CB8AC3E}">
        <p14:creationId xmlns:p14="http://schemas.microsoft.com/office/powerpoint/2010/main" val="372657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AE60-0D1B-46F3-A2D7-4E83E315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3375"/>
            <a:ext cx="10974230" cy="923925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MICROSERVICE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0ED15F-E66E-4798-8D5E-039449980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75" y="1743075"/>
            <a:ext cx="9210675" cy="4514850"/>
          </a:xfrm>
        </p:spPr>
      </p:pic>
    </p:spTree>
    <p:extLst>
      <p:ext uri="{BB962C8B-B14F-4D97-AF65-F5344CB8AC3E}">
        <p14:creationId xmlns:p14="http://schemas.microsoft.com/office/powerpoint/2010/main" val="263710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024C-58B1-4D26-9ACF-B31A6FC11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4230" cy="1143000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MICROSERVICE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A6E760-A524-4082-8194-A7A050E5C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7"/>
          <a:stretch/>
        </p:blipFill>
        <p:spPr>
          <a:xfrm>
            <a:off x="1962149" y="2011762"/>
            <a:ext cx="9058275" cy="4408088"/>
          </a:xfrm>
        </p:spPr>
      </p:pic>
    </p:spTree>
    <p:extLst>
      <p:ext uri="{BB962C8B-B14F-4D97-AF65-F5344CB8AC3E}">
        <p14:creationId xmlns:p14="http://schemas.microsoft.com/office/powerpoint/2010/main" val="210637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DD3D-464C-4451-BB9C-97B6815FE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4230" cy="819150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4B953-C285-4EBC-AB96-72E552A0C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90676"/>
            <a:ext cx="5257800" cy="5267324"/>
          </a:xfrm>
        </p:spPr>
        <p:txBody>
          <a:bodyPr>
            <a:noAutofit/>
          </a:bodyPr>
          <a:lstStyle/>
          <a:p>
            <a:pPr algn="just">
              <a:buSzPct val="900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microservice is responsible for performing operations like</a:t>
            </a:r>
          </a:p>
          <a:p>
            <a:pPr lvl="1" algn="just">
              <a:buSzPct val="90000"/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Deposit</a:t>
            </a:r>
          </a:p>
          <a:p>
            <a:pPr lvl="1" algn="just">
              <a:buSzPct val="90000"/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Withdraw</a:t>
            </a:r>
          </a:p>
          <a:p>
            <a:pPr lvl="1" algn="just">
              <a:buSzPct val="90000"/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</a:p>
          <a:p>
            <a:pPr lvl="1" algn="just">
              <a:buSzPct val="90000"/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Transactions</a:t>
            </a:r>
          </a:p>
          <a:p>
            <a:pPr algn="just">
              <a:buSzPct val="900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balance condition is checked for withdraw and transfer operation</a:t>
            </a:r>
          </a:p>
          <a:p>
            <a:pPr algn="just">
              <a:buSzPct val="900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Transaction operation returns the list of transactions performed in an account.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68AC72-D3C2-4C6B-81B7-25B5C0F2EE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0" y="1895474"/>
            <a:ext cx="2933700" cy="4581525"/>
          </a:xfrm>
        </p:spPr>
      </p:pic>
    </p:spTree>
    <p:extLst>
      <p:ext uri="{BB962C8B-B14F-4D97-AF65-F5344CB8AC3E}">
        <p14:creationId xmlns:p14="http://schemas.microsoft.com/office/powerpoint/2010/main" val="13085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BA24-02A2-40F2-811A-D98CFE5FA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4230" cy="857250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MICROSERVICE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75D33-792E-4E74-867C-F1470ECD3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4150" y="2019299"/>
            <a:ext cx="5030510" cy="46386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microservice is responsible for evaluating the rules.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evaluates the rule like maintaining the minimum balance while performing operations like withdraw and transfer.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imposes service charges for the customer accounts who doesn’t maintain the minimum balance.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2BCA69-5CD4-41D7-BB56-98F5739E88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30867" y="1895475"/>
            <a:ext cx="4794407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3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marketing glass cube presentation (widescreen).potx" id="{454792B9-F7C6-4CDD-89A0-89451A081408}" vid="{E847D748-0CA0-4BC8-838F-3216ECA8001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 Layout</Template>
  <TotalTime>272</TotalTime>
  <Words>295</Words>
  <Application>Microsoft Office PowerPoint</Application>
  <PresentationFormat>Widescreen</PresentationFormat>
  <Paragraphs>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Bahnschrift SemiBold</vt:lpstr>
      <vt:lpstr>Corbel</vt:lpstr>
      <vt:lpstr>Segoe Print</vt:lpstr>
      <vt:lpstr>Times New Roman</vt:lpstr>
      <vt:lpstr>Wingdings</vt:lpstr>
      <vt:lpstr>Marketing 16x9</vt:lpstr>
      <vt:lpstr>  RETAIL BANKING SYSTEM-POD2</vt:lpstr>
      <vt:lpstr>INTRODUCTION</vt:lpstr>
      <vt:lpstr>PROJECT MICROSERVICES</vt:lpstr>
      <vt:lpstr>SYSTEM  ARCHITECTURE</vt:lpstr>
      <vt:lpstr>AUTHENTICATION MICROSERVICE</vt:lpstr>
      <vt:lpstr>CUSTOMER MICROSERVICE</vt:lpstr>
      <vt:lpstr>ACCOUNT MICROSERVICE</vt:lpstr>
      <vt:lpstr>TRANSACTION MICROSERVICE</vt:lpstr>
      <vt:lpstr>RULES MICROSERVICE</vt:lpstr>
      <vt:lpstr>BANK MVC(UI PORTAL)</vt:lpstr>
      <vt:lpstr>MAIN PAGE</vt:lpstr>
      <vt:lpstr>LOGIN PAGE</vt:lpstr>
      <vt:lpstr>EMPLOYEE DASHBOARD</vt:lpstr>
      <vt:lpstr>CUSTOMER SING IN</vt:lpstr>
      <vt:lpstr>CUSTOMER DASHBOARD</vt:lpstr>
      <vt:lpstr>CUSTOMER DASHBOARD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BANKING SYSTEM-POD2</dc:title>
  <dc:creator>Alekhya Ch</dc:creator>
  <cp:lastModifiedBy>Alekhya Ch</cp:lastModifiedBy>
  <cp:revision>24</cp:revision>
  <dcterms:created xsi:type="dcterms:W3CDTF">2021-05-06T15:56:29Z</dcterms:created>
  <dcterms:modified xsi:type="dcterms:W3CDTF">2021-05-07T05:05:58Z</dcterms:modified>
</cp:coreProperties>
</file>