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af68033e_0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3af68033e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1a35bad3b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1a35bad3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1a35bad3b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1a35bad3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1a35bad3b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1a35bad3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1a35bad3b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1a35bad3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1a35bad3b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1a35bad3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b08e17cd_0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b08e17cd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b08e17cd_0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b08e17cd_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61a35bad3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61a35bad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1a35bad3b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1a35bad3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1a35bad3b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1a35bad3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1a35bad3b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1a35bad3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1a35bad3b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1a35bad3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1a35bad3b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1a35bad3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1a35bad3b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1a35bad3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131900" cy="132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0" y="1741900"/>
            <a:ext cx="9144000" cy="92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08300" y="3602050"/>
            <a:ext cx="6527400" cy="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 sz="2000">
                <a:solidFill>
                  <a:srgbClr val="66666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2"/>
          <p:cNvSpPr/>
          <p:nvPr/>
        </p:nvSpPr>
        <p:spPr>
          <a:xfrm>
            <a:off x="0" y="4175275"/>
            <a:ext cx="3950700" cy="92520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" name="Google Shape;1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49463" y="228600"/>
            <a:ext cx="5445075" cy="148977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2" type="ctrTitle"/>
          </p:nvPr>
        </p:nvSpPr>
        <p:spPr>
          <a:xfrm>
            <a:off x="0" y="2508500"/>
            <a:ext cx="9144000" cy="6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0"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2"/>
          <p:cNvSpPr txBox="1"/>
          <p:nvPr/>
        </p:nvSpPr>
        <p:spPr>
          <a:xfrm>
            <a:off x="-102775" y="4551300"/>
            <a:ext cx="27051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www.robojackets.org</a:t>
            </a:r>
            <a:endParaRPr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143000" y="310350"/>
            <a:ext cx="75438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200150"/>
            <a:ext cx="8229600" cy="30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60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24" name="Google Shape;24;p3"/>
          <p:cNvCxnSpPr/>
          <p:nvPr/>
        </p:nvCxnSpPr>
        <p:spPr>
          <a:xfrm>
            <a:off x="1109700" y="1052375"/>
            <a:ext cx="3329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143000" y="310350"/>
            <a:ext cx="75438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60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60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29" name="Google Shape;29;p4"/>
          <p:cNvCxnSpPr/>
          <p:nvPr/>
        </p:nvCxnSpPr>
        <p:spPr>
          <a:xfrm>
            <a:off x="1109700" y="1052375"/>
            <a:ext cx="3329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143000" y="310350"/>
            <a:ext cx="75438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32" name="Google Shape;32;p5"/>
          <p:cNvCxnSpPr/>
          <p:nvPr/>
        </p:nvCxnSpPr>
        <p:spPr>
          <a:xfrm>
            <a:off x="1109700" y="1052375"/>
            <a:ext cx="3329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3880100"/>
            <a:ext cx="9144000" cy="1263300"/>
          </a:xfrm>
          <a:prstGeom prst="rect">
            <a:avLst/>
          </a:prstGeom>
          <a:solidFill>
            <a:srgbClr val="FFC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 rot="473926">
            <a:off x="-3723325" y="-2639143"/>
            <a:ext cx="15425349" cy="7475889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-1475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46425" y="89125"/>
            <a:ext cx="1196625" cy="119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type="title"/>
          </p:nvPr>
        </p:nvSpPr>
        <p:spPr>
          <a:xfrm>
            <a:off x="1143000" y="310350"/>
            <a:ext cx="75438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0"/>
            <a:ext cx="8229600" cy="30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2" name="Google Shape;12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7200" y="4736700"/>
            <a:ext cx="2341500" cy="2563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bit.ly/1L70Jb8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RoboJackets/robojackets-images/blob/master/robocup/USAGE.org" TargetMode="External"/><Relationship Id="rId4" Type="http://schemas.openxmlformats.org/officeDocument/2006/relationships/hyperlink" Target="http://bit.ly/2chLRLd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virtualbox.org/wiki/Download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tjones320@gatech.edu" TargetMode="External"/><Relationship Id="rId4" Type="http://schemas.openxmlformats.org/officeDocument/2006/relationships/hyperlink" Target="https://github.com/tjones320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RoboJackets/robocup-software" TargetMode="External"/><Relationship Id="rId4" Type="http://schemas.openxmlformats.org/officeDocument/2006/relationships/hyperlink" Target="https://github.com/RoboJackets/robocup-firmware" TargetMode="External"/><Relationship Id="rId9" Type="http://schemas.openxmlformats.org/officeDocument/2006/relationships/hyperlink" Target="https://github.com/RoboJackets/robocup-training" TargetMode="External"/><Relationship Id="rId5" Type="http://schemas.openxmlformats.org/officeDocument/2006/relationships/hyperlink" Target="https://github.com/RoboJackets/robocup-common" TargetMode="External"/><Relationship Id="rId6" Type="http://schemas.openxmlformats.org/officeDocument/2006/relationships/hyperlink" Target="https://github.com/RoboJackets/rrt" TargetMode="External"/><Relationship Id="rId7" Type="http://schemas.openxmlformats.org/officeDocument/2006/relationships/hyperlink" Target="https://robojackets.github.io/robocup-software/" TargetMode="External"/><Relationship Id="rId8" Type="http://schemas.openxmlformats.org/officeDocument/2006/relationships/hyperlink" Target="https://robojackets.github.io/robocup-firmwar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it.ly/2mCAup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youtu.be/LpTRn8PD7GA?t=11m53s%5D%5BExample%20Robocup-SSL%20Gam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jo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ctrTitle"/>
          </p:nvPr>
        </p:nvSpPr>
        <p:spPr>
          <a:xfrm>
            <a:off x="0" y="1741900"/>
            <a:ext cx="9144000" cy="92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Robocup Software Training</a:t>
            </a:r>
            <a:endParaRPr/>
          </a:p>
        </p:txBody>
      </p:sp>
      <p:sp>
        <p:nvSpPr>
          <p:cNvPr id="41" name="Google Shape;41;p8"/>
          <p:cNvSpPr txBox="1"/>
          <p:nvPr>
            <p:ph idx="1" type="subTitle"/>
          </p:nvPr>
        </p:nvSpPr>
        <p:spPr>
          <a:xfrm>
            <a:off x="1308300" y="3602050"/>
            <a:ext cx="6527400" cy="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 24th, 2019</a:t>
            </a:r>
            <a:endParaRPr/>
          </a:p>
        </p:txBody>
      </p:sp>
      <p:sp>
        <p:nvSpPr>
          <p:cNvPr id="42" name="Google Shape;42;p8"/>
          <p:cNvSpPr txBox="1"/>
          <p:nvPr>
            <p:ph idx="2" type="ctrTitle"/>
          </p:nvPr>
        </p:nvSpPr>
        <p:spPr>
          <a:xfrm>
            <a:off x="0" y="2508500"/>
            <a:ext cx="9144000" cy="6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1143000" y="310350"/>
            <a:ext cx="75438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 Our Repo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57200" y="1200150"/>
            <a:ext cx="8229600" cy="30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RoboJackets/robocup-software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http://bit.ly/1L70Jb8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1143000" y="310350"/>
            <a:ext cx="75438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RoboCup VM Setup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57200" y="1200150"/>
            <a:ext cx="8229600" cy="30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Link to Guide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http://bit.ly/2chLRLd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143000" y="310350"/>
            <a:ext cx="75438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VirtualBox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57200" y="1200150"/>
            <a:ext cx="8229600" cy="30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Install VirtualBox from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VirtualBox downloads page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1143000" y="310350"/>
            <a:ext cx="75438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Me!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57200" y="1200150"/>
            <a:ext cx="8229600" cy="30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Tanner Jones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Email: </a:t>
            </a:r>
            <a:r>
              <a:rPr lang="en" u="sng">
                <a:solidFill>
                  <a:schemeClr val="hlink"/>
                </a:solidFill>
                <a:hlinkClick r:id="rId3"/>
              </a:rPr>
              <a:t>tjones320@gatech.edu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Slack: Tanner Jones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Github: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https://github.com/tjones320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143000" y="310350"/>
            <a:ext cx="75438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199650" y="987150"/>
            <a:ext cx="8744700" cy="30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https://github.com/RoboJackets/robocup-software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https://github.com/RoboJackets/robocup-firmware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https://github.com/RoboJackets/robocup-common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https://github.com/RoboJackets/rrt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https://robojackets.github.io/robocup-software/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https://robojackets.github.io/robocup-firmware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https://github.com/RoboJackets/robocup-training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0" y="1741900"/>
            <a:ext cx="9144000" cy="92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Training</a:t>
            </a:r>
            <a:endParaRPr/>
          </a:p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1308300" y="3602050"/>
            <a:ext cx="6527400" cy="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 24, 2019</a:t>
            </a:r>
            <a:endParaRPr/>
          </a:p>
        </p:txBody>
      </p:sp>
      <p:sp>
        <p:nvSpPr>
          <p:cNvPr id="127" name="Google Shape;127;p22"/>
          <p:cNvSpPr txBox="1"/>
          <p:nvPr>
            <p:ph idx="2" type="ctrTitle"/>
          </p:nvPr>
        </p:nvSpPr>
        <p:spPr>
          <a:xfrm>
            <a:off x="0" y="2508500"/>
            <a:ext cx="9144000" cy="6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1143000" y="310350"/>
            <a:ext cx="75438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goals</a:t>
            </a:r>
            <a:endParaRPr/>
          </a:p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457200" y="1200150"/>
            <a:ext cx="8229600" cy="30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VM Installation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Github Setup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Robocup 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1143000" y="310350"/>
            <a:ext cx="75438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VM Image</a:t>
            </a:r>
            <a:endParaRPr/>
          </a:p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457200" y="1200150"/>
            <a:ext cx="8229600" cy="30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Download VM Image: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https://bit.ly/2mCAupK</a:t>
            </a:r>
            <a:r>
              <a:rPr lang="en"/>
              <a:t>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Today we will be setting you up to develop RoboCup Software!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1143000" y="310350"/>
            <a:ext cx="75438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</a:t>
            </a:r>
            <a:endParaRPr/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57200" y="1200150"/>
            <a:ext cx="8229600" cy="30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Name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Major/years at tech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Programming experience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What do you like best about Tech?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>
            <a:off x="1143000" y="310350"/>
            <a:ext cx="75438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Robocup</a:t>
            </a:r>
            <a:endParaRPr/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457200" y="1200150"/>
            <a:ext cx="8229600" cy="30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What is Robocup?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What is Robocup-SSL?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How do we approach Robocup-SSL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 of game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1143000" y="310350"/>
            <a:ext cx="75438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you contribute to soccer?</a:t>
            </a:r>
            <a:endParaRPr/>
          </a:p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457200" y="1200150"/>
            <a:ext cx="8229600" cy="30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Situational Analysis Coverage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Motion </a:t>
            </a:r>
            <a:r>
              <a:rPr lang="en"/>
              <a:t>Control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Motion Planning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Refactoring!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1143000" y="310350"/>
            <a:ext cx="75438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57200" y="1200150"/>
            <a:ext cx="8229600" cy="30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Email List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Slack (robojackets.slack.com)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Google Drive (will be added later)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Click-Up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Github Boards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1143000" y="310350"/>
            <a:ext cx="75438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RoboCup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457200" y="1026600"/>
            <a:ext cx="8229600" cy="30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Running on Ubuntu 18.04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Recommended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Install our VM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This comes with all dependencies already installed.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Supported: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Install a pre-existing 18.04 installation (dual boot)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Unsupported/need maintainer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Mac 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Windows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1143000" y="310350"/>
            <a:ext cx="75438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GitHub Account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57200" y="1200150"/>
            <a:ext cx="8229600" cy="30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Please include at least your real first name on github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https://github.com/join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