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e951734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e951734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e951734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e951734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e951734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e951734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e951734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e951734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e951734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e951734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e95173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e95173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e951734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e951734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e951734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e951734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e951734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e951734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e951734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e951734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e95173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e95173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e951734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e951734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e951734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e951734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log.markshead.com/869/state-machines-computer-science/" TargetMode="External"/><Relationship Id="rId4" Type="http://schemas.openxmlformats.org/officeDocument/2006/relationships/hyperlink" Target="https://engineering.shopify.com/17488160-why-developers-should-be-force-fed-state-machines" TargetMode="External"/><Relationship Id="rId5" Type="http://schemas.openxmlformats.org/officeDocument/2006/relationships/hyperlink" Target="https://github.com/RoboJackets/robocup-software/blob/master/soccer/gameplay/fsm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obojackets.github.io/robocup-software/classgameplay_1_1single__robot__composite__behavior_1_1_single_robot_composite_behavior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N4mEzFDjqtA" TargetMode="External"/><Relationship Id="rId4" Type="http://schemas.openxmlformats.org/officeDocument/2006/relationships/hyperlink" Target="https://wiki.python.org/moin/BeginnersGuide/NonProgrammers" TargetMode="External"/><Relationship Id="rId5" Type="http://schemas.openxmlformats.org/officeDocument/2006/relationships/hyperlink" Target="https://learnxinyminutes.com/docs/python/" TargetMode="External"/><Relationship Id="rId6" Type="http://schemas.openxmlformats.org/officeDocument/2006/relationships/hyperlink" Target="https://thepythonguru.com/" TargetMode="External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Finite-state_machin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Robocup Gameplay Training: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 and State Machines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State Machine Resources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 quick block about state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You might be using state machines in a hacky way already…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Our Current State Machine Implementation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Subbehaviors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314900"/>
            <a:ext cx="8520600" cy="25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Subbehavior is a skill, tactic, or play that we call inside our program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docs on this entire section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subbehaviors show up in the behavior tree when you run your program.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extremely useful when debugging state transitions or subbehavior assignments.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Subbehaviors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self.add_subbehavior(skill_object,  "Name of Subbehavior",  required=False or True,  priority=10)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Skill_object-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play/tactic/skill  we are adding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string to describe the subbehavior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boolean to tell role-assignment that this behavior must be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necessary for complex-behaviors and single robot complex behaviors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higher number is higher 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required for complex behaviors and single robot complex behaviors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and Getting Subbehaviors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Subbehaviors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self.remove_subbehavior(‘string name’)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self.remove_all_subbehaviors()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Getting Subbehavior Plays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A_subbehavior = self.subbehavior_with_name(‘string name’)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Triangle Pass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three robots pass in a triangle using state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training_triangle_pass.py in plays/training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Repeated pass the ball to three predefined points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Examples: (0, Length/2), (length/3, length/3), (-length/3, length/3)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State ideas: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Capture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5808300" y="445025"/>
            <a:ext cx="3258600" cy="179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Nice Features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constants.Field.Length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constants.Field.Width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skills.capture.Capture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skills.move.Move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tactics.coordinated_pass.CoordinatedPass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robocup.Point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Python!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on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How’s it going?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is attending?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comments?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 Space is a 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can’t teach a full year of programming in one hour, however...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https://youtu.be/N4mEzFDjqtA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resources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Python Beginner Hub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5"/>
              </a:rPr>
              <a:t>Python Syntax Overview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6"/>
              </a:rPr>
              <a:t>A intro to python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7400" y="276850"/>
            <a:ext cx="2494899" cy="249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Involves only one 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building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 a 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Capture a ball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in soccer/gameplay/skills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550" y="1143000"/>
            <a:ext cx="16002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Tactics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involves multiple robots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contain unique </a:t>
            </a:r>
            <a:r>
              <a:rPr lang="en"/>
              <a:t>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in soccer/gameplay/tactics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025" y="1550036"/>
            <a:ext cx="3949274" cy="20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can run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tactics and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122 (basic offense)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Adaptive Formation (basic offense)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Stopped 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Repeated Line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Corner Kick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in soccer/gameplay/plays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plays are actually runable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run a skill/tactic you need to make a dummy play that runs them.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100" y="326600"/>
            <a:ext cx="4944275" cy="26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Behavior Task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how to use skills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which points correspond to different locations on the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SimpleBehaviors.py in gameplay/plays/training 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Sim, check off the </a:t>
            </a:r>
            <a:r>
              <a:rPr lang="en"/>
              <a:t>SimpleBehavior</a:t>
            </a:r>
            <a:r>
              <a:rPr lang="en"/>
              <a:t> play and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skills.Move.move with different skills or change the position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 robot move to the following locations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Four </a:t>
            </a:r>
            <a:r>
              <a:rPr lang="en"/>
              <a:t>corners</a:t>
            </a:r>
            <a:r>
              <a:rPr lang="en"/>
              <a:t> of the field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Center of the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 robot capture a ball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 robot capture a ball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 robot shoot using a line kick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 robot shoot using a pivot kick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6023400" y="445025"/>
            <a:ext cx="2410800" cy="113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Nice Features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constants.Field.Length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constants.Field.Width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skills.Capture.capture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skills.*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981900" y="3445275"/>
            <a:ext cx="3993900" cy="132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Tactic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Extension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Make robots do a coordinate 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Make a robot become a submissive defender (use tactics.submissivedefender)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Make a robot become goalie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State Machine?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state machine is a series of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transition between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state can transition to multiple other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state transition only occurs if a condition is fulfilled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washing machine is a state machine, going between different states to cycle between wash, dry, etc based on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School are state machines, where you transition to different classes at certain times.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Wikipedia Page on State Machines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Example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00" y="1152475"/>
            <a:ext cx="7665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Robocup State Machines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Skills, tactics, and plays all have internal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define those states using enums (enum.Enum)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Behaviors has some default states that we use called start, running,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state has an on_enter, execute, and on_exit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on_enter and on_exit are run once at the beginning and end of the state.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 is run </a:t>
            </a:r>
            <a:r>
              <a:rPr lang="en"/>
              <a:t>repeatedly</a:t>
            </a:r>
            <a:r>
              <a:rPr lang="en"/>
              <a:t> while we are in a state after on_enter and before on_exit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</a:t>
            </a:r>
            <a:r>
              <a:rPr lang="en"/>
              <a:t>implement state machines into our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Defining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Defining Transitions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Defining State Actions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(on_enter, execute, on_exit)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Let’s look at WhichHalf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