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CRITICAL VULNERABILITIES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VULNERABILITIES IN ZERO.WEBAPPSECURITY.COM</a:t>
            </a:r>
            <a:endParaRPr lang="en-US"/>
          </a:p>
        </p:txBody>
      </p:sp>
      <p:pic>
        <p:nvPicPr>
          <p:cNvPr id="4" name="Content Placeholder 3" descr="CRITICAL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065" y="2115185"/>
            <a:ext cx="78486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VULNERABILITY DESCRIPTION NETSPARK</a:t>
            </a:r>
            <a:endParaRPr lang="en-US"/>
          </a:p>
        </p:txBody>
      </p:sp>
      <p:pic>
        <p:nvPicPr>
          <p:cNvPr id="4" name="Content Placeholder 3" descr="CRITICAL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3310" y="1825625"/>
            <a:ext cx="8032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RITICAL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69010" y="544195"/>
            <a:ext cx="10614025" cy="2439035"/>
          </a:xfrm>
          <a:prstGeom prst="rect">
            <a:avLst/>
          </a:prstGeom>
        </p:spPr>
      </p:pic>
      <p:pic>
        <p:nvPicPr>
          <p:cNvPr id="5" name="Content Placeholder 4" descr="CRITICAL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9010" y="2982595"/>
            <a:ext cx="10613390" cy="3319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VULNERABILITY DETAILS: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8445" y="1721485"/>
            <a:ext cx="119335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Vulnerability details:</a:t>
            </a:r>
            <a:endParaRPr lang="en-US" sz="2000"/>
          </a:p>
          <a:p>
            <a:r>
              <a:rPr lang="en-US" sz="2000"/>
              <a:t>YOU ARE USING OUT OF DATE VERSION OF TOMCAT.</a:t>
            </a:r>
            <a:endParaRPr lang="en-US" sz="2000"/>
          </a:p>
          <a:p>
            <a:endParaRPr lang="en-US" sz="2000"/>
          </a:p>
          <a:p>
            <a:r>
              <a:rPr lang="en-US" sz="2000"/>
              <a:t>Remedy for this vulnerability:</a:t>
            </a:r>
            <a:endParaRPr lang="en-US" sz="2000"/>
          </a:p>
          <a:p>
            <a:r>
              <a:rPr lang="en-US" sz="2000"/>
              <a:t>    Please upgrade your tomcat to the latest software stsble version.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There are some known vulnerabilities in this version:</a:t>
            </a:r>
            <a:endParaRPr lang="en-US" sz="2000"/>
          </a:p>
          <a:p>
            <a:r>
              <a:rPr lang="en-US" sz="2000"/>
              <a:t>-&gt;Apache tomcat deserialization of untrust data vulnerability</a:t>
            </a:r>
            <a:endParaRPr lang="en-US" sz="2000"/>
          </a:p>
          <a:p>
            <a:r>
              <a:rPr lang="en-US" sz="2000"/>
              <a:t>-&gt;</a:t>
            </a:r>
            <a:r>
              <a:rPr lang="en-US" sz="2000">
                <a:sym typeface="+mn-ea"/>
              </a:rPr>
              <a:t>Apache tomcat exposure of sensitive information to unauthorzied actor</a:t>
            </a:r>
            <a:endParaRPr lang="en-US" sz="2000">
              <a:sym typeface="+mn-ea"/>
            </a:endParaRPr>
          </a:p>
          <a:p>
            <a:endParaRPr lang="en-US" sz="2000"/>
          </a:p>
          <a:p>
            <a:r>
              <a:rPr lang="en-US" sz="2000"/>
              <a:t>Remedy:</a:t>
            </a:r>
            <a:endParaRPr lang="en-US" sz="2000"/>
          </a:p>
          <a:p>
            <a:r>
              <a:rPr lang="en-US" sz="2000"/>
              <a:t>Finally to resolve this issue please upgrade your tomcat to the latest stable version.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VULNERABILITIES</dc:title>
  <dc:creator/>
  <cp:lastModifiedBy>Welcome</cp:lastModifiedBy>
  <cp:revision>1</cp:revision>
  <dcterms:created xsi:type="dcterms:W3CDTF">2022-01-30T03:34:55Z</dcterms:created>
  <dcterms:modified xsi:type="dcterms:W3CDTF">2022-01-30T03:34:55Z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CB36248FF0DE4ADEB1B43EB653D1E5F7</vt:lpwstr>
  </property>
  <property fmtid="{D5CDD505-2E9C-101B-9397-08002B2CF9AE}" pid="3" name="KSOProductBuildVer">
    <vt:lpwstr>1033-11.2.0.10463</vt:lpwstr>
  </property>
</Properties>
</file>