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Barlow ExtraLight"/>
      <p:regular r:id="rId28"/>
      <p:bold r:id="rId29"/>
      <p:italic r:id="rId30"/>
      <p:boldItalic r:id="rId31"/>
    </p:embeddedFont>
    <p:embeddedFont>
      <p:font typeface="Hepta Slab Medium"/>
      <p:regular r:id="rId32"/>
      <p:bold r:id="rId33"/>
    </p:embeddedFont>
    <p:embeddedFont>
      <p:font typeface="Hepta Slab Light"/>
      <p:regular r:id="rId34"/>
      <p:bold r:id="rId35"/>
    </p:embeddedFont>
    <p:embeddedFont>
      <p:font typeface="Hepta Slab"/>
      <p:regular r:id="rId36"/>
      <p:bold r:id="rId37"/>
    </p:embeddedFont>
    <p:embeddedFont>
      <p:font typeface="Barlow Medium"/>
      <p:regular r:id="rId38"/>
      <p:bold r:id="rId39"/>
      <p:italic r:id="rId40"/>
      <p:boldItalic r:id="rId41"/>
    </p:embeddedFont>
    <p:embeddedFont>
      <p:font typeface="Barlow Light"/>
      <p:regular r:id="rId42"/>
      <p:bold r:id="rId43"/>
      <p:italic r:id="rId44"/>
      <p:boldItalic r:id="rId45"/>
    </p:embeddedFont>
    <p:embeddedFont>
      <p:font typeface="Barl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italic.fntdata"/><Relationship Id="rId42" Type="http://schemas.openxmlformats.org/officeDocument/2006/relationships/font" Target="fonts/BarlowLight-regular.fntdata"/><Relationship Id="rId41" Type="http://schemas.openxmlformats.org/officeDocument/2006/relationships/font" Target="fonts/BarlowMedium-boldItalic.fntdata"/><Relationship Id="rId44" Type="http://schemas.openxmlformats.org/officeDocument/2006/relationships/font" Target="fonts/BarlowLight-italic.fntdata"/><Relationship Id="rId43" Type="http://schemas.openxmlformats.org/officeDocument/2006/relationships/font" Target="fonts/BarlowLight-bold.fntdata"/><Relationship Id="rId46" Type="http://schemas.openxmlformats.org/officeDocument/2006/relationships/font" Target="fonts/Barlow-regular.fntdata"/><Relationship Id="rId45" Type="http://schemas.openxmlformats.org/officeDocument/2006/relationships/font" Target="fonts/Barlow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ExtraLight-boldItalic.fntdata"/><Relationship Id="rId30" Type="http://schemas.openxmlformats.org/officeDocument/2006/relationships/font" Target="fonts/BarlowExtraLight-italic.fntdata"/><Relationship Id="rId33" Type="http://schemas.openxmlformats.org/officeDocument/2006/relationships/font" Target="fonts/HeptaSlabMedium-bold.fntdata"/><Relationship Id="rId32" Type="http://schemas.openxmlformats.org/officeDocument/2006/relationships/font" Target="fonts/HeptaSlabMedium-regular.fntdata"/><Relationship Id="rId35" Type="http://schemas.openxmlformats.org/officeDocument/2006/relationships/font" Target="fonts/HeptaSlabLight-bold.fntdata"/><Relationship Id="rId34" Type="http://schemas.openxmlformats.org/officeDocument/2006/relationships/font" Target="fonts/HeptaSlabLight-regular.fntdata"/><Relationship Id="rId37" Type="http://schemas.openxmlformats.org/officeDocument/2006/relationships/font" Target="fonts/HeptaSlab-bold.fntdata"/><Relationship Id="rId36" Type="http://schemas.openxmlformats.org/officeDocument/2006/relationships/font" Target="fonts/HeptaSlab-regular.fntdata"/><Relationship Id="rId39" Type="http://schemas.openxmlformats.org/officeDocument/2006/relationships/font" Target="fonts/BarlowMedium-bold.fntdata"/><Relationship Id="rId38" Type="http://schemas.openxmlformats.org/officeDocument/2006/relationships/font" Target="fonts/Barlow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BarlowExtraLight-regular.fntdata"/><Relationship Id="rId27" Type="http://schemas.openxmlformats.org/officeDocument/2006/relationships/slide" Target="slides/slide21.xml"/><Relationship Id="rId29" Type="http://schemas.openxmlformats.org/officeDocument/2006/relationships/font" Target="fonts/BarlowExtra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32e9b9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32e9b9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232e9b927d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232e9b927d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32e9b927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232e9b927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32e9b927d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232e9b927d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232e9b927d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232e9b927d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32e9b927d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32e9b927d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32e9b927d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232e9b927d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32e9b927d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232e9b927d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32e9b927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32e9b927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232e9b927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232e9b927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2ab30aed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2ab30ae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32e9b927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32e9b927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32e9b927d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232e9b927d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232e9b927d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232e9b927d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32e9b927d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32e9b927d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32e9b927d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32e9b927d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32e9b927d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32e9b927d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32e9b927d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232e9b927d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32e9b927d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32e9b927d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32e9b927d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32e9b927d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32e9b927d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32e9b927d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Couple Trivia</a:t>
            </a:r>
            <a:endParaRPr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Charlotte and Chiri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does better in School?</a:t>
            </a:r>
            <a:endParaRPr/>
          </a:p>
        </p:txBody>
      </p:sp>
      <p:sp>
        <p:nvSpPr>
          <p:cNvPr id="426" name="Google Shape;426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9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asked </a:t>
            </a:r>
            <a:r>
              <a:rPr lang="en"/>
              <a:t>the</a:t>
            </a:r>
            <a:r>
              <a:rPr lang="en"/>
              <a:t> other out first?</a:t>
            </a:r>
            <a:endParaRPr/>
          </a:p>
        </p:txBody>
      </p:sp>
      <p:sp>
        <p:nvSpPr>
          <p:cNvPr id="432" name="Google Shape;432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Whos house do you spend the most time at?</a:t>
            </a:r>
            <a:endParaRPr/>
          </a:p>
        </p:txBody>
      </p:sp>
      <p:sp>
        <p:nvSpPr>
          <p:cNvPr id="438" name="Google Shape;438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Whos the better Singer?</a:t>
            </a:r>
            <a:endParaRPr/>
          </a:p>
        </p:txBody>
      </p:sp>
      <p:sp>
        <p:nvSpPr>
          <p:cNvPr id="444" name="Google Shape;444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gives better Cuddles?</a:t>
            </a:r>
            <a:endParaRPr/>
          </a:p>
        </p:txBody>
      </p:sp>
      <p:sp>
        <p:nvSpPr>
          <p:cNvPr id="450" name="Google Shape;450;p7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gives better Kisses?</a:t>
            </a:r>
            <a:endParaRPr/>
          </a:p>
        </p:txBody>
      </p:sp>
      <p:sp>
        <p:nvSpPr>
          <p:cNvPr id="456" name="Google Shape;456;p7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questions, but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were on this slide give me another kiss hehe xx</a:t>
            </a:r>
            <a:endParaRPr/>
          </a:p>
        </p:txBody>
      </p:sp>
      <p:sp>
        <p:nvSpPr>
          <p:cNvPr id="462" name="Google Shape;462;p7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5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handles stress better?</a:t>
            </a:r>
            <a:endParaRPr/>
          </a:p>
        </p:txBody>
      </p:sp>
      <p:sp>
        <p:nvSpPr>
          <p:cNvPr id="468" name="Google Shape;468;p7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</a:t>
            </a:r>
            <a:r>
              <a:rPr lang="en"/>
              <a:t>surprises the other more?</a:t>
            </a:r>
            <a:endParaRPr/>
          </a:p>
        </p:txBody>
      </p:sp>
      <p:sp>
        <p:nvSpPr>
          <p:cNvPr id="474" name="Google Shape;474;p7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7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</a:t>
            </a:r>
            <a:r>
              <a:rPr lang="en"/>
              <a:t>procrastinates </a:t>
            </a:r>
            <a:r>
              <a:rPr lang="en"/>
              <a:t>the most?</a:t>
            </a:r>
            <a:endParaRPr/>
          </a:p>
        </p:txBody>
      </p:sp>
      <p:sp>
        <p:nvSpPr>
          <p:cNvPr id="480" name="Google Shape;480;p7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your partner's favorite color?</a:t>
            </a:r>
            <a:endParaRPr/>
          </a:p>
        </p:txBody>
      </p:sp>
      <p:sp>
        <p:nvSpPr>
          <p:cNvPr id="378" name="Google Shape;378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8"/>
          <p:cNvSpPr txBox="1"/>
          <p:nvPr>
            <p:ph idx="1" type="subTitle"/>
          </p:nvPr>
        </p:nvSpPr>
        <p:spPr>
          <a:xfrm>
            <a:off x="2770625" y="2346250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What!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9"/>
          <p:cNvSpPr txBox="1"/>
          <p:nvPr>
            <p:ph idx="1" type="subTitle"/>
          </p:nvPr>
        </p:nvSpPr>
        <p:spPr>
          <a:xfrm>
            <a:off x="2918700" y="21592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Love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Wifeyyy xx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Where did you two meet?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their favorite takeout meal?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What makes them laugh the hardest?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would our dream wedding be?</a:t>
            </a:r>
            <a:endParaRPr/>
          </a:p>
        </p:txBody>
      </p:sp>
      <p:sp>
        <p:nvSpPr>
          <p:cNvPr id="402" name="Google Shape;402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Chiri’s Favourite Chocolate?</a:t>
            </a:r>
            <a:endParaRPr/>
          </a:p>
        </p:txBody>
      </p:sp>
      <p:sp>
        <p:nvSpPr>
          <p:cNvPr id="408" name="Google Shape;408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made the first move?</a:t>
            </a:r>
            <a:endParaRPr/>
          </a:p>
        </p:txBody>
      </p:sp>
      <p:sp>
        <p:nvSpPr>
          <p:cNvPr id="414" name="Google Shape;414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idx="1" type="subTitle"/>
          </p:nvPr>
        </p:nvSpPr>
        <p:spPr>
          <a:xfrm>
            <a:off x="682050" y="2081275"/>
            <a:ext cx="841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said “I love you” First?</a:t>
            </a:r>
            <a:endParaRPr/>
          </a:p>
        </p:txBody>
      </p:sp>
      <p:sp>
        <p:nvSpPr>
          <p:cNvPr id="420" name="Google Shape;420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