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907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55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45"/>
    <p:restoredTop sz="96327"/>
  </p:normalViewPr>
  <p:slideViewPr>
    <p:cSldViewPr snapToGrid="0" snapToObjects="1" showGuides="1">
      <p:cViewPr>
        <p:scale>
          <a:sx n="140" d="100"/>
          <a:sy n="140" d="100"/>
        </p:scale>
        <p:origin x="1104" y="672"/>
      </p:cViewPr>
      <p:guideLst>
        <p:guide orient="horz" pos="3055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451"/>
            <a:ext cx="5829300" cy="3449308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3778"/>
            <a:ext cx="5143500" cy="239204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AEE8-7B8A-5841-A5C6-4B87E26A5F46}" type="datetimeFigureOut">
              <a:rPr lang="en-DK" smtClean="0"/>
              <a:t>02/04/2020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A2D03-5934-794A-AEB7-1DBA18C48F9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61427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AEE8-7B8A-5841-A5C6-4B87E26A5F46}" type="datetimeFigureOut">
              <a:rPr lang="en-DK" smtClean="0"/>
              <a:t>02/04/2020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A2D03-5934-794A-AEB7-1DBA18C48F9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5904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87"/>
            <a:ext cx="1478756" cy="839622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87"/>
            <a:ext cx="4350544" cy="839622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AEE8-7B8A-5841-A5C6-4B87E26A5F46}" type="datetimeFigureOut">
              <a:rPr lang="en-DK" smtClean="0"/>
              <a:t>02/04/2020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A2D03-5934-794A-AEB7-1DBA18C48F9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96193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AEE8-7B8A-5841-A5C6-4B87E26A5F46}" type="datetimeFigureOut">
              <a:rPr lang="en-DK" smtClean="0"/>
              <a:t>02/04/2020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A2D03-5934-794A-AEB7-1DBA18C48F9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7723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70019"/>
            <a:ext cx="5915025" cy="4121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30289"/>
            <a:ext cx="5915025" cy="216728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AEE8-7B8A-5841-A5C6-4B87E26A5F46}" type="datetimeFigureOut">
              <a:rPr lang="en-DK" smtClean="0"/>
              <a:t>02/04/2020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A2D03-5934-794A-AEB7-1DBA18C48F9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1132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436"/>
            <a:ext cx="2914650" cy="62862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436"/>
            <a:ext cx="2914650" cy="62862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AEE8-7B8A-5841-A5C6-4B87E26A5F46}" type="datetimeFigureOut">
              <a:rPr lang="en-DK" smtClean="0"/>
              <a:t>02/04/2020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A2D03-5934-794A-AEB7-1DBA18C48F9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6504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90"/>
            <a:ext cx="5915025" cy="191500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736"/>
            <a:ext cx="2901255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9022"/>
            <a:ext cx="2901255" cy="532303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736"/>
            <a:ext cx="2915543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9022"/>
            <a:ext cx="2915543" cy="532303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AEE8-7B8A-5841-A5C6-4B87E26A5F46}" type="datetimeFigureOut">
              <a:rPr lang="en-DK" smtClean="0"/>
              <a:t>02/04/2020</a:t>
            </a:fld>
            <a:endParaRPr lang="en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A2D03-5934-794A-AEB7-1DBA18C48F9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01524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AEE8-7B8A-5841-A5C6-4B87E26A5F46}" type="datetimeFigureOut">
              <a:rPr lang="en-DK" smtClean="0"/>
              <a:t>02/04/2020</a:t>
            </a:fld>
            <a:endParaRPr lang="en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A2D03-5934-794A-AEB7-1DBA18C48F9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942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AEE8-7B8A-5841-A5C6-4B87E26A5F46}" type="datetimeFigureOut">
              <a:rPr lang="en-DK" smtClean="0"/>
              <a:t>02/04/2020</a:t>
            </a:fld>
            <a:endParaRPr lang="en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A2D03-5934-794A-AEB7-1DBA18C48F9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04063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511"/>
            <a:ext cx="3471863" cy="704080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AEE8-7B8A-5841-A5C6-4B87E26A5F46}" type="datetimeFigureOut">
              <a:rPr lang="en-DK" smtClean="0"/>
              <a:t>02/04/2020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A2D03-5934-794A-AEB7-1DBA18C48F9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22561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511"/>
            <a:ext cx="3471863" cy="704080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AEE8-7B8A-5841-A5C6-4B87E26A5F46}" type="datetimeFigureOut">
              <a:rPr lang="en-DK" smtClean="0"/>
              <a:t>02/04/2020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A2D03-5934-794A-AEB7-1DBA18C48F9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42788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90"/>
            <a:ext cx="5915025" cy="1915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436"/>
            <a:ext cx="5915025" cy="628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4AEE8-7B8A-5841-A5C6-4B87E26A5F46}" type="datetimeFigureOut">
              <a:rPr lang="en-DK" smtClean="0"/>
              <a:t>02/04/2020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2869"/>
            <a:ext cx="2314575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A2D03-5934-794A-AEB7-1DBA18C48F9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2011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0E5A0C-3253-9145-A1A1-0FBE0FDA2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876" y="5793001"/>
            <a:ext cx="3198294" cy="6670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BF1E62-68F7-0347-8172-978A4854E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876" y="5591401"/>
            <a:ext cx="1231200" cy="20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0E5600-62CC-2849-B4E0-70B1D59308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212"/>
          <a:stretch/>
        </p:blipFill>
        <p:spPr>
          <a:xfrm>
            <a:off x="167678" y="1274143"/>
            <a:ext cx="6522644" cy="9108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749986-6BC3-9B41-807F-59C574CD44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332" y="1081402"/>
            <a:ext cx="1350169" cy="2143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3B2EDC-79F7-D54E-B653-EB27726EA4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212" y="2447311"/>
            <a:ext cx="3900488" cy="1485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BBB08F-F58E-7349-8B85-B17AA055C6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212" y="2247286"/>
            <a:ext cx="1250156" cy="200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1FA8E1-1084-8E43-86A0-B428C0944F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241" y="5758264"/>
            <a:ext cx="1435894" cy="11715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E5F5D8-A3E0-E040-BDB0-13B9FB8EBD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0872" y="5552503"/>
            <a:ext cx="1121569" cy="1857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60B5F9-3D14-7949-B92C-19662D736A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7678" y="4184626"/>
            <a:ext cx="3945086" cy="13108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3115A86-B344-AC40-B6E2-396E4B6BFEA4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1" b="28464"/>
          <a:stretch/>
        </p:blipFill>
        <p:spPr>
          <a:xfrm>
            <a:off x="167678" y="4004660"/>
            <a:ext cx="1421898" cy="1785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396A042-C7F2-FB47-A1D4-0F381CE479B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64506" y="2782137"/>
            <a:ext cx="2219703" cy="25732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918E791-86DF-294E-946E-75A2F11454C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84256" y="2575392"/>
            <a:ext cx="1416144" cy="1798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B076906-14CB-284A-8A5F-7F1DE6CAED3E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r="3652"/>
          <a:stretch/>
        </p:blipFill>
        <p:spPr>
          <a:xfrm>
            <a:off x="1701877" y="6813502"/>
            <a:ext cx="4988446" cy="9585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CA7CCF2-8453-464E-AF8D-17C4FE1003E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701876" y="6515974"/>
            <a:ext cx="1662402" cy="24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924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Mikkel Grønning</dc:creator>
  <cp:lastModifiedBy>Mikkel Grønning</cp:lastModifiedBy>
  <cp:revision>3</cp:revision>
  <dcterms:created xsi:type="dcterms:W3CDTF">2020-04-02T15:32:20Z</dcterms:created>
  <dcterms:modified xsi:type="dcterms:W3CDTF">2020-04-02T15:47:34Z</dcterms:modified>
</cp:coreProperties>
</file>