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6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5" r:id="rId25"/>
    <p:sldId id="309" r:id="rId26"/>
    <p:sldId id="311" r:id="rId27"/>
    <p:sldId id="312" r:id="rId28"/>
    <p:sldId id="313" r:id="rId29"/>
    <p:sldId id="316" r:id="rId30"/>
    <p:sldId id="328" r:id="rId31"/>
    <p:sldId id="329" r:id="rId32"/>
    <p:sldId id="330" r:id="rId33"/>
    <p:sldId id="334" r:id="rId34"/>
    <p:sldId id="336" r:id="rId35"/>
    <p:sldId id="337" r:id="rId36"/>
    <p:sldId id="338" r:id="rId37"/>
    <p:sldId id="339" r:id="rId38"/>
    <p:sldId id="314" r:id="rId39"/>
    <p:sldId id="310" r:id="rId40"/>
    <p:sldId id="318" r:id="rId41"/>
    <p:sldId id="319" r:id="rId42"/>
    <p:sldId id="327" r:id="rId43"/>
    <p:sldId id="323" r:id="rId44"/>
    <p:sldId id="324" r:id="rId45"/>
    <p:sldId id="335" r:id="rId46"/>
    <p:sldId id="325" r:id="rId47"/>
    <p:sldId id="326" r:id="rId4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92E2F"/>
    <a:srgbClr val="001B1B"/>
    <a:srgbClr val="3A595C"/>
    <a:srgbClr val="06BAB3"/>
    <a:srgbClr val="3FE6E2"/>
    <a:srgbClr val="087472"/>
    <a:srgbClr val="055553"/>
    <a:srgbClr val="006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5775"/>
  </p:normalViewPr>
  <p:slideViewPr>
    <p:cSldViewPr snapToGrid="0" snapToObjects="1">
      <p:cViewPr varScale="1">
        <p:scale>
          <a:sx n="105" d="100"/>
          <a:sy n="10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Nouri" userId="455d25df6a85d093" providerId="LiveId" clId="{2A6C4664-9AD4-42BA-8762-31A74B1FFD76}"/>
    <pc:docChg chg="undo custSel addSld modSld">
      <pc:chgData name="Ali Nouri" userId="455d25df6a85d093" providerId="LiveId" clId="{2A6C4664-9AD4-42BA-8762-31A74B1FFD76}" dt="2020-10-20T13:52:58.731" v="7" actId="207"/>
      <pc:docMkLst>
        <pc:docMk/>
      </pc:docMkLst>
      <pc:sldChg chg="addSp delSp modSp add mod">
        <pc:chgData name="Ali Nouri" userId="455d25df6a85d093" providerId="LiveId" clId="{2A6C4664-9AD4-42BA-8762-31A74B1FFD76}" dt="2020-10-20T13:51:54.625" v="5" actId="478"/>
        <pc:sldMkLst>
          <pc:docMk/>
          <pc:sldMk cId="3901494928" sldId="338"/>
        </pc:sldMkLst>
        <pc:spChg chg="del">
          <ac:chgData name="Ali Nouri" userId="455d25df6a85d093" providerId="LiveId" clId="{2A6C4664-9AD4-42BA-8762-31A74B1FFD76}" dt="2020-10-20T13:51:40.047" v="1" actId="478"/>
          <ac:spMkLst>
            <pc:docMk/>
            <pc:sldMk cId="3901494928" sldId="338"/>
            <ac:spMk id="2" creationId="{460C6CB1-C800-47E2-A48C-C08F0DA0EB36}"/>
          </ac:spMkLst>
        </pc:spChg>
        <pc:spChg chg="del">
          <ac:chgData name="Ali Nouri" userId="455d25df6a85d093" providerId="LiveId" clId="{2A6C4664-9AD4-42BA-8762-31A74B1FFD76}" dt="2020-10-20T13:51:54.625" v="5" actId="478"/>
          <ac:spMkLst>
            <pc:docMk/>
            <pc:sldMk cId="3901494928" sldId="338"/>
            <ac:spMk id="27" creationId="{9458D9C0-2E7A-4A31-8823-ACA9B3A8C4D2}"/>
          </ac:spMkLst>
        </pc:spChg>
        <pc:spChg chg="mod">
          <ac:chgData name="Ali Nouri" userId="455d25df6a85d093" providerId="LiveId" clId="{2A6C4664-9AD4-42BA-8762-31A74B1FFD76}" dt="2020-10-20T13:51:51.528" v="4" actId="207"/>
          <ac:spMkLst>
            <pc:docMk/>
            <pc:sldMk cId="3901494928" sldId="338"/>
            <ac:spMk id="29" creationId="{4C733911-CFBE-4563-8E49-66A4BE88959F}"/>
          </ac:spMkLst>
        </pc:spChg>
        <pc:grpChg chg="add del">
          <ac:chgData name="Ali Nouri" userId="455d25df6a85d093" providerId="LiveId" clId="{2A6C4664-9AD4-42BA-8762-31A74B1FFD76}" dt="2020-10-20T13:51:44.113" v="3" actId="478"/>
          <ac:grpSpMkLst>
            <pc:docMk/>
            <pc:sldMk cId="3901494928" sldId="338"/>
            <ac:grpSpMk id="9" creationId="{6B95CE05-CE34-499B-A5B8-449C20FB4B95}"/>
          </ac:grpSpMkLst>
        </pc:grpChg>
      </pc:sldChg>
      <pc:sldChg chg="modSp add mod">
        <pc:chgData name="Ali Nouri" userId="455d25df6a85d093" providerId="LiveId" clId="{2A6C4664-9AD4-42BA-8762-31A74B1FFD76}" dt="2020-10-20T13:52:58.731" v="7" actId="207"/>
        <pc:sldMkLst>
          <pc:docMk/>
          <pc:sldMk cId="623339880" sldId="339"/>
        </pc:sldMkLst>
        <pc:spChg chg="mod">
          <ac:chgData name="Ali Nouri" userId="455d25df6a85d093" providerId="LiveId" clId="{2A6C4664-9AD4-42BA-8762-31A74B1FFD76}" dt="2020-10-20T13:52:58.731" v="7" actId="207"/>
          <ac:spMkLst>
            <pc:docMk/>
            <pc:sldMk cId="623339880" sldId="339"/>
            <ac:spMk id="29" creationId="{4C733911-CFBE-4563-8E49-66A4BE88959F}"/>
          </ac:spMkLst>
        </pc:spChg>
      </pc:sldChg>
    </pc:docChg>
  </pc:docChgLst>
  <pc:docChgLst>
    <pc:chgData name="Ali Nouri" userId="455d25df6a85d093" providerId="LiveId" clId="{46F1CE15-CADD-46C8-962B-5F8A912B6BCF}"/>
    <pc:docChg chg="undo custSel addSld modSld">
      <pc:chgData name="Ali Nouri" userId="455d25df6a85d093" providerId="LiveId" clId="{46F1CE15-CADD-46C8-962B-5F8A912B6BCF}" dt="2020-08-05T01:43:17.702" v="175" actId="164"/>
      <pc:docMkLst>
        <pc:docMk/>
      </pc:docMkLst>
      <pc:sldChg chg="delSp modSp mod">
        <pc:chgData name="Ali Nouri" userId="455d25df6a85d093" providerId="LiveId" clId="{46F1CE15-CADD-46C8-962B-5F8A912B6BCF}" dt="2020-07-30T17:29:52.945" v="4" actId="1076"/>
        <pc:sldMkLst>
          <pc:docMk/>
          <pc:sldMk cId="2722840455" sldId="334"/>
        </pc:sldMkLst>
        <pc:spChg chg="mod">
          <ac:chgData name="Ali Nouri" userId="455d25df6a85d093" providerId="LiveId" clId="{46F1CE15-CADD-46C8-962B-5F8A912B6BCF}" dt="2020-07-30T17:29:43.108" v="2" actId="165"/>
          <ac:spMkLst>
            <pc:docMk/>
            <pc:sldMk cId="2722840455" sldId="334"/>
            <ac:spMk id="66" creationId="{094EEE3A-C214-4C87-B3F1-CC5A5434B45C}"/>
          </ac:spMkLst>
        </pc:spChg>
        <pc:spChg chg="mod topLvl">
          <ac:chgData name="Ali Nouri" userId="455d25df6a85d093" providerId="LiveId" clId="{46F1CE15-CADD-46C8-962B-5F8A912B6BCF}" dt="2020-07-30T17:29:43.108" v="2" actId="165"/>
          <ac:spMkLst>
            <pc:docMk/>
            <pc:sldMk cId="2722840455" sldId="334"/>
            <ac:spMk id="68" creationId="{A6A27634-0B4A-4714-AF65-9AD87B48ED93}"/>
          </ac:spMkLst>
        </pc:spChg>
        <pc:spChg chg="mod">
          <ac:chgData name="Ali Nouri" userId="455d25df6a85d093" providerId="LiveId" clId="{46F1CE15-CADD-46C8-962B-5F8A912B6BCF}" dt="2020-07-30T17:29:43.108" v="2" actId="165"/>
          <ac:spMkLst>
            <pc:docMk/>
            <pc:sldMk cId="2722840455" sldId="334"/>
            <ac:spMk id="69" creationId="{9944767C-744A-4EFC-AB24-3F6AF83F57F1}"/>
          </ac:spMkLst>
        </pc:spChg>
        <pc:spChg chg="mod">
          <ac:chgData name="Ali Nouri" userId="455d25df6a85d093" providerId="LiveId" clId="{46F1CE15-CADD-46C8-962B-5F8A912B6BCF}" dt="2020-07-30T17:29:43.108" v="2" actId="165"/>
          <ac:spMkLst>
            <pc:docMk/>
            <pc:sldMk cId="2722840455" sldId="334"/>
            <ac:spMk id="70" creationId="{10C17FE8-541B-492B-A568-35E06D281FBB}"/>
          </ac:spMkLst>
        </pc:spChg>
        <pc:spChg chg="mod">
          <ac:chgData name="Ali Nouri" userId="455d25df6a85d093" providerId="LiveId" clId="{46F1CE15-CADD-46C8-962B-5F8A912B6BCF}" dt="2020-07-30T17:29:43.108" v="2" actId="165"/>
          <ac:spMkLst>
            <pc:docMk/>
            <pc:sldMk cId="2722840455" sldId="334"/>
            <ac:spMk id="71" creationId="{D05FBAF3-8561-4EA1-864E-AC466E9C08B3}"/>
          </ac:spMkLst>
        </pc:spChg>
        <pc:grpChg chg="mod topLvl">
          <ac:chgData name="Ali Nouri" userId="455d25df6a85d093" providerId="LiveId" clId="{46F1CE15-CADD-46C8-962B-5F8A912B6BCF}" dt="2020-07-30T17:29:52.945" v="4" actId="1076"/>
          <ac:grpSpMkLst>
            <pc:docMk/>
            <pc:sldMk cId="2722840455" sldId="334"/>
            <ac:grpSpMk id="8" creationId="{FCA87CD5-5E82-4158-A108-1593B2B476ED}"/>
          </ac:grpSpMkLst>
        </pc:grpChg>
        <pc:grpChg chg="del">
          <ac:chgData name="Ali Nouri" userId="455d25df6a85d093" providerId="LiveId" clId="{46F1CE15-CADD-46C8-962B-5F8A912B6BCF}" dt="2020-07-30T17:29:43.108" v="2" actId="165"/>
          <ac:grpSpMkLst>
            <pc:docMk/>
            <pc:sldMk cId="2722840455" sldId="334"/>
            <ac:grpSpMk id="10" creationId="{64B3D671-CE04-4A08-9A09-77A84B6DC642}"/>
          </ac:grpSpMkLst>
        </pc:grpChg>
        <pc:grpChg chg="mod">
          <ac:chgData name="Ali Nouri" userId="455d25df6a85d093" providerId="LiveId" clId="{46F1CE15-CADD-46C8-962B-5F8A912B6BCF}" dt="2020-07-30T17:29:43.108" v="2" actId="165"/>
          <ac:grpSpMkLst>
            <pc:docMk/>
            <pc:sldMk cId="2722840455" sldId="334"/>
            <ac:grpSpMk id="67" creationId="{7C3A2472-A319-4346-BAA6-F80C89ACCB4D}"/>
          </ac:grpSpMkLst>
        </pc:grpChg>
      </pc:sldChg>
      <pc:sldChg chg="addSp delSp modSp add mod setBg">
        <pc:chgData name="Ali Nouri" userId="455d25df6a85d093" providerId="LiveId" clId="{46F1CE15-CADD-46C8-962B-5F8A912B6BCF}" dt="2020-08-05T01:38:36.802" v="141" actId="478"/>
        <pc:sldMkLst>
          <pc:docMk/>
          <pc:sldMk cId="1343263080" sldId="336"/>
        </pc:sldMkLst>
        <pc:spChg chg="add mod ord topLvl">
          <ac:chgData name="Ali Nouri" userId="455d25df6a85d093" providerId="LiveId" clId="{46F1CE15-CADD-46C8-962B-5F8A912B6BCF}" dt="2020-08-05T01:38:26.241" v="136" actId="164"/>
          <ac:spMkLst>
            <pc:docMk/>
            <pc:sldMk cId="1343263080" sldId="336"/>
            <ac:spMk id="2" creationId="{460C6CB1-C800-47E2-A48C-C08F0DA0EB36}"/>
          </ac:spMkLst>
        </pc:spChg>
        <pc:spChg chg="add mod ord topLvl">
          <ac:chgData name="Ali Nouri" userId="455d25df6a85d093" providerId="LiveId" clId="{46F1CE15-CADD-46C8-962B-5F8A912B6BCF}" dt="2020-08-04T18:19:48.813" v="115" actId="164"/>
          <ac:spMkLst>
            <pc:docMk/>
            <pc:sldMk cId="1343263080" sldId="336"/>
            <ac:spMk id="3" creationId="{6C354377-5BE5-4B4D-BF2F-0BE3A74B96BF}"/>
          </ac:spMkLst>
        </pc:spChg>
        <pc:spChg chg="add del mod ord topLvl">
          <ac:chgData name="Ali Nouri" userId="455d25df6a85d093" providerId="LiveId" clId="{46F1CE15-CADD-46C8-962B-5F8A912B6BCF}" dt="2020-07-30T17:41:26.726" v="69" actId="478"/>
          <ac:spMkLst>
            <pc:docMk/>
            <pc:sldMk cId="1343263080" sldId="336"/>
            <ac:spMk id="4" creationId="{F6F0006C-4B4C-43A2-91F6-EAFE07820E6A}"/>
          </ac:spMkLst>
        </pc:spChg>
        <pc:spChg chg="add del mod">
          <ac:chgData name="Ali Nouri" userId="455d25df6a85d093" providerId="LiveId" clId="{46F1CE15-CADD-46C8-962B-5F8A912B6BCF}" dt="2020-08-04T18:04:56.808" v="88" actId="478"/>
          <ac:spMkLst>
            <pc:docMk/>
            <pc:sldMk cId="1343263080" sldId="336"/>
            <ac:spMk id="19" creationId="{F3041452-58A7-480F-82AF-E68896000DD9}"/>
          </ac:spMkLst>
        </pc:spChg>
        <pc:spChg chg="mod">
          <ac:chgData name="Ali Nouri" userId="455d25df6a85d093" providerId="LiveId" clId="{46F1CE15-CADD-46C8-962B-5F8A912B6BCF}" dt="2020-08-04T18:19:44.453" v="114" actId="165"/>
          <ac:spMkLst>
            <pc:docMk/>
            <pc:sldMk cId="1343263080" sldId="336"/>
            <ac:spMk id="21" creationId="{836CD628-5545-47BD-90DE-0042951557D5}"/>
          </ac:spMkLst>
        </pc:spChg>
        <pc:spChg chg="mod">
          <ac:chgData name="Ali Nouri" userId="455d25df6a85d093" providerId="LiveId" clId="{46F1CE15-CADD-46C8-962B-5F8A912B6BCF}" dt="2020-08-04T18:19:44.453" v="114" actId="165"/>
          <ac:spMkLst>
            <pc:docMk/>
            <pc:sldMk cId="1343263080" sldId="336"/>
            <ac:spMk id="22" creationId="{6E56498E-D1CD-470A-AA6A-954E99203A6B}"/>
          </ac:spMkLst>
        </pc:spChg>
        <pc:spChg chg="mod">
          <ac:chgData name="Ali Nouri" userId="455d25df6a85d093" providerId="LiveId" clId="{46F1CE15-CADD-46C8-962B-5F8A912B6BCF}" dt="2020-08-04T18:19:44.453" v="114" actId="165"/>
          <ac:spMkLst>
            <pc:docMk/>
            <pc:sldMk cId="1343263080" sldId="336"/>
            <ac:spMk id="23" creationId="{9B473144-94B5-449D-8135-602FB4130664}"/>
          </ac:spMkLst>
        </pc:spChg>
        <pc:spChg chg="add mod topLvl">
          <ac:chgData name="Ali Nouri" userId="455d25df6a85d093" providerId="LiveId" clId="{46F1CE15-CADD-46C8-962B-5F8A912B6BCF}" dt="2020-08-05T01:38:26.241" v="136" actId="164"/>
          <ac:spMkLst>
            <pc:docMk/>
            <pc:sldMk cId="1343263080" sldId="336"/>
            <ac:spMk id="24" creationId="{FD209E26-D580-4E51-97A3-00718BA58FEC}"/>
          </ac:spMkLst>
        </pc:spChg>
        <pc:spChg chg="del mod topLvl">
          <ac:chgData name="Ali Nouri" userId="455d25df6a85d093" providerId="LiveId" clId="{46F1CE15-CADD-46C8-962B-5F8A912B6BCF}" dt="2020-07-30T17:41:26.726" v="69" actId="478"/>
          <ac:spMkLst>
            <pc:docMk/>
            <pc:sldMk cId="1343263080" sldId="336"/>
            <ac:spMk id="37" creationId="{C9812E5E-DEFE-4A0B-9857-16F5F8C066CF}"/>
          </ac:spMkLst>
        </pc:spChg>
        <pc:spChg chg="add del mod topLvl">
          <ac:chgData name="Ali Nouri" userId="455d25df6a85d093" providerId="LiveId" clId="{46F1CE15-CADD-46C8-962B-5F8A912B6BCF}" dt="2020-07-30T17:41:26.726" v="69" actId="478"/>
          <ac:spMkLst>
            <pc:docMk/>
            <pc:sldMk cId="1343263080" sldId="336"/>
            <ac:spMk id="38" creationId="{8D4A94B0-63C5-4DCD-BACA-D270BA875C61}"/>
          </ac:spMkLst>
        </pc:spChg>
        <pc:spChg chg="mod">
          <ac:chgData name="Ali Nouri" userId="455d25df6a85d093" providerId="LiveId" clId="{46F1CE15-CADD-46C8-962B-5F8A912B6BCF}" dt="2020-07-30T17:33:32.763" v="17" actId="165"/>
          <ac:spMkLst>
            <pc:docMk/>
            <pc:sldMk cId="1343263080" sldId="336"/>
            <ac:spMk id="40" creationId="{DB8805F4-1835-44EF-8240-BDD369711CDD}"/>
          </ac:spMkLst>
        </pc:spChg>
        <pc:spChg chg="mod">
          <ac:chgData name="Ali Nouri" userId="455d25df6a85d093" providerId="LiveId" clId="{46F1CE15-CADD-46C8-962B-5F8A912B6BCF}" dt="2020-07-30T17:33:32.763" v="17" actId="165"/>
          <ac:spMkLst>
            <pc:docMk/>
            <pc:sldMk cId="1343263080" sldId="336"/>
            <ac:spMk id="43" creationId="{66AC4FB5-97DE-4DB1-9610-227620CC2A63}"/>
          </ac:spMkLst>
        </pc:spChg>
        <pc:spChg chg="mod">
          <ac:chgData name="Ali Nouri" userId="455d25df6a85d093" providerId="LiveId" clId="{46F1CE15-CADD-46C8-962B-5F8A912B6BCF}" dt="2020-07-30T17:33:32.763" v="17" actId="165"/>
          <ac:spMkLst>
            <pc:docMk/>
            <pc:sldMk cId="1343263080" sldId="336"/>
            <ac:spMk id="44" creationId="{AF8771FA-B7C7-487B-B1CE-B5F86839D9D1}"/>
          </ac:spMkLst>
        </pc:spChg>
        <pc:spChg chg="add del mod ord topLvl">
          <ac:chgData name="Ali Nouri" userId="455d25df6a85d093" providerId="LiveId" clId="{46F1CE15-CADD-46C8-962B-5F8A912B6BCF}" dt="2020-07-30T17:41:26.726" v="69" actId="478"/>
          <ac:spMkLst>
            <pc:docMk/>
            <pc:sldMk cId="1343263080" sldId="336"/>
            <ac:spMk id="45" creationId="{3118CA62-EAEB-43D0-96CD-86EBC5F90386}"/>
          </ac:spMkLst>
        </pc:spChg>
        <pc:spChg chg="add del mod ord topLvl">
          <ac:chgData name="Ali Nouri" userId="455d25df6a85d093" providerId="LiveId" clId="{46F1CE15-CADD-46C8-962B-5F8A912B6BCF}" dt="2020-07-30T17:41:27.967" v="70" actId="478"/>
          <ac:spMkLst>
            <pc:docMk/>
            <pc:sldMk cId="1343263080" sldId="336"/>
            <ac:spMk id="46" creationId="{1B4691A6-740D-482D-BAB9-5B631902C518}"/>
          </ac:spMkLst>
        </pc:spChg>
        <pc:spChg chg="mod">
          <ac:chgData name="Ali Nouri" userId="455d25df6a85d093" providerId="LiveId" clId="{46F1CE15-CADD-46C8-962B-5F8A912B6BCF}" dt="2020-07-30T17:37:01.451" v="46"/>
          <ac:spMkLst>
            <pc:docMk/>
            <pc:sldMk cId="1343263080" sldId="336"/>
            <ac:spMk id="47" creationId="{B8CD2DB8-9AF7-4673-A943-D687AE9056CA}"/>
          </ac:spMkLst>
        </pc:spChg>
        <pc:spChg chg="mod">
          <ac:chgData name="Ali Nouri" userId="455d25df6a85d093" providerId="LiveId" clId="{46F1CE15-CADD-46C8-962B-5F8A912B6BCF}" dt="2020-07-30T17:38:56.971" v="53"/>
          <ac:spMkLst>
            <pc:docMk/>
            <pc:sldMk cId="1343263080" sldId="336"/>
            <ac:spMk id="49" creationId="{560C68B0-19A9-4677-A431-8D43BF1E7307}"/>
          </ac:spMkLst>
        </pc:spChg>
        <pc:spChg chg="mod">
          <ac:chgData name="Ali Nouri" userId="455d25df6a85d093" providerId="LiveId" clId="{46F1CE15-CADD-46C8-962B-5F8A912B6BCF}" dt="2020-07-30T17:38:56.971" v="53"/>
          <ac:spMkLst>
            <pc:docMk/>
            <pc:sldMk cId="1343263080" sldId="336"/>
            <ac:spMk id="51" creationId="{AF2136C6-42DA-42E6-956A-8A0D77E1C278}"/>
          </ac:spMkLst>
        </pc:spChg>
        <pc:spChg chg="mod">
          <ac:chgData name="Ali Nouri" userId="455d25df6a85d093" providerId="LiveId" clId="{46F1CE15-CADD-46C8-962B-5F8A912B6BCF}" dt="2020-07-30T17:38:56.971" v="53"/>
          <ac:spMkLst>
            <pc:docMk/>
            <pc:sldMk cId="1343263080" sldId="336"/>
            <ac:spMk id="52" creationId="{E1CA4CE3-3111-4902-8106-03A188A02820}"/>
          </ac:spMkLst>
        </pc:spChg>
        <pc:spChg chg="mod">
          <ac:chgData name="Ali Nouri" userId="455d25df6a85d093" providerId="LiveId" clId="{46F1CE15-CADD-46C8-962B-5F8A912B6BCF}" dt="2020-07-30T17:39:08.026" v="57"/>
          <ac:spMkLst>
            <pc:docMk/>
            <pc:sldMk cId="1343263080" sldId="336"/>
            <ac:spMk id="54" creationId="{133397D1-CF3D-4C48-880C-6F538EE1830D}"/>
          </ac:spMkLst>
        </pc:spChg>
        <pc:spChg chg="mod">
          <ac:chgData name="Ali Nouri" userId="455d25df6a85d093" providerId="LiveId" clId="{46F1CE15-CADD-46C8-962B-5F8A912B6BCF}" dt="2020-07-30T17:39:08.026" v="57"/>
          <ac:spMkLst>
            <pc:docMk/>
            <pc:sldMk cId="1343263080" sldId="336"/>
            <ac:spMk id="55" creationId="{25548E1F-0004-4076-93A8-B7071F8A3862}"/>
          </ac:spMkLst>
        </pc:spChg>
        <pc:spChg chg="mod">
          <ac:chgData name="Ali Nouri" userId="455d25df6a85d093" providerId="LiveId" clId="{46F1CE15-CADD-46C8-962B-5F8A912B6BCF}" dt="2020-07-30T17:39:08.026" v="57"/>
          <ac:spMkLst>
            <pc:docMk/>
            <pc:sldMk cId="1343263080" sldId="336"/>
            <ac:spMk id="56" creationId="{AC7E0143-8152-4AC3-91B0-EEC15E9C7DE2}"/>
          </ac:spMkLst>
        </pc:spChg>
        <pc:spChg chg="del">
          <ac:chgData name="Ali Nouri" userId="455d25df6a85d093" providerId="LiveId" clId="{46F1CE15-CADD-46C8-962B-5F8A912B6BCF}" dt="2020-07-30T17:32:41.498" v="12" actId="478"/>
          <ac:spMkLst>
            <pc:docMk/>
            <pc:sldMk cId="1343263080" sldId="336"/>
            <ac:spMk id="57" creationId="{B977D0BD-C3DF-4FDF-A71B-070528A1A21C}"/>
          </ac:spMkLst>
        </pc:spChg>
        <pc:spChg chg="add del mod">
          <ac:chgData name="Ali Nouri" userId="455d25df6a85d093" providerId="LiveId" clId="{46F1CE15-CADD-46C8-962B-5F8A912B6BCF}" dt="2020-07-30T17:41:30.245" v="72" actId="478"/>
          <ac:spMkLst>
            <pc:docMk/>
            <pc:sldMk cId="1343263080" sldId="336"/>
            <ac:spMk id="58" creationId="{114389BD-6845-4C3A-9128-7283A9305592}"/>
          </ac:spMkLst>
        </pc:spChg>
        <pc:spChg chg="del">
          <ac:chgData name="Ali Nouri" userId="455d25df6a85d093" providerId="LiveId" clId="{46F1CE15-CADD-46C8-962B-5F8A912B6BCF}" dt="2020-07-30T17:32:41.498" v="12" actId="478"/>
          <ac:spMkLst>
            <pc:docMk/>
            <pc:sldMk cId="1343263080" sldId="336"/>
            <ac:spMk id="64" creationId="{4E294A21-9A20-4055-ADB2-48856D6DF401}"/>
          </ac:spMkLst>
        </pc:spChg>
        <pc:spChg chg="mod topLvl">
          <ac:chgData name="Ali Nouri" userId="455d25df6a85d093" providerId="LiveId" clId="{46F1CE15-CADD-46C8-962B-5F8A912B6BCF}" dt="2020-07-30T17:41:58.965" v="75" actId="164"/>
          <ac:spMkLst>
            <pc:docMk/>
            <pc:sldMk cId="1343263080" sldId="336"/>
            <ac:spMk id="66" creationId="{094EEE3A-C214-4C87-B3F1-CC5A5434B45C}"/>
          </ac:spMkLst>
        </pc:spChg>
        <pc:spChg chg="mod topLvl">
          <ac:chgData name="Ali Nouri" userId="455d25df6a85d093" providerId="LiveId" clId="{46F1CE15-CADD-46C8-962B-5F8A912B6BCF}" dt="2020-07-30T17:41:58.965" v="75" actId="164"/>
          <ac:spMkLst>
            <pc:docMk/>
            <pc:sldMk cId="1343263080" sldId="336"/>
            <ac:spMk id="68" creationId="{A6A27634-0B4A-4714-AF65-9AD87B48ED93}"/>
          </ac:spMkLst>
        </pc:spChg>
        <pc:spChg chg="mod">
          <ac:chgData name="Ali Nouri" userId="455d25df6a85d093" providerId="LiveId" clId="{46F1CE15-CADD-46C8-962B-5F8A912B6BCF}" dt="2020-07-30T17:41:11.011" v="67" actId="165"/>
          <ac:spMkLst>
            <pc:docMk/>
            <pc:sldMk cId="1343263080" sldId="336"/>
            <ac:spMk id="69" creationId="{9944767C-744A-4EFC-AB24-3F6AF83F57F1}"/>
          </ac:spMkLst>
        </pc:spChg>
        <pc:spChg chg="mod">
          <ac:chgData name="Ali Nouri" userId="455d25df6a85d093" providerId="LiveId" clId="{46F1CE15-CADD-46C8-962B-5F8A912B6BCF}" dt="2020-07-30T17:41:11.011" v="67" actId="165"/>
          <ac:spMkLst>
            <pc:docMk/>
            <pc:sldMk cId="1343263080" sldId="336"/>
            <ac:spMk id="70" creationId="{10C17FE8-541B-492B-A568-35E06D281FBB}"/>
          </ac:spMkLst>
        </pc:spChg>
        <pc:spChg chg="mod">
          <ac:chgData name="Ali Nouri" userId="455d25df6a85d093" providerId="LiveId" clId="{46F1CE15-CADD-46C8-962B-5F8A912B6BCF}" dt="2020-07-30T17:41:11.011" v="67" actId="165"/>
          <ac:spMkLst>
            <pc:docMk/>
            <pc:sldMk cId="1343263080" sldId="336"/>
            <ac:spMk id="71" creationId="{D05FBAF3-8561-4EA1-864E-AC466E9C08B3}"/>
          </ac:spMkLst>
        </pc:spChg>
        <pc:spChg chg="del mod topLvl">
          <ac:chgData name="Ali Nouri" userId="455d25df6a85d093" providerId="LiveId" clId="{46F1CE15-CADD-46C8-962B-5F8A912B6BCF}" dt="2020-08-05T01:38:35.083" v="139" actId="478"/>
          <ac:spMkLst>
            <pc:docMk/>
            <pc:sldMk cId="1343263080" sldId="336"/>
            <ac:spMk id="72" creationId="{00055C6A-29FD-47EF-8950-75393E2E1643}"/>
          </ac:spMkLst>
        </pc:spChg>
        <pc:spChg chg="mod topLvl">
          <ac:chgData name="Ali Nouri" userId="455d25df6a85d093" providerId="LiveId" clId="{46F1CE15-CADD-46C8-962B-5F8A912B6BCF}" dt="2020-08-04T18:04:33.562" v="84" actId="1038"/>
          <ac:spMkLst>
            <pc:docMk/>
            <pc:sldMk cId="1343263080" sldId="336"/>
            <ac:spMk id="74" creationId="{25AD511F-0798-4548-98F2-AE4000D4913A}"/>
          </ac:spMkLst>
        </pc:spChg>
        <pc:spChg chg="mod">
          <ac:chgData name="Ali Nouri" userId="455d25df6a85d093" providerId="LiveId" clId="{46F1CE15-CADD-46C8-962B-5F8A912B6BCF}" dt="2020-07-30T17:42:10.859" v="78" actId="165"/>
          <ac:spMkLst>
            <pc:docMk/>
            <pc:sldMk cId="1343263080" sldId="336"/>
            <ac:spMk id="75" creationId="{F4137E4C-66FF-4746-B2C7-05C102C2A37F}"/>
          </ac:spMkLst>
        </pc:spChg>
        <pc:spChg chg="mod">
          <ac:chgData name="Ali Nouri" userId="455d25df6a85d093" providerId="LiveId" clId="{46F1CE15-CADD-46C8-962B-5F8A912B6BCF}" dt="2020-07-30T17:42:10.859" v="78" actId="165"/>
          <ac:spMkLst>
            <pc:docMk/>
            <pc:sldMk cId="1343263080" sldId="336"/>
            <ac:spMk id="76" creationId="{442D0B42-94BD-45F9-92A5-6D0E7AD2F0A7}"/>
          </ac:spMkLst>
        </pc:spChg>
        <pc:spChg chg="mod">
          <ac:chgData name="Ali Nouri" userId="455d25df6a85d093" providerId="LiveId" clId="{46F1CE15-CADD-46C8-962B-5F8A912B6BCF}" dt="2020-07-30T17:42:10.859" v="78" actId="165"/>
          <ac:spMkLst>
            <pc:docMk/>
            <pc:sldMk cId="1343263080" sldId="336"/>
            <ac:spMk id="77" creationId="{4D7E7605-BCF5-4209-A869-2161D590357C}"/>
          </ac:spMkLst>
        </pc:spChg>
        <pc:grpChg chg="add del mod">
          <ac:chgData name="Ali Nouri" userId="455d25df6a85d093" providerId="LiveId" clId="{46F1CE15-CADD-46C8-962B-5F8A912B6BCF}" dt="2020-07-30T17:41:07.774" v="66" actId="165"/>
          <ac:grpSpMkLst>
            <pc:docMk/>
            <pc:sldMk cId="1343263080" sldId="336"/>
            <ac:grpSpMk id="2" creationId="{02C0915B-0970-4989-81FB-A3956080EAD8}"/>
          </ac:grpSpMkLst>
        </pc:grpChg>
        <pc:grpChg chg="add del mod">
          <ac:chgData name="Ali Nouri" userId="455d25df6a85d093" providerId="LiveId" clId="{46F1CE15-CADD-46C8-962B-5F8A912B6BCF}" dt="2020-08-04T18:19:44.453" v="114" actId="165"/>
          <ac:grpSpMkLst>
            <pc:docMk/>
            <pc:sldMk cId="1343263080" sldId="336"/>
            <ac:grpSpMk id="4" creationId="{B39974B6-9235-4A94-A94D-286764C83E0F}"/>
          </ac:grpSpMkLst>
        </pc:grpChg>
        <pc:grpChg chg="add mod">
          <ac:chgData name="Ali Nouri" userId="455d25df6a85d093" providerId="LiveId" clId="{46F1CE15-CADD-46C8-962B-5F8A912B6BCF}" dt="2020-08-05T01:38:29.525" v="138" actId="14100"/>
          <ac:grpSpMkLst>
            <pc:docMk/>
            <pc:sldMk cId="1343263080" sldId="336"/>
            <ac:grpSpMk id="4" creationId="{FC754574-9519-4CEA-A5EE-5F86CEA3C2CB}"/>
          </ac:grpSpMkLst>
        </pc:grpChg>
        <pc:grpChg chg="add mod">
          <ac:chgData name="Ali Nouri" userId="455d25df6a85d093" providerId="LiveId" clId="{46F1CE15-CADD-46C8-962B-5F8A912B6BCF}" dt="2020-08-05T01:38:26.241" v="136" actId="164"/>
          <ac:grpSpMkLst>
            <pc:docMk/>
            <pc:sldMk cId="1343263080" sldId="336"/>
            <ac:grpSpMk id="5" creationId="{385F7599-1A48-4034-AF03-3D89EB5EE1D8}"/>
          </ac:grpSpMkLst>
        </pc:grpChg>
        <pc:grpChg chg="add del mod">
          <ac:chgData name="Ali Nouri" userId="455d25df6a85d093" providerId="LiveId" clId="{46F1CE15-CADD-46C8-962B-5F8A912B6BCF}" dt="2020-07-30T17:36:48.254" v="44" actId="165"/>
          <ac:grpSpMkLst>
            <pc:docMk/>
            <pc:sldMk cId="1343263080" sldId="336"/>
            <ac:grpSpMk id="6" creationId="{A0869BDB-8329-4EEC-B6EE-A17BAB00B4B2}"/>
          </ac:grpSpMkLst>
        </pc:grpChg>
        <pc:grpChg chg="add del mod">
          <ac:chgData name="Ali Nouri" userId="455d25df6a85d093" providerId="LiveId" clId="{46F1CE15-CADD-46C8-962B-5F8A912B6BCF}" dt="2020-07-30T17:39:10.939" v="59" actId="165"/>
          <ac:grpSpMkLst>
            <pc:docMk/>
            <pc:sldMk cId="1343263080" sldId="336"/>
            <ac:grpSpMk id="7" creationId="{CC543451-F8FC-48D6-826A-DDBD6309CDF6}"/>
          </ac:grpSpMkLst>
        </pc:grpChg>
        <pc:grpChg chg="del mod topLvl">
          <ac:chgData name="Ali Nouri" userId="455d25df6a85d093" providerId="LiveId" clId="{46F1CE15-CADD-46C8-962B-5F8A912B6BCF}" dt="2020-07-30T17:41:11.011" v="67" actId="165"/>
          <ac:grpSpMkLst>
            <pc:docMk/>
            <pc:sldMk cId="1343263080" sldId="336"/>
            <ac:grpSpMk id="8" creationId="{FCA87CD5-5E82-4158-A108-1593B2B476ED}"/>
          </ac:grpSpMkLst>
        </pc:grpChg>
        <pc:grpChg chg="add mod">
          <ac:chgData name="Ali Nouri" userId="455d25df6a85d093" providerId="LiveId" clId="{46F1CE15-CADD-46C8-962B-5F8A912B6BCF}" dt="2020-07-30T17:41:58.965" v="75" actId="164"/>
          <ac:grpSpMkLst>
            <pc:docMk/>
            <pc:sldMk cId="1343263080" sldId="336"/>
            <ac:grpSpMk id="12" creationId="{8C794E5E-21D6-4AC7-A362-20C644993B7D}"/>
          </ac:grpSpMkLst>
        </pc:grpChg>
        <pc:grpChg chg="del">
          <ac:chgData name="Ali Nouri" userId="455d25df6a85d093" providerId="LiveId" clId="{46F1CE15-CADD-46C8-962B-5F8A912B6BCF}" dt="2020-07-30T17:32:27.429" v="8" actId="478"/>
          <ac:grpSpMkLst>
            <pc:docMk/>
            <pc:sldMk cId="1343263080" sldId="336"/>
            <ac:grpSpMk id="17" creationId="{B998610B-82BF-4BF4-A8C0-1D1635E01557}"/>
          </ac:grpSpMkLst>
        </pc:grpChg>
        <pc:grpChg chg="del">
          <ac:chgData name="Ali Nouri" userId="455d25df6a85d093" providerId="LiveId" clId="{46F1CE15-CADD-46C8-962B-5F8A912B6BCF}" dt="2020-07-30T17:32:24.276" v="7" actId="478"/>
          <ac:grpSpMkLst>
            <pc:docMk/>
            <pc:sldMk cId="1343263080" sldId="336"/>
            <ac:grpSpMk id="18" creationId="{BE0390C2-96A7-43AE-A304-DDF8A1062829}"/>
          </ac:grpSpMkLst>
        </pc:grpChg>
        <pc:grpChg chg="add mod topLvl">
          <ac:chgData name="Ali Nouri" userId="455d25df6a85d093" providerId="LiveId" clId="{46F1CE15-CADD-46C8-962B-5F8A912B6BCF}" dt="2020-08-04T18:19:48.813" v="115" actId="164"/>
          <ac:grpSpMkLst>
            <pc:docMk/>
            <pc:sldMk cId="1343263080" sldId="336"/>
            <ac:grpSpMk id="20" creationId="{25E13F03-ADA8-4747-9DA0-0D8EFBF485DD}"/>
          </ac:grpSpMkLst>
        </pc:grpChg>
        <pc:grpChg chg="del">
          <ac:chgData name="Ali Nouri" userId="455d25df6a85d093" providerId="LiveId" clId="{46F1CE15-CADD-46C8-962B-5F8A912B6BCF}" dt="2020-07-30T17:32:32.021" v="9" actId="478"/>
          <ac:grpSpMkLst>
            <pc:docMk/>
            <pc:sldMk cId="1343263080" sldId="336"/>
            <ac:grpSpMk id="21" creationId="{3234A74D-BA55-425D-A4C1-E7F08F24F405}"/>
          </ac:grpSpMkLst>
        </pc:grpChg>
        <pc:grpChg chg="del">
          <ac:chgData name="Ali Nouri" userId="455d25df6a85d093" providerId="LiveId" clId="{46F1CE15-CADD-46C8-962B-5F8A912B6BCF}" dt="2020-07-30T17:32:21.321" v="6" actId="478"/>
          <ac:grpSpMkLst>
            <pc:docMk/>
            <pc:sldMk cId="1343263080" sldId="336"/>
            <ac:grpSpMk id="22" creationId="{7DEE0E8D-846D-442E-B28B-97E4113C5CFA}"/>
          </ac:grpSpMkLst>
        </pc:grpChg>
        <pc:grpChg chg="add del mod">
          <ac:chgData name="Ali Nouri" userId="455d25df6a85d093" providerId="LiveId" clId="{46F1CE15-CADD-46C8-962B-5F8A912B6BCF}" dt="2020-07-30T17:33:27.797" v="16" actId="165"/>
          <ac:grpSpMkLst>
            <pc:docMk/>
            <pc:sldMk cId="1343263080" sldId="336"/>
            <ac:grpSpMk id="34" creationId="{DB27E65D-4C2A-40CD-9668-1B2E566B99AC}"/>
          </ac:grpSpMkLst>
        </pc:grpChg>
        <pc:grpChg chg="del mod topLvl">
          <ac:chgData name="Ali Nouri" userId="455d25df6a85d093" providerId="LiveId" clId="{46F1CE15-CADD-46C8-962B-5F8A912B6BCF}" dt="2020-07-30T17:33:32.763" v="17" actId="165"/>
          <ac:grpSpMkLst>
            <pc:docMk/>
            <pc:sldMk cId="1343263080" sldId="336"/>
            <ac:grpSpMk id="35" creationId="{0C04E0B9-0813-4A0E-B25E-92C47B7A559B}"/>
          </ac:grpSpMkLst>
        </pc:grpChg>
        <pc:grpChg chg="del mod topLvl">
          <ac:chgData name="Ali Nouri" userId="455d25df6a85d093" providerId="LiveId" clId="{46F1CE15-CADD-46C8-962B-5F8A912B6BCF}" dt="2020-08-05T01:38:35.778" v="140" actId="478"/>
          <ac:grpSpMkLst>
            <pc:docMk/>
            <pc:sldMk cId="1343263080" sldId="336"/>
            <ac:grpSpMk id="39" creationId="{13187F22-6634-4EA7-8269-981A3F2623CA}"/>
          </ac:grpSpMkLst>
        </pc:grpChg>
        <pc:grpChg chg="add del mod">
          <ac:chgData name="Ali Nouri" userId="455d25df6a85d093" providerId="LiveId" clId="{46F1CE15-CADD-46C8-962B-5F8A912B6BCF}" dt="2020-07-30T17:38:58.123" v="54"/>
          <ac:grpSpMkLst>
            <pc:docMk/>
            <pc:sldMk cId="1343263080" sldId="336"/>
            <ac:grpSpMk id="48" creationId="{32C74B29-8D7A-48BD-9980-426E3E974FEE}"/>
          </ac:grpSpMkLst>
        </pc:grpChg>
        <pc:grpChg chg="add del mod">
          <ac:chgData name="Ali Nouri" userId="455d25df6a85d093" providerId="LiveId" clId="{46F1CE15-CADD-46C8-962B-5F8A912B6BCF}" dt="2020-07-30T17:39:09.115" v="58"/>
          <ac:grpSpMkLst>
            <pc:docMk/>
            <pc:sldMk cId="1343263080" sldId="336"/>
            <ac:grpSpMk id="53" creationId="{9AB8C0E2-7A3C-4D53-8075-38053DB21483}"/>
          </ac:grpSpMkLst>
        </pc:grpChg>
        <pc:grpChg chg="add del mod">
          <ac:chgData name="Ali Nouri" userId="455d25df6a85d093" providerId="LiveId" clId="{46F1CE15-CADD-46C8-962B-5F8A912B6BCF}" dt="2020-07-30T17:42:10.859" v="78" actId="165"/>
          <ac:grpSpMkLst>
            <pc:docMk/>
            <pc:sldMk cId="1343263080" sldId="336"/>
            <ac:grpSpMk id="65" creationId="{D6FFF2BC-7B0B-4D3D-89CE-954B6239E62F}"/>
          </ac:grpSpMkLst>
        </pc:grpChg>
        <pc:grpChg chg="mod topLvl">
          <ac:chgData name="Ali Nouri" userId="455d25df6a85d093" providerId="LiveId" clId="{46F1CE15-CADD-46C8-962B-5F8A912B6BCF}" dt="2020-07-30T17:41:58.965" v="75" actId="164"/>
          <ac:grpSpMkLst>
            <pc:docMk/>
            <pc:sldMk cId="1343263080" sldId="336"/>
            <ac:grpSpMk id="67" creationId="{7C3A2472-A319-4346-BAA6-F80C89ACCB4D}"/>
          </ac:grpSpMkLst>
        </pc:grpChg>
        <pc:grpChg chg="del mod topLvl">
          <ac:chgData name="Ali Nouri" userId="455d25df6a85d093" providerId="LiveId" clId="{46F1CE15-CADD-46C8-962B-5F8A912B6BCF}" dt="2020-08-05T01:38:36.802" v="141" actId="478"/>
          <ac:grpSpMkLst>
            <pc:docMk/>
            <pc:sldMk cId="1343263080" sldId="336"/>
            <ac:grpSpMk id="73" creationId="{9BD267F8-1B3B-4E0C-8393-926151DCEC61}"/>
          </ac:grpSpMkLst>
        </pc:grpChg>
        <pc:picChg chg="add del mod">
          <ac:chgData name="Ali Nouri" userId="455d25df6a85d093" providerId="LiveId" clId="{46F1CE15-CADD-46C8-962B-5F8A912B6BCF}" dt="2020-07-30T17:41:28.716" v="71" actId="478"/>
          <ac:picMkLst>
            <pc:docMk/>
            <pc:sldMk cId="1343263080" sldId="336"/>
            <ac:picMk id="10" creationId="{9F8D2AC2-544B-47A3-B6C5-5A2125FEFDD9}"/>
          </ac:picMkLst>
        </pc:picChg>
        <pc:picChg chg="del">
          <ac:chgData name="Ali Nouri" userId="455d25df6a85d093" providerId="LiveId" clId="{46F1CE15-CADD-46C8-962B-5F8A912B6BCF}" dt="2020-07-30T17:32:41.498" v="12" actId="478"/>
          <ac:picMkLst>
            <pc:docMk/>
            <pc:sldMk cId="1343263080" sldId="336"/>
            <ac:picMk id="59" creationId="{F4F3511D-31BA-4CE6-895D-92CE4612D71D}"/>
          </ac:picMkLst>
        </pc:picChg>
      </pc:sldChg>
      <pc:sldChg chg="addSp delSp modSp add mod setBg">
        <pc:chgData name="Ali Nouri" userId="455d25df6a85d093" providerId="LiveId" clId="{46F1CE15-CADD-46C8-962B-5F8A912B6BCF}" dt="2020-08-05T01:43:17.702" v="175" actId="164"/>
        <pc:sldMkLst>
          <pc:docMk/>
          <pc:sldMk cId="4260962011" sldId="337"/>
        </pc:sldMkLst>
        <pc:spChg chg="mod topLvl">
          <ac:chgData name="Ali Nouri" userId="455d25df6a85d093" providerId="LiveId" clId="{46F1CE15-CADD-46C8-962B-5F8A912B6BCF}" dt="2020-08-05T01:41:19.419" v="169" actId="164"/>
          <ac:spMkLst>
            <pc:docMk/>
            <pc:sldMk cId="4260962011" sldId="337"/>
            <ac:spMk id="2" creationId="{460C6CB1-C800-47E2-A48C-C08F0DA0EB36}"/>
          </ac:spMkLst>
        </pc:spChg>
        <pc:spChg chg="mod">
          <ac:chgData name="Ali Nouri" userId="455d25df6a85d093" providerId="LiveId" clId="{46F1CE15-CADD-46C8-962B-5F8A912B6BCF}" dt="2020-08-05T01:41:04.508" v="165" actId="165"/>
          <ac:spMkLst>
            <pc:docMk/>
            <pc:sldMk cId="4260962011" sldId="337"/>
            <ac:spMk id="3" creationId="{6C354377-5BE5-4B4D-BF2F-0BE3A74B96BF}"/>
          </ac:spMkLst>
        </pc:spChg>
        <pc:spChg chg="add mod ord">
          <ac:chgData name="Ali Nouri" userId="455d25df6a85d093" providerId="LiveId" clId="{46F1CE15-CADD-46C8-962B-5F8A912B6BCF}" dt="2020-08-05T01:39:21.121" v="150" actId="167"/>
          <ac:spMkLst>
            <pc:docMk/>
            <pc:sldMk cId="4260962011" sldId="337"/>
            <ac:spMk id="6" creationId="{B3213AFA-BAEB-4B46-B6A9-E1A8805A5D7C}"/>
          </ac:spMkLst>
        </pc:spChg>
        <pc:spChg chg="add del">
          <ac:chgData name="Ali Nouri" userId="455d25df6a85d093" providerId="LiveId" clId="{46F1CE15-CADD-46C8-962B-5F8A912B6BCF}" dt="2020-08-05T01:41:15.631" v="168" actId="22"/>
          <ac:spMkLst>
            <pc:docMk/>
            <pc:sldMk cId="4260962011" sldId="337"/>
            <ac:spMk id="7" creationId="{C171F45C-CB0E-4AF5-A9D1-C85B335FC620}"/>
          </ac:spMkLst>
        </pc:spChg>
        <pc:spChg chg="mod">
          <ac:chgData name="Ali Nouri" userId="455d25df6a85d093" providerId="LiveId" clId="{46F1CE15-CADD-46C8-962B-5F8A912B6BCF}" dt="2020-08-05T01:41:04.508" v="165" actId="165"/>
          <ac:spMkLst>
            <pc:docMk/>
            <pc:sldMk cId="4260962011" sldId="337"/>
            <ac:spMk id="21" creationId="{836CD628-5545-47BD-90DE-0042951557D5}"/>
          </ac:spMkLst>
        </pc:spChg>
        <pc:spChg chg="mod">
          <ac:chgData name="Ali Nouri" userId="455d25df6a85d093" providerId="LiveId" clId="{46F1CE15-CADD-46C8-962B-5F8A912B6BCF}" dt="2020-08-05T01:41:04.508" v="165" actId="165"/>
          <ac:spMkLst>
            <pc:docMk/>
            <pc:sldMk cId="4260962011" sldId="337"/>
            <ac:spMk id="22" creationId="{6E56498E-D1CD-470A-AA6A-954E99203A6B}"/>
          </ac:spMkLst>
        </pc:spChg>
        <pc:spChg chg="mod">
          <ac:chgData name="Ali Nouri" userId="455d25df6a85d093" providerId="LiveId" clId="{46F1CE15-CADD-46C8-962B-5F8A912B6BCF}" dt="2020-08-05T01:41:04.508" v="165" actId="165"/>
          <ac:spMkLst>
            <pc:docMk/>
            <pc:sldMk cId="4260962011" sldId="337"/>
            <ac:spMk id="23" creationId="{9B473144-94B5-449D-8135-602FB4130664}"/>
          </ac:spMkLst>
        </pc:spChg>
        <pc:spChg chg="mod topLvl">
          <ac:chgData name="Ali Nouri" userId="455d25df6a85d093" providerId="LiveId" clId="{46F1CE15-CADD-46C8-962B-5F8A912B6BCF}" dt="2020-08-05T01:41:19.419" v="169" actId="164"/>
          <ac:spMkLst>
            <pc:docMk/>
            <pc:sldMk cId="4260962011" sldId="337"/>
            <ac:spMk id="24" creationId="{FD209E26-D580-4E51-97A3-00718BA58FEC}"/>
          </ac:spMkLst>
        </pc:spChg>
        <pc:spChg chg="mod topLvl">
          <ac:chgData name="Ali Nouri" userId="455d25df6a85d093" providerId="LiveId" clId="{46F1CE15-CADD-46C8-962B-5F8A912B6BCF}" dt="2020-08-05T01:43:17.702" v="175" actId="164"/>
          <ac:spMkLst>
            <pc:docMk/>
            <pc:sldMk cId="4260962011" sldId="337"/>
            <ac:spMk id="27" creationId="{9458D9C0-2E7A-4A31-8823-ACA9B3A8C4D2}"/>
          </ac:spMkLst>
        </pc:spChg>
        <pc:spChg chg="mod topLvl">
          <ac:chgData name="Ali Nouri" userId="455d25df6a85d093" providerId="LiveId" clId="{46F1CE15-CADD-46C8-962B-5F8A912B6BCF}" dt="2020-08-05T01:43:17.702" v="175" actId="164"/>
          <ac:spMkLst>
            <pc:docMk/>
            <pc:sldMk cId="4260962011" sldId="337"/>
            <ac:spMk id="29" creationId="{4C733911-CFBE-4563-8E49-66A4BE88959F}"/>
          </ac:spMkLst>
        </pc:spChg>
        <pc:spChg chg="mod">
          <ac:chgData name="Ali Nouri" userId="455d25df6a85d093" providerId="LiveId" clId="{46F1CE15-CADD-46C8-962B-5F8A912B6BCF}" dt="2020-08-05T01:41:46.197" v="172" actId="165"/>
          <ac:spMkLst>
            <pc:docMk/>
            <pc:sldMk cId="4260962011" sldId="337"/>
            <ac:spMk id="30" creationId="{6C5D005E-5E7D-42A3-B5D6-801C3E0AA5DE}"/>
          </ac:spMkLst>
        </pc:spChg>
        <pc:spChg chg="mod">
          <ac:chgData name="Ali Nouri" userId="455d25df6a85d093" providerId="LiveId" clId="{46F1CE15-CADD-46C8-962B-5F8A912B6BCF}" dt="2020-08-05T01:41:46.197" v="172" actId="165"/>
          <ac:spMkLst>
            <pc:docMk/>
            <pc:sldMk cId="4260962011" sldId="337"/>
            <ac:spMk id="32" creationId="{CCFCF7BD-3DA4-48A8-9527-3C32997EC48A}"/>
          </ac:spMkLst>
        </pc:spChg>
        <pc:spChg chg="mod">
          <ac:chgData name="Ali Nouri" userId="455d25df6a85d093" providerId="LiveId" clId="{46F1CE15-CADD-46C8-962B-5F8A912B6BCF}" dt="2020-08-05T01:41:46.197" v="172" actId="165"/>
          <ac:spMkLst>
            <pc:docMk/>
            <pc:sldMk cId="4260962011" sldId="337"/>
            <ac:spMk id="33" creationId="{2CA82160-0DED-4CFC-AECC-F9389302D5C2}"/>
          </ac:spMkLst>
        </pc:spChg>
        <pc:spChg chg="mod">
          <ac:chgData name="Ali Nouri" userId="455d25df6a85d093" providerId="LiveId" clId="{46F1CE15-CADD-46C8-962B-5F8A912B6BCF}" dt="2020-08-05T01:41:46.197" v="172" actId="165"/>
          <ac:spMkLst>
            <pc:docMk/>
            <pc:sldMk cId="4260962011" sldId="337"/>
            <ac:spMk id="34" creationId="{AF0B025D-35B9-45B2-8590-279EB446FC59}"/>
          </ac:spMkLst>
        </pc:spChg>
        <pc:spChg chg="del">
          <ac:chgData name="Ali Nouri" userId="455d25df6a85d093" providerId="LiveId" clId="{46F1CE15-CADD-46C8-962B-5F8A912B6BCF}" dt="2020-08-05T01:38:52.710" v="144" actId="478"/>
          <ac:spMkLst>
            <pc:docMk/>
            <pc:sldMk cId="4260962011" sldId="337"/>
            <ac:spMk id="74" creationId="{25AD511F-0798-4548-98F2-AE4000D4913A}"/>
          </ac:spMkLst>
        </pc:spChg>
        <pc:grpChg chg="del mod">
          <ac:chgData name="Ali Nouri" userId="455d25df6a85d093" providerId="LiveId" clId="{46F1CE15-CADD-46C8-962B-5F8A912B6BCF}" dt="2020-08-05T01:41:04.508" v="165" actId="165"/>
          <ac:grpSpMkLst>
            <pc:docMk/>
            <pc:sldMk cId="4260962011" sldId="337"/>
            <ac:grpSpMk id="4" creationId="{FC754574-9519-4CEA-A5EE-5F86CEA3C2CB}"/>
          </ac:grpSpMkLst>
        </pc:grpChg>
        <pc:grpChg chg="mod topLvl">
          <ac:chgData name="Ali Nouri" userId="455d25df6a85d093" providerId="LiveId" clId="{46F1CE15-CADD-46C8-962B-5F8A912B6BCF}" dt="2020-08-05T01:41:19.419" v="169" actId="164"/>
          <ac:grpSpMkLst>
            <pc:docMk/>
            <pc:sldMk cId="4260962011" sldId="337"/>
            <ac:grpSpMk id="5" creationId="{385F7599-1A48-4034-AF03-3D89EB5EE1D8}"/>
          </ac:grpSpMkLst>
        </pc:grpChg>
        <pc:grpChg chg="add mod">
          <ac:chgData name="Ali Nouri" userId="455d25df6a85d093" providerId="LiveId" clId="{46F1CE15-CADD-46C8-962B-5F8A912B6BCF}" dt="2020-08-05T01:41:19.419" v="169" actId="164"/>
          <ac:grpSpMkLst>
            <pc:docMk/>
            <pc:sldMk cId="4260962011" sldId="337"/>
            <ac:grpSpMk id="8" creationId="{82135734-66E6-4F97-9292-6808294D72C0}"/>
          </ac:grpSpMkLst>
        </pc:grpChg>
        <pc:grpChg chg="add mod">
          <ac:chgData name="Ali Nouri" userId="455d25df6a85d093" providerId="LiveId" clId="{46F1CE15-CADD-46C8-962B-5F8A912B6BCF}" dt="2020-08-05T01:43:17.702" v="175" actId="164"/>
          <ac:grpSpMkLst>
            <pc:docMk/>
            <pc:sldMk cId="4260962011" sldId="337"/>
            <ac:grpSpMk id="9" creationId="{6B95CE05-CE34-499B-A5B8-449C20FB4B95}"/>
          </ac:grpSpMkLst>
        </pc:grpChg>
        <pc:grpChg chg="del">
          <ac:chgData name="Ali Nouri" userId="455d25df6a85d093" providerId="LiveId" clId="{46F1CE15-CADD-46C8-962B-5F8A912B6BCF}" dt="2020-08-05T01:38:52.710" v="144" actId="478"/>
          <ac:grpSpMkLst>
            <pc:docMk/>
            <pc:sldMk cId="4260962011" sldId="337"/>
            <ac:grpSpMk id="12" creationId="{8C794E5E-21D6-4AC7-A362-20C644993B7D}"/>
          </ac:grpSpMkLst>
        </pc:grpChg>
        <pc:grpChg chg="mod">
          <ac:chgData name="Ali Nouri" userId="455d25df6a85d093" providerId="LiveId" clId="{46F1CE15-CADD-46C8-962B-5F8A912B6BCF}" dt="2020-08-05T01:41:04.508" v="165" actId="165"/>
          <ac:grpSpMkLst>
            <pc:docMk/>
            <pc:sldMk cId="4260962011" sldId="337"/>
            <ac:grpSpMk id="20" creationId="{25E13F03-ADA8-4747-9DA0-0D8EFBF485DD}"/>
          </ac:grpSpMkLst>
        </pc:grpChg>
        <pc:grpChg chg="add del mod">
          <ac:chgData name="Ali Nouri" userId="455d25df6a85d093" providerId="LiveId" clId="{46F1CE15-CADD-46C8-962B-5F8A912B6BCF}" dt="2020-08-05T01:41:46.197" v="172" actId="165"/>
          <ac:grpSpMkLst>
            <pc:docMk/>
            <pc:sldMk cId="4260962011" sldId="337"/>
            <ac:grpSpMk id="26" creationId="{EBDBC627-67BB-4511-9A04-F2D68CE2CCFE}"/>
          </ac:grpSpMkLst>
        </pc:grpChg>
        <pc:grpChg chg="mod topLvl">
          <ac:chgData name="Ali Nouri" userId="455d25df6a85d093" providerId="LiveId" clId="{46F1CE15-CADD-46C8-962B-5F8A912B6BCF}" dt="2020-08-05T01:43:17.702" v="175" actId="164"/>
          <ac:grpSpMkLst>
            <pc:docMk/>
            <pc:sldMk cId="4260962011" sldId="337"/>
            <ac:grpSpMk id="28" creationId="{D687B57C-ECA4-42F2-B516-2186C0946828}"/>
          </ac:grpSpMkLst>
        </pc:grpChg>
        <pc:grpChg chg="mod">
          <ac:chgData name="Ali Nouri" userId="455d25df6a85d093" providerId="LiveId" clId="{46F1CE15-CADD-46C8-962B-5F8A912B6BCF}" dt="2020-08-05T01:41:46.197" v="172" actId="165"/>
          <ac:grpSpMkLst>
            <pc:docMk/>
            <pc:sldMk cId="4260962011" sldId="337"/>
            <ac:grpSpMk id="31" creationId="{B9B0961A-4AAD-4227-8670-A0F2214FA929}"/>
          </ac:grpSpMkLst>
        </pc:grpChg>
      </pc:sldChg>
    </pc:docChg>
  </pc:docChgLst>
  <pc:docChgLst>
    <pc:chgData name="Ali Nouri" userId="455d25df6a85d093" providerId="LiveId" clId="{07FCEF62-3176-BF4A-9E1B-D5460AF0454B}"/>
    <pc:docChg chg="undo custSel modSld">
      <pc:chgData name="Ali Nouri" userId="455d25df6a85d093" providerId="LiveId" clId="{07FCEF62-3176-BF4A-9E1B-D5460AF0454B}" dt="2020-04-17T16:36:13.798" v="7" actId="1076"/>
      <pc:docMkLst>
        <pc:docMk/>
      </pc:docMkLst>
      <pc:sldChg chg="modSp">
        <pc:chgData name="Ali Nouri" userId="455d25df6a85d093" providerId="LiveId" clId="{07FCEF62-3176-BF4A-9E1B-D5460AF0454B}" dt="2020-04-17T16:36:13.798" v="7" actId="1076"/>
        <pc:sldMkLst>
          <pc:docMk/>
          <pc:sldMk cId="1390881381" sldId="315"/>
        </pc:sldMkLst>
        <pc:spChg chg="mod">
          <ac:chgData name="Ali Nouri" userId="455d25df6a85d093" providerId="LiveId" clId="{07FCEF62-3176-BF4A-9E1B-D5460AF0454B}" dt="2020-04-17T16:36:11.663" v="5" actId="1076"/>
          <ac:spMkLst>
            <pc:docMk/>
            <pc:sldMk cId="1390881381" sldId="315"/>
            <ac:spMk id="3" creationId="{13AD0494-7310-4D3D-A0EE-475E09C422A5}"/>
          </ac:spMkLst>
        </pc:spChg>
        <pc:spChg chg="mod">
          <ac:chgData name="Ali Nouri" userId="455d25df6a85d093" providerId="LiveId" clId="{07FCEF62-3176-BF4A-9E1B-D5460AF0454B}" dt="2020-04-17T16:36:07.516" v="3" actId="14100"/>
          <ac:spMkLst>
            <pc:docMk/>
            <pc:sldMk cId="1390881381" sldId="315"/>
            <ac:spMk id="32" creationId="{ED4C39A4-1630-4857-A938-D70B5B07FF3A}"/>
          </ac:spMkLst>
        </pc:spChg>
        <pc:grpChg chg="mod">
          <ac:chgData name="Ali Nouri" userId="455d25df6a85d093" providerId="LiveId" clId="{07FCEF62-3176-BF4A-9E1B-D5460AF0454B}" dt="2020-04-17T16:36:13.798" v="7" actId="1076"/>
          <ac:grpSpMkLst>
            <pc:docMk/>
            <pc:sldMk cId="1390881381" sldId="315"/>
            <ac:grpSpMk id="23" creationId="{FD1A9E2F-618B-4263-A925-2EA2D2AD154E}"/>
          </ac:grpSpMkLst>
        </pc:grpChg>
      </pc:sldChg>
    </pc:docChg>
  </pc:docChgLst>
  <pc:docChgLst>
    <pc:chgData name="Ali Nouri" userId="455d25df6a85d093" providerId="LiveId" clId="{61A7F92E-30C3-44FB-B649-9D8366CA80D2}"/>
    <pc:docChg chg="undo custSel addSld delSld modSld sldOrd">
      <pc:chgData name="Ali Nouri" userId="455d25df6a85d093" providerId="LiveId" clId="{61A7F92E-30C3-44FB-B649-9D8366CA80D2}" dt="2020-03-17T05:49:37.527" v="284" actId="1076"/>
      <pc:docMkLst>
        <pc:docMk/>
      </pc:docMkLst>
      <pc:sldChg chg="addSp delSp modSp add ord setBg">
        <pc:chgData name="Ali Nouri" userId="455d25df6a85d093" providerId="LiveId" clId="{61A7F92E-30C3-44FB-B649-9D8366CA80D2}" dt="2020-03-17T05:35:34.896" v="120" actId="478"/>
        <pc:sldMkLst>
          <pc:docMk/>
          <pc:sldMk cId="2224939749" sldId="297"/>
        </pc:sldMkLst>
        <pc:spChg chg="add mod ord">
          <ac:chgData name="Ali Nouri" userId="455d25df6a85d093" providerId="LiveId" clId="{61A7F92E-30C3-44FB-B649-9D8366CA80D2}" dt="2020-03-17T05:34:31.211" v="86" actId="1076"/>
          <ac:spMkLst>
            <pc:docMk/>
            <pc:sldMk cId="2224939749" sldId="297"/>
            <ac:spMk id="3" creationId="{13AD0494-7310-4D3D-A0EE-475E09C422A5}"/>
          </ac:spMkLst>
        </pc:spChg>
        <pc:spChg chg="del">
          <ac:chgData name="Ali Nouri" userId="455d25df6a85d093" providerId="LiveId" clId="{61A7F92E-30C3-44FB-B649-9D8366CA80D2}" dt="2020-03-17T05:27:51.674" v="5" actId="478"/>
          <ac:spMkLst>
            <pc:docMk/>
            <pc:sldMk cId="2224939749" sldId="297"/>
            <ac:spMk id="4" creationId="{82DE4C65-826A-EE4D-9AC4-B762E0BA7009}"/>
          </ac:spMkLst>
        </pc:spChg>
        <pc:spChg chg="add mod">
          <ac:chgData name="Ali Nouri" userId="455d25df6a85d093" providerId="LiveId" clId="{61A7F92E-30C3-44FB-B649-9D8366CA80D2}" dt="2020-03-17T05:35:11.842" v="116" actId="465"/>
          <ac:spMkLst>
            <pc:docMk/>
            <pc:sldMk cId="2224939749" sldId="297"/>
            <ac:spMk id="5" creationId="{A6CCFD07-C24A-4793-8B1A-AA2A6CB99D52}"/>
          </ac:spMkLst>
        </pc:spChg>
        <pc:spChg chg="del">
          <ac:chgData name="Ali Nouri" userId="455d25df6a85d093" providerId="LiveId" clId="{61A7F92E-30C3-44FB-B649-9D8366CA80D2}" dt="2020-03-17T05:27:48.322" v="4" actId="478"/>
          <ac:spMkLst>
            <pc:docMk/>
            <pc:sldMk cId="2224939749" sldId="297"/>
            <ac:spMk id="7" creationId="{3F8AC282-13A5-F340-BA30-874F7EE3C013}"/>
          </ac:spMkLst>
        </pc:spChg>
        <pc:spChg chg="del">
          <ac:chgData name="Ali Nouri" userId="455d25df6a85d093" providerId="LiveId" clId="{61A7F92E-30C3-44FB-B649-9D8366CA80D2}" dt="2020-03-17T05:27:51.674" v="5" actId="478"/>
          <ac:spMkLst>
            <pc:docMk/>
            <pc:sldMk cId="2224939749" sldId="297"/>
            <ac:spMk id="14" creationId="{D2CCA96C-62F6-BE45-9DFB-4CB8FC771476}"/>
          </ac:spMkLst>
        </pc:spChg>
        <pc:spChg chg="del">
          <ac:chgData name="Ali Nouri" userId="455d25df6a85d093" providerId="LiveId" clId="{61A7F92E-30C3-44FB-B649-9D8366CA80D2}" dt="2020-03-17T05:27:51.674" v="5" actId="478"/>
          <ac:spMkLst>
            <pc:docMk/>
            <pc:sldMk cId="2224939749" sldId="297"/>
            <ac:spMk id="15" creationId="{17345C6B-671C-8648-8B42-CBCC590C9BD8}"/>
          </ac:spMkLst>
        </pc:spChg>
        <pc:spChg chg="del">
          <ac:chgData name="Ali Nouri" userId="455d25df6a85d093" providerId="LiveId" clId="{61A7F92E-30C3-44FB-B649-9D8366CA80D2}" dt="2020-03-17T05:27:51.674" v="5" actId="478"/>
          <ac:spMkLst>
            <pc:docMk/>
            <pc:sldMk cId="2224939749" sldId="297"/>
            <ac:spMk id="16" creationId="{08D14A57-DFD3-FC42-8053-FC2EA82799C1}"/>
          </ac:spMkLst>
        </pc:spChg>
        <pc:spChg chg="add mod">
          <ac:chgData name="Ali Nouri" userId="455d25df6a85d093" providerId="LiveId" clId="{61A7F92E-30C3-44FB-B649-9D8366CA80D2}" dt="2020-03-17T05:29:04.666" v="23" actId="207"/>
          <ac:spMkLst>
            <pc:docMk/>
            <pc:sldMk cId="2224939749" sldId="297"/>
            <ac:spMk id="17" creationId="{44ECE052-0350-4EB9-8564-F3E7FF7337FF}"/>
          </ac:spMkLst>
        </pc:spChg>
        <pc:spChg chg="add mod">
          <ac:chgData name="Ali Nouri" userId="455d25df6a85d093" providerId="LiveId" clId="{61A7F92E-30C3-44FB-B649-9D8366CA80D2}" dt="2020-03-17T05:28:55.714" v="21" actId="1076"/>
          <ac:spMkLst>
            <pc:docMk/>
            <pc:sldMk cId="2224939749" sldId="297"/>
            <ac:spMk id="18" creationId="{C7F67BBE-C1A7-42DE-ACFC-48EE0E24444F}"/>
          </ac:spMkLst>
        </pc:spChg>
        <pc:spChg chg="add mod">
          <ac:chgData name="Ali Nouri" userId="455d25df6a85d093" providerId="LiveId" clId="{61A7F92E-30C3-44FB-B649-9D8366CA80D2}" dt="2020-03-17T05:28:55.714" v="21" actId="1076"/>
          <ac:spMkLst>
            <pc:docMk/>
            <pc:sldMk cId="2224939749" sldId="297"/>
            <ac:spMk id="19" creationId="{460E19F8-FA99-433E-A383-073B82128BDE}"/>
          </ac:spMkLst>
        </pc:spChg>
        <pc:spChg chg="add mod">
          <ac:chgData name="Ali Nouri" userId="455d25df6a85d093" providerId="LiveId" clId="{61A7F92E-30C3-44FB-B649-9D8366CA80D2}" dt="2020-03-17T05:28:55.714" v="21" actId="1076"/>
          <ac:spMkLst>
            <pc:docMk/>
            <pc:sldMk cId="2224939749" sldId="297"/>
            <ac:spMk id="20" creationId="{30D51914-7481-4C23-8940-1CDC3902E87B}"/>
          </ac:spMkLst>
        </pc:spChg>
        <pc:spChg chg="add mod">
          <ac:chgData name="Ali Nouri" userId="455d25df6a85d093" providerId="LiveId" clId="{61A7F92E-30C3-44FB-B649-9D8366CA80D2}" dt="2020-03-17T05:35:11.842" v="116" actId="465"/>
          <ac:spMkLst>
            <pc:docMk/>
            <pc:sldMk cId="2224939749" sldId="297"/>
            <ac:spMk id="21" creationId="{49D462F4-BD34-4882-8B51-07DA28E07641}"/>
          </ac:spMkLst>
        </pc:spChg>
        <pc:spChg chg="del">
          <ac:chgData name="Ali Nouri" userId="455d25df6a85d093" providerId="LiveId" clId="{61A7F92E-30C3-44FB-B649-9D8366CA80D2}" dt="2020-03-17T05:27:54.226" v="6" actId="478"/>
          <ac:spMkLst>
            <pc:docMk/>
            <pc:sldMk cId="2224939749" sldId="297"/>
            <ac:spMk id="22" creationId="{4B9D4E20-CDC0-8B4C-922E-AD91D37FBA3B}"/>
          </ac:spMkLst>
        </pc:spChg>
        <pc:spChg chg="add mod">
          <ac:chgData name="Ali Nouri" userId="455d25df6a85d093" providerId="LiveId" clId="{61A7F92E-30C3-44FB-B649-9D8366CA80D2}" dt="2020-03-17T05:35:11.842" v="116" actId="465"/>
          <ac:spMkLst>
            <pc:docMk/>
            <pc:sldMk cId="2224939749" sldId="297"/>
            <ac:spMk id="23" creationId="{FA9EDC38-FAF9-46E5-BBF2-C5F86ACA8291}"/>
          </ac:spMkLst>
        </pc:spChg>
        <pc:spChg chg="mod">
          <ac:chgData name="Ali Nouri" userId="455d25df6a85d093" providerId="LiveId" clId="{61A7F92E-30C3-44FB-B649-9D8366CA80D2}" dt="2020-03-17T05:28:41.488" v="18" actId="1076"/>
          <ac:spMkLst>
            <pc:docMk/>
            <pc:sldMk cId="2224939749" sldId="297"/>
            <ac:spMk id="26" creationId="{37EE175D-A416-4A4F-BEFC-82ECFB18CB99}"/>
          </ac:spMkLst>
        </pc:spChg>
        <pc:spChg chg="del mod">
          <ac:chgData name="Ali Nouri" userId="455d25df6a85d093" providerId="LiveId" clId="{61A7F92E-30C3-44FB-B649-9D8366CA80D2}" dt="2020-03-17T05:32:18.179" v="46" actId="478"/>
          <ac:spMkLst>
            <pc:docMk/>
            <pc:sldMk cId="2224939749" sldId="297"/>
            <ac:spMk id="27" creationId="{B39EECB2-1C7D-064F-97FE-10FDCB0E3A25}"/>
          </ac:spMkLst>
        </pc:spChg>
        <pc:spChg chg="del mod">
          <ac:chgData name="Ali Nouri" userId="455d25df6a85d093" providerId="LiveId" clId="{61A7F92E-30C3-44FB-B649-9D8366CA80D2}" dt="2020-03-17T05:32:19.691" v="47" actId="478"/>
          <ac:spMkLst>
            <pc:docMk/>
            <pc:sldMk cId="2224939749" sldId="297"/>
            <ac:spMk id="28" creationId="{A21C46C5-3E25-1447-8C86-7F4233D961C1}"/>
          </ac:spMkLst>
        </pc:spChg>
        <pc:spChg chg="del mod">
          <ac:chgData name="Ali Nouri" userId="455d25df6a85d093" providerId="LiveId" clId="{61A7F92E-30C3-44FB-B649-9D8366CA80D2}" dt="2020-03-17T05:32:20.354" v="48" actId="478"/>
          <ac:spMkLst>
            <pc:docMk/>
            <pc:sldMk cId="2224939749" sldId="297"/>
            <ac:spMk id="29" creationId="{209C66A8-7EF5-E049-87EA-076327F9A7EC}"/>
          </ac:spMkLst>
        </pc:spChg>
        <pc:grpChg chg="del">
          <ac:chgData name="Ali Nouri" userId="455d25df6a85d093" providerId="LiveId" clId="{61A7F92E-30C3-44FB-B649-9D8366CA80D2}" dt="2020-03-17T05:27:45.967" v="3" actId="478"/>
          <ac:grpSpMkLst>
            <pc:docMk/>
            <pc:sldMk cId="2224939749" sldId="297"/>
            <ac:grpSpMk id="8" creationId="{516D0ECD-E05B-414F-9D8F-5DA5A99A1151}"/>
          </ac:grpSpMkLst>
        </pc:grpChg>
        <pc:cxnChg chg="add del mod">
          <ac:chgData name="Ali Nouri" userId="455d25df6a85d093" providerId="LiveId" clId="{61A7F92E-30C3-44FB-B649-9D8366CA80D2}" dt="2020-03-17T05:35:34.896" v="120" actId="478"/>
          <ac:cxnSpMkLst>
            <pc:docMk/>
            <pc:sldMk cId="2224939749" sldId="297"/>
            <ac:cxnSpMk id="9" creationId="{0E1CA186-146F-478E-8E58-5C38CF882491}"/>
          </ac:cxnSpMkLst>
        </pc:cxnChg>
        <pc:cxnChg chg="add del mod">
          <ac:chgData name="Ali Nouri" userId="455d25df6a85d093" providerId="LiveId" clId="{61A7F92E-30C3-44FB-B649-9D8366CA80D2}" dt="2020-03-17T05:35:34.331" v="119" actId="478"/>
          <ac:cxnSpMkLst>
            <pc:docMk/>
            <pc:sldMk cId="2224939749" sldId="297"/>
            <ac:cxnSpMk id="25" creationId="{9C2BCD1A-F2C1-416C-9A95-66460426904A}"/>
          </ac:cxnSpMkLst>
        </pc:cxnChg>
      </pc:sldChg>
      <pc:sldChg chg="addSp delSp modSp add">
        <pc:chgData name="Ali Nouri" userId="455d25df6a85d093" providerId="LiveId" clId="{61A7F92E-30C3-44FB-B649-9D8366CA80D2}" dt="2020-03-17T05:49:37.527" v="284" actId="1076"/>
        <pc:sldMkLst>
          <pc:docMk/>
          <pc:sldMk cId="3598462188" sldId="298"/>
        </pc:sldMkLst>
        <pc:spChg chg="mod">
          <ac:chgData name="Ali Nouri" userId="455d25df6a85d093" providerId="LiveId" clId="{61A7F92E-30C3-44FB-B649-9D8366CA80D2}" dt="2020-03-17T05:49:37.527" v="284" actId="1076"/>
          <ac:spMkLst>
            <pc:docMk/>
            <pc:sldMk cId="3598462188" sldId="298"/>
            <ac:spMk id="3" creationId="{13AD0494-7310-4D3D-A0EE-475E09C422A5}"/>
          </ac:spMkLst>
        </pc:spChg>
        <pc:spChg chg="mod">
          <ac:chgData name="Ali Nouri" userId="455d25df6a85d093" providerId="LiveId" clId="{61A7F92E-30C3-44FB-B649-9D8366CA80D2}" dt="2020-03-17T05:44:03.849" v="252" actId="465"/>
          <ac:spMkLst>
            <pc:docMk/>
            <pc:sldMk cId="3598462188" sldId="298"/>
            <ac:spMk id="5" creationId="{A6CCFD07-C24A-4793-8B1A-AA2A6CB99D52}"/>
          </ac:spMkLst>
        </pc:spChg>
        <pc:spChg chg="del mod topLvl">
          <ac:chgData name="Ali Nouri" userId="455d25df6a85d093" providerId="LiveId" clId="{61A7F92E-30C3-44FB-B649-9D8366CA80D2}" dt="2020-03-17T05:45:00.146" v="270" actId="478"/>
          <ac:spMkLst>
            <pc:docMk/>
            <pc:sldMk cId="3598462188" sldId="298"/>
            <ac:spMk id="16" creationId="{2B20D9C0-874E-44BD-87E3-16BBBC70A93E}"/>
          </ac:spMkLst>
        </pc:spChg>
        <pc:spChg chg="del">
          <ac:chgData name="Ali Nouri" userId="455d25df6a85d093" providerId="LiveId" clId="{61A7F92E-30C3-44FB-B649-9D8366CA80D2}" dt="2020-03-17T05:40:40.120" v="222" actId="478"/>
          <ac:spMkLst>
            <pc:docMk/>
            <pc:sldMk cId="3598462188" sldId="298"/>
            <ac:spMk id="17" creationId="{44ECE052-0350-4EB9-8564-F3E7FF7337FF}"/>
          </ac:spMkLst>
        </pc:spChg>
        <pc:spChg chg="del">
          <ac:chgData name="Ali Nouri" userId="455d25df6a85d093" providerId="LiveId" clId="{61A7F92E-30C3-44FB-B649-9D8366CA80D2}" dt="2020-03-17T05:40:40.120" v="222" actId="478"/>
          <ac:spMkLst>
            <pc:docMk/>
            <pc:sldMk cId="3598462188" sldId="298"/>
            <ac:spMk id="18" creationId="{C7F67BBE-C1A7-42DE-ACFC-48EE0E24444F}"/>
          </ac:spMkLst>
        </pc:spChg>
        <pc:spChg chg="del">
          <ac:chgData name="Ali Nouri" userId="455d25df6a85d093" providerId="LiveId" clId="{61A7F92E-30C3-44FB-B649-9D8366CA80D2}" dt="2020-03-17T05:40:40.120" v="222" actId="478"/>
          <ac:spMkLst>
            <pc:docMk/>
            <pc:sldMk cId="3598462188" sldId="298"/>
            <ac:spMk id="19" creationId="{460E19F8-FA99-433E-A383-073B82128BDE}"/>
          </ac:spMkLst>
        </pc:spChg>
        <pc:spChg chg="del">
          <ac:chgData name="Ali Nouri" userId="455d25df6a85d093" providerId="LiveId" clId="{61A7F92E-30C3-44FB-B649-9D8366CA80D2}" dt="2020-03-17T05:40:40.120" v="222" actId="478"/>
          <ac:spMkLst>
            <pc:docMk/>
            <pc:sldMk cId="3598462188" sldId="298"/>
            <ac:spMk id="20" creationId="{30D51914-7481-4C23-8940-1CDC3902E87B}"/>
          </ac:spMkLst>
        </pc:spChg>
        <pc:spChg chg="mod">
          <ac:chgData name="Ali Nouri" userId="455d25df6a85d093" providerId="LiveId" clId="{61A7F92E-30C3-44FB-B649-9D8366CA80D2}" dt="2020-03-17T05:44:03.849" v="252" actId="465"/>
          <ac:spMkLst>
            <pc:docMk/>
            <pc:sldMk cId="3598462188" sldId="298"/>
            <ac:spMk id="21" creationId="{49D462F4-BD34-4882-8B51-07DA28E07641}"/>
          </ac:spMkLst>
        </pc:spChg>
        <pc:spChg chg="del mod">
          <ac:chgData name="Ali Nouri" userId="455d25df6a85d093" providerId="LiveId" clId="{61A7F92E-30C3-44FB-B649-9D8366CA80D2}" dt="2020-03-17T05:44:16.015" v="255" actId="478"/>
          <ac:spMkLst>
            <pc:docMk/>
            <pc:sldMk cId="3598462188" sldId="298"/>
            <ac:spMk id="22" creationId="{02370628-47D7-42F8-90A5-06986D0629A7}"/>
          </ac:spMkLst>
        </pc:spChg>
        <pc:spChg chg="mod">
          <ac:chgData name="Ali Nouri" userId="455d25df6a85d093" providerId="LiveId" clId="{61A7F92E-30C3-44FB-B649-9D8366CA80D2}" dt="2020-03-17T05:44:03.849" v="252" actId="465"/>
          <ac:spMkLst>
            <pc:docMk/>
            <pc:sldMk cId="3598462188" sldId="298"/>
            <ac:spMk id="23" creationId="{FA9EDC38-FAF9-46E5-BBF2-C5F86ACA8291}"/>
          </ac:spMkLst>
        </pc:spChg>
        <pc:spChg chg="del mod">
          <ac:chgData name="Ali Nouri" userId="455d25df6a85d093" providerId="LiveId" clId="{61A7F92E-30C3-44FB-B649-9D8366CA80D2}" dt="2020-03-17T05:44:17.640" v="256" actId="478"/>
          <ac:spMkLst>
            <pc:docMk/>
            <pc:sldMk cId="3598462188" sldId="298"/>
            <ac:spMk id="24" creationId="{BF59680C-9B60-4900-A39E-E3AAD9DF9BC1}"/>
          </ac:spMkLst>
        </pc:spChg>
        <pc:spChg chg="mod">
          <ac:chgData name="Ali Nouri" userId="455d25df6a85d093" providerId="LiveId" clId="{61A7F92E-30C3-44FB-B649-9D8366CA80D2}" dt="2020-03-17T05:46:07.770" v="282" actId="14100"/>
          <ac:spMkLst>
            <pc:docMk/>
            <pc:sldMk cId="3598462188" sldId="298"/>
            <ac:spMk id="26" creationId="{37EE175D-A416-4A4F-BEFC-82ECFB18CB99}"/>
          </ac:spMkLst>
        </pc:spChg>
        <pc:spChg chg="del mod topLvl">
          <ac:chgData name="Ali Nouri" userId="455d25df6a85d093" providerId="LiveId" clId="{61A7F92E-30C3-44FB-B649-9D8366CA80D2}" dt="2020-03-17T05:44:19.801" v="257" actId="478"/>
          <ac:spMkLst>
            <pc:docMk/>
            <pc:sldMk cId="3598462188" sldId="298"/>
            <ac:spMk id="27" creationId="{759E2EAE-7847-48CD-8C27-1BA0A165A733}"/>
          </ac:spMkLst>
        </pc:spChg>
        <pc:spChg chg="add del mod">
          <ac:chgData name="Ali Nouri" userId="455d25df6a85d093" providerId="LiveId" clId="{61A7F92E-30C3-44FB-B649-9D8366CA80D2}" dt="2020-03-17T05:45:00.146" v="270" actId="478"/>
          <ac:spMkLst>
            <pc:docMk/>
            <pc:sldMk cId="3598462188" sldId="298"/>
            <ac:spMk id="28" creationId="{F6BA4612-576D-4DE4-B46C-1749B1DFF1A7}"/>
          </ac:spMkLst>
        </pc:spChg>
        <pc:spChg chg="add del mod">
          <ac:chgData name="Ali Nouri" userId="455d25df6a85d093" providerId="LiveId" clId="{61A7F92E-30C3-44FB-B649-9D8366CA80D2}" dt="2020-03-17T05:45:00.146" v="270" actId="478"/>
          <ac:spMkLst>
            <pc:docMk/>
            <pc:sldMk cId="3598462188" sldId="298"/>
            <ac:spMk id="29" creationId="{90B2D99D-7B63-4B59-9081-339606B10CF3}"/>
          </ac:spMkLst>
        </pc:spChg>
        <pc:spChg chg="add del mod">
          <ac:chgData name="Ali Nouri" userId="455d25df6a85d093" providerId="LiveId" clId="{61A7F92E-30C3-44FB-B649-9D8366CA80D2}" dt="2020-03-17T05:45:00.146" v="270" actId="478"/>
          <ac:spMkLst>
            <pc:docMk/>
            <pc:sldMk cId="3598462188" sldId="298"/>
            <ac:spMk id="30" creationId="{76CBE251-CDD3-49C3-8EAA-86EDC829F7D0}"/>
          </ac:spMkLst>
        </pc:spChg>
        <pc:spChg chg="add del mod">
          <ac:chgData name="Ali Nouri" userId="455d25df6a85d093" providerId="LiveId" clId="{61A7F92E-30C3-44FB-B649-9D8366CA80D2}" dt="2020-03-17T05:45:02.285" v="272"/>
          <ac:spMkLst>
            <pc:docMk/>
            <pc:sldMk cId="3598462188" sldId="298"/>
            <ac:spMk id="31" creationId="{4587A02D-267B-4EF8-9053-A2CE586333E4}"/>
          </ac:spMkLst>
        </pc:spChg>
        <pc:spChg chg="mod">
          <ac:chgData name="Ali Nouri" userId="455d25df6a85d093" providerId="LiveId" clId="{61A7F92E-30C3-44FB-B649-9D8366CA80D2}" dt="2020-03-17T05:45:19.532" v="275" actId="207"/>
          <ac:spMkLst>
            <pc:docMk/>
            <pc:sldMk cId="3598462188" sldId="298"/>
            <ac:spMk id="33" creationId="{1DAF8182-7098-4520-B7C6-E1753F6CF051}"/>
          </ac:spMkLst>
        </pc:spChg>
        <pc:grpChg chg="add mod">
          <ac:chgData name="Ali Nouri" userId="455d25df6a85d093" providerId="LiveId" clId="{61A7F92E-30C3-44FB-B649-9D8366CA80D2}" dt="2020-03-17T05:44:03.849" v="252" actId="465"/>
          <ac:grpSpMkLst>
            <pc:docMk/>
            <pc:sldMk cId="3598462188" sldId="298"/>
            <ac:grpSpMk id="4" creationId="{DBB01C5F-3A88-456F-8A02-F241322881F8}"/>
          </ac:grpSpMkLst>
        </pc:grpChg>
        <pc:grpChg chg="add del mod">
          <ac:chgData name="Ali Nouri" userId="455d25df6a85d093" providerId="LiveId" clId="{61A7F92E-30C3-44FB-B649-9D8366CA80D2}" dt="2020-03-17T05:44:19.801" v="257" actId="478"/>
          <ac:grpSpMkLst>
            <pc:docMk/>
            <pc:sldMk cId="3598462188" sldId="298"/>
            <ac:grpSpMk id="15" creationId="{D92FA688-C017-417D-9263-7EF501E52655}"/>
          </ac:grpSpMkLst>
        </pc:grpChg>
        <pc:grpChg chg="add mod">
          <ac:chgData name="Ali Nouri" userId="455d25df6a85d093" providerId="LiveId" clId="{61A7F92E-30C3-44FB-B649-9D8366CA80D2}" dt="2020-03-17T05:45:12.178" v="274" actId="1076"/>
          <ac:grpSpMkLst>
            <pc:docMk/>
            <pc:sldMk cId="3598462188" sldId="298"/>
            <ac:grpSpMk id="32" creationId="{2C5FB80B-E110-4681-B64F-602DDCED9160}"/>
          </ac:grpSpMkLst>
        </pc:grpChg>
        <pc:cxnChg chg="add del mod">
          <ac:chgData name="Ali Nouri" userId="455d25df6a85d093" providerId="LiveId" clId="{61A7F92E-30C3-44FB-B649-9D8366CA80D2}" dt="2020-03-17T05:43:40.468" v="250" actId="478"/>
          <ac:cxnSpMkLst>
            <pc:docMk/>
            <pc:sldMk cId="3598462188" sldId="298"/>
            <ac:cxnSpMk id="7" creationId="{4A60D91E-9A7B-4852-BCCC-E21403D82C64}"/>
          </ac:cxnSpMkLst>
        </pc:cxnChg>
        <pc:cxnChg chg="del mod">
          <ac:chgData name="Ali Nouri" userId="455d25df6a85d093" providerId="LiveId" clId="{61A7F92E-30C3-44FB-B649-9D8366CA80D2}" dt="2020-03-17T05:38:50.732" v="181" actId="478"/>
          <ac:cxnSpMkLst>
            <pc:docMk/>
            <pc:sldMk cId="3598462188" sldId="298"/>
            <ac:cxnSpMk id="9" creationId="{0E1CA186-146F-478E-8E58-5C38CF882491}"/>
          </ac:cxnSpMkLst>
        </pc:cxnChg>
        <pc:cxnChg chg="add del mod">
          <ac:chgData name="Ali Nouri" userId="455d25df6a85d093" providerId="LiveId" clId="{61A7F92E-30C3-44FB-B649-9D8366CA80D2}" dt="2020-03-17T05:44:46.010" v="269" actId="478"/>
          <ac:cxnSpMkLst>
            <pc:docMk/>
            <pc:sldMk cId="3598462188" sldId="298"/>
            <ac:cxnSpMk id="10" creationId="{41148E46-F21F-4E56-9398-D1AAA8509588}"/>
          </ac:cxnSpMkLst>
        </pc:cxnChg>
        <pc:cxnChg chg="del mod">
          <ac:chgData name="Ali Nouri" userId="455d25df6a85d093" providerId="LiveId" clId="{61A7F92E-30C3-44FB-B649-9D8366CA80D2}" dt="2020-03-17T05:38:48.901" v="180" actId="478"/>
          <ac:cxnSpMkLst>
            <pc:docMk/>
            <pc:sldMk cId="3598462188" sldId="298"/>
            <ac:cxnSpMk id="25" creationId="{9C2BCD1A-F2C1-416C-9A95-66460426904A}"/>
          </ac:cxnSpMkLst>
        </pc:cxnChg>
      </pc:sldChg>
      <pc:sldChg chg="modSp add del">
        <pc:chgData name="Ali Nouri" userId="455d25df6a85d093" providerId="LiveId" clId="{61A7F92E-30C3-44FB-B649-9D8366CA80D2}" dt="2020-03-17T05:45:33.795" v="276" actId="2696"/>
        <pc:sldMkLst>
          <pc:docMk/>
          <pc:sldMk cId="1203086083" sldId="299"/>
        </pc:sldMkLst>
        <pc:spChg chg="mod">
          <ac:chgData name="Ali Nouri" userId="455d25df6a85d093" providerId="LiveId" clId="{61A7F92E-30C3-44FB-B649-9D8366CA80D2}" dt="2020-03-17T05:41:23.712" v="227" actId="113"/>
          <ac:spMkLst>
            <pc:docMk/>
            <pc:sldMk cId="1203086083" sldId="299"/>
            <ac:spMk id="16" creationId="{2B20D9C0-874E-44BD-87E3-16BBBC70A93E}"/>
          </ac:spMkLst>
        </pc:spChg>
        <pc:spChg chg="mod">
          <ac:chgData name="Ali Nouri" userId="455d25df6a85d093" providerId="LiveId" clId="{61A7F92E-30C3-44FB-B649-9D8366CA80D2}" dt="2020-03-17T05:41:20.857" v="226" actId="113"/>
          <ac:spMkLst>
            <pc:docMk/>
            <pc:sldMk cId="1203086083" sldId="299"/>
            <ac:spMk id="26" creationId="{37EE175D-A416-4A4F-BEFC-82ECFB18CB99}"/>
          </ac:spMkLst>
        </pc:spChg>
      </pc:sldChg>
      <pc:sldChg chg="modSp add">
        <pc:chgData name="Ali Nouri" userId="455d25df6a85d093" providerId="LiveId" clId="{61A7F92E-30C3-44FB-B649-9D8366CA80D2}" dt="2020-03-17T05:45:54.167" v="281" actId="14100"/>
        <pc:sldMkLst>
          <pc:docMk/>
          <pc:sldMk cId="3091068457" sldId="299"/>
        </pc:sldMkLst>
        <pc:spChg chg="mod">
          <ac:chgData name="Ali Nouri" userId="455d25df6a85d093" providerId="LiveId" clId="{61A7F92E-30C3-44FB-B649-9D8366CA80D2}" dt="2020-03-17T05:45:50.238" v="280" actId="14100"/>
          <ac:spMkLst>
            <pc:docMk/>
            <pc:sldMk cId="3091068457" sldId="299"/>
            <ac:spMk id="26" creationId="{37EE175D-A416-4A4F-BEFC-82ECFB18CB99}"/>
          </ac:spMkLst>
        </pc:spChg>
        <pc:spChg chg="mod">
          <ac:chgData name="Ali Nouri" userId="455d25df6a85d093" providerId="LiveId" clId="{61A7F92E-30C3-44FB-B649-9D8366CA80D2}" dt="2020-03-17T05:45:54.167" v="281" actId="14100"/>
          <ac:spMkLst>
            <pc:docMk/>
            <pc:sldMk cId="3091068457" sldId="299"/>
            <ac:spMk id="33" creationId="{1DAF8182-7098-4520-B7C6-E1753F6CF051}"/>
          </ac:spMkLst>
        </pc:spChg>
      </pc:sldChg>
    </pc:docChg>
  </pc:docChgLst>
  <pc:docChgLst>
    <pc:chgData name="Ali Nouri" userId="455d25df6a85d093" providerId="LiveId" clId="{C2200E16-BF61-4592-A66C-3AC5864EF7AF}"/>
    <pc:docChg chg="undo redo custSel addSld delSld modSld sldOrd">
      <pc:chgData name="Ali Nouri" userId="455d25df6a85d093" providerId="LiveId" clId="{C2200E16-BF61-4592-A66C-3AC5864EF7AF}" dt="2020-04-20T00:32:44.926" v="2666" actId="207"/>
      <pc:docMkLst>
        <pc:docMk/>
      </pc:docMkLst>
      <pc:sldChg chg="addSp delSp modSp add">
        <pc:chgData name="Ali Nouri" userId="455d25df6a85d093" providerId="LiveId" clId="{C2200E16-BF61-4592-A66C-3AC5864EF7AF}" dt="2020-04-14T21:29:55.050" v="129" actId="465"/>
        <pc:sldMkLst>
          <pc:docMk/>
          <pc:sldMk cId="4195209455" sldId="300"/>
        </pc:sldMkLst>
        <pc:spChg chg="del mod topLvl">
          <ac:chgData name="Ali Nouri" userId="455d25df6a85d093" providerId="LiveId" clId="{C2200E16-BF61-4592-A66C-3AC5864EF7AF}" dt="2020-04-14T21:15:40.167" v="3" actId="478"/>
          <ac:spMkLst>
            <pc:docMk/>
            <pc:sldMk cId="4195209455" sldId="300"/>
            <ac:spMk id="5" creationId="{A6CCFD07-C24A-4793-8B1A-AA2A6CB99D52}"/>
          </ac:spMkLst>
        </pc:spChg>
        <pc:spChg chg="del mod">
          <ac:chgData name="Ali Nouri" userId="455d25df6a85d093" providerId="LiveId" clId="{C2200E16-BF61-4592-A66C-3AC5864EF7AF}" dt="2020-04-14T21:21:29.873" v="43" actId="478"/>
          <ac:spMkLst>
            <pc:docMk/>
            <pc:sldMk cId="4195209455" sldId="300"/>
            <ac:spMk id="7" creationId="{3C879D07-2CA7-4B78-A98E-A8CEAB75B997}"/>
          </ac:spMkLst>
        </pc:spChg>
        <pc:spChg chg="add mod">
          <ac:chgData name="Ali Nouri" userId="455d25df6a85d093" providerId="LiveId" clId="{C2200E16-BF61-4592-A66C-3AC5864EF7AF}" dt="2020-04-14T21:26:39.175" v="110" actId="164"/>
          <ac:spMkLst>
            <pc:docMk/>
            <pc:sldMk cId="4195209455" sldId="300"/>
            <ac:spMk id="9" creationId="{343D88D5-3F6F-4A1D-93BE-B412D73FC969}"/>
          </ac:spMkLst>
        </pc:spChg>
        <pc:spChg chg="add mod ord topLvl">
          <ac:chgData name="Ali Nouri" userId="455d25df6a85d093" providerId="LiveId" clId="{C2200E16-BF61-4592-A66C-3AC5864EF7AF}" dt="2020-04-14T21:26:39.175" v="110" actId="164"/>
          <ac:spMkLst>
            <pc:docMk/>
            <pc:sldMk cId="4195209455" sldId="300"/>
            <ac:spMk id="16" creationId="{4344B596-9D1B-4F9C-88C0-555DFDF490FC}"/>
          </ac:spMkLst>
        </pc:spChg>
        <pc:spChg chg="add mod ord topLvl">
          <ac:chgData name="Ali Nouri" userId="455d25df6a85d093" providerId="LiveId" clId="{C2200E16-BF61-4592-A66C-3AC5864EF7AF}" dt="2020-04-14T21:27:08.356" v="113" actId="14861"/>
          <ac:spMkLst>
            <pc:docMk/>
            <pc:sldMk cId="4195209455" sldId="300"/>
            <ac:spMk id="17" creationId="{368097A9-B8BE-418D-B44D-CE3F0D407742}"/>
          </ac:spMkLst>
        </pc:spChg>
        <pc:spChg chg="add mod ord">
          <ac:chgData name="Ali Nouri" userId="455d25df6a85d093" providerId="LiveId" clId="{C2200E16-BF61-4592-A66C-3AC5864EF7AF}" dt="2020-04-14T21:27:37.953" v="116" actId="14861"/>
          <ac:spMkLst>
            <pc:docMk/>
            <pc:sldMk cId="4195209455" sldId="300"/>
            <ac:spMk id="20" creationId="{30F52D82-AC7B-493F-9313-6E490AC28045}"/>
          </ac:spMkLst>
        </pc:spChg>
        <pc:spChg chg="del mod topLvl">
          <ac:chgData name="Ali Nouri" userId="455d25df6a85d093" providerId="LiveId" clId="{C2200E16-BF61-4592-A66C-3AC5864EF7AF}" dt="2020-04-14T21:15:40.167" v="3" actId="478"/>
          <ac:spMkLst>
            <pc:docMk/>
            <pc:sldMk cId="4195209455" sldId="300"/>
            <ac:spMk id="21" creationId="{49D462F4-BD34-4882-8B51-07DA28E07641}"/>
          </ac:spMkLst>
        </pc:spChg>
        <pc:spChg chg="add mod">
          <ac:chgData name="Ali Nouri" userId="455d25df6a85d093" providerId="LiveId" clId="{C2200E16-BF61-4592-A66C-3AC5864EF7AF}" dt="2020-04-14T21:25:34.837" v="100" actId="164"/>
          <ac:spMkLst>
            <pc:docMk/>
            <pc:sldMk cId="4195209455" sldId="300"/>
            <ac:spMk id="22" creationId="{6018B1F7-F097-4AE2-A101-4ED5AC981A9E}"/>
          </ac:spMkLst>
        </pc:spChg>
        <pc:spChg chg="del mod topLvl">
          <ac:chgData name="Ali Nouri" userId="455d25df6a85d093" providerId="LiveId" clId="{C2200E16-BF61-4592-A66C-3AC5864EF7AF}" dt="2020-04-14T21:15:40.167" v="3" actId="478"/>
          <ac:spMkLst>
            <pc:docMk/>
            <pc:sldMk cId="4195209455" sldId="300"/>
            <ac:spMk id="23" creationId="{FA9EDC38-FAF9-46E5-BBF2-C5F86ACA8291}"/>
          </ac:spMkLst>
        </pc:spChg>
        <pc:spChg chg="add mod">
          <ac:chgData name="Ali Nouri" userId="455d25df6a85d093" providerId="LiveId" clId="{C2200E16-BF61-4592-A66C-3AC5864EF7AF}" dt="2020-04-14T21:24:47.693" v="86" actId="1076"/>
          <ac:spMkLst>
            <pc:docMk/>
            <pc:sldMk cId="4195209455" sldId="300"/>
            <ac:spMk id="24" creationId="{AB03B76E-FD0E-4DEC-AAF5-7160FE0B1D2F}"/>
          </ac:spMkLst>
        </pc:spChg>
        <pc:spChg chg="add mod">
          <ac:chgData name="Ali Nouri" userId="455d25df6a85d093" providerId="LiveId" clId="{C2200E16-BF61-4592-A66C-3AC5864EF7AF}" dt="2020-04-14T21:24:47.693" v="86" actId="1076"/>
          <ac:spMkLst>
            <pc:docMk/>
            <pc:sldMk cId="4195209455" sldId="300"/>
            <ac:spMk id="25" creationId="{3AA23059-5FA9-4024-A11A-A85D0200E160}"/>
          </ac:spMkLst>
        </pc:spChg>
        <pc:spChg chg="mod topLvl">
          <ac:chgData name="Ali Nouri" userId="455d25df6a85d093" providerId="LiveId" clId="{C2200E16-BF61-4592-A66C-3AC5864EF7AF}" dt="2020-04-14T21:15:36.590" v="2" actId="165"/>
          <ac:spMkLst>
            <pc:docMk/>
            <pc:sldMk cId="4195209455" sldId="300"/>
            <ac:spMk id="26" creationId="{37EE175D-A416-4A4F-BEFC-82ECFB18CB99}"/>
          </ac:spMkLst>
        </pc:spChg>
        <pc:spChg chg="add mod">
          <ac:chgData name="Ali Nouri" userId="455d25df6a85d093" providerId="LiveId" clId="{C2200E16-BF61-4592-A66C-3AC5864EF7AF}" dt="2020-04-14T21:24:47.693" v="86" actId="1076"/>
          <ac:spMkLst>
            <pc:docMk/>
            <pc:sldMk cId="4195209455" sldId="300"/>
            <ac:spMk id="27" creationId="{A3E649EB-FE6A-46D1-98AE-58C7E32A7D77}"/>
          </ac:spMkLst>
        </pc:spChg>
        <pc:spChg chg="add mod">
          <ac:chgData name="Ali Nouri" userId="455d25df6a85d093" providerId="LiveId" clId="{C2200E16-BF61-4592-A66C-3AC5864EF7AF}" dt="2020-04-14T21:24:47.693" v="86" actId="1076"/>
          <ac:spMkLst>
            <pc:docMk/>
            <pc:sldMk cId="4195209455" sldId="300"/>
            <ac:spMk id="28" creationId="{099658CB-43E9-4DE8-8206-96F1B5CAE900}"/>
          </ac:spMkLst>
        </pc:spChg>
        <pc:spChg chg="add mod">
          <ac:chgData name="Ali Nouri" userId="455d25df6a85d093" providerId="LiveId" clId="{C2200E16-BF61-4592-A66C-3AC5864EF7AF}" dt="2020-04-14T21:24:47.693" v="86" actId="1076"/>
          <ac:spMkLst>
            <pc:docMk/>
            <pc:sldMk cId="4195209455" sldId="300"/>
            <ac:spMk id="29" creationId="{E32C2835-14C3-4A43-A0C5-5737E967BE1E}"/>
          </ac:spMkLst>
        </pc:spChg>
        <pc:spChg chg="add mod">
          <ac:chgData name="Ali Nouri" userId="455d25df6a85d093" providerId="LiveId" clId="{C2200E16-BF61-4592-A66C-3AC5864EF7AF}" dt="2020-04-14T21:24:47.693" v="86" actId="1076"/>
          <ac:spMkLst>
            <pc:docMk/>
            <pc:sldMk cId="4195209455" sldId="300"/>
            <ac:spMk id="30" creationId="{BC979EF0-1C75-4D7D-813A-EB10858F378A}"/>
          </ac:spMkLst>
        </pc:spChg>
        <pc:spChg chg="mod topLvl">
          <ac:chgData name="Ali Nouri" userId="455d25df6a85d093" providerId="LiveId" clId="{C2200E16-BF61-4592-A66C-3AC5864EF7AF}" dt="2020-04-14T21:16:59.105" v="14" actId="165"/>
          <ac:spMkLst>
            <pc:docMk/>
            <pc:sldMk cId="4195209455" sldId="300"/>
            <ac:spMk id="33" creationId="{1DAF8182-7098-4520-B7C6-E1753F6CF051}"/>
          </ac:spMkLst>
        </pc:spChg>
        <pc:spChg chg="mod topLvl">
          <ac:chgData name="Ali Nouri" userId="455d25df6a85d093" providerId="LiveId" clId="{C2200E16-BF61-4592-A66C-3AC5864EF7AF}" dt="2020-04-14T21:27:53.930" v="117" actId="14861"/>
          <ac:spMkLst>
            <pc:docMk/>
            <pc:sldMk cId="4195209455" sldId="300"/>
            <ac:spMk id="34" creationId="{2284A2A7-8686-4FAA-9955-2E481EFB9DC6}"/>
          </ac:spMkLst>
        </pc:spChg>
        <pc:spChg chg="del mod topLvl">
          <ac:chgData name="Ali Nouri" userId="455d25df6a85d093" providerId="LiveId" clId="{C2200E16-BF61-4592-A66C-3AC5864EF7AF}" dt="2020-04-14T21:20:05.739" v="40" actId="478"/>
          <ac:spMkLst>
            <pc:docMk/>
            <pc:sldMk cId="4195209455" sldId="300"/>
            <ac:spMk id="35" creationId="{3DBC2BB5-7280-4035-ABD2-CE1FB5D4DA44}"/>
          </ac:spMkLst>
        </pc:spChg>
        <pc:spChg chg="del mod topLvl">
          <ac:chgData name="Ali Nouri" userId="455d25df6a85d093" providerId="LiveId" clId="{C2200E16-BF61-4592-A66C-3AC5864EF7AF}" dt="2020-04-14T21:20:04.448" v="39" actId="478"/>
          <ac:spMkLst>
            <pc:docMk/>
            <pc:sldMk cId="4195209455" sldId="300"/>
            <ac:spMk id="36" creationId="{98C1EBB6-0C83-46F0-BD58-1088E90478FD}"/>
          </ac:spMkLst>
        </pc:spChg>
        <pc:grpChg chg="del">
          <ac:chgData name="Ali Nouri" userId="455d25df6a85d093" providerId="LiveId" clId="{C2200E16-BF61-4592-A66C-3AC5864EF7AF}" dt="2020-04-14T21:15:36.590" v="2" actId="165"/>
          <ac:grpSpMkLst>
            <pc:docMk/>
            <pc:sldMk cId="4195209455" sldId="300"/>
            <ac:grpSpMk id="4" creationId="{DBB01C5F-3A88-456F-8A02-F241322881F8}"/>
          </ac:grpSpMkLst>
        </pc:grpChg>
        <pc:grpChg chg="add del mod">
          <ac:chgData name="Ali Nouri" userId="455d25df6a85d093" providerId="LiveId" clId="{C2200E16-BF61-4592-A66C-3AC5864EF7AF}" dt="2020-04-14T21:21:02.889" v="42" actId="165"/>
          <ac:grpSpMkLst>
            <pc:docMk/>
            <pc:sldMk cId="4195209455" sldId="300"/>
            <ac:grpSpMk id="8" creationId="{1D40DC8F-DF49-4753-8B2B-EF633323BBD0}"/>
          </ac:grpSpMkLst>
        </pc:grpChg>
        <pc:grpChg chg="add mod">
          <ac:chgData name="Ali Nouri" userId="455d25df6a85d093" providerId="LiveId" clId="{C2200E16-BF61-4592-A66C-3AC5864EF7AF}" dt="2020-04-14T21:29:55.050" v="129" actId="465"/>
          <ac:grpSpMkLst>
            <pc:docMk/>
            <pc:sldMk cId="4195209455" sldId="300"/>
            <ac:grpSpMk id="12" creationId="{E5B012D2-9337-4A93-A49F-E60F184B9C84}"/>
          </ac:grpSpMkLst>
        </pc:grpChg>
        <pc:grpChg chg="add mod">
          <ac:chgData name="Ali Nouri" userId="455d25df6a85d093" providerId="LiveId" clId="{C2200E16-BF61-4592-A66C-3AC5864EF7AF}" dt="2020-04-14T21:29:55.050" v="129" actId="465"/>
          <ac:grpSpMkLst>
            <pc:docMk/>
            <pc:sldMk cId="4195209455" sldId="300"/>
            <ac:grpSpMk id="13" creationId="{E00E4549-3D58-485B-8938-450818692D2F}"/>
          </ac:grpSpMkLst>
        </pc:grpChg>
        <pc:grpChg chg="add mod">
          <ac:chgData name="Ali Nouri" userId="455d25df6a85d093" providerId="LiveId" clId="{C2200E16-BF61-4592-A66C-3AC5864EF7AF}" dt="2020-04-14T21:25:58.970" v="105" actId="164"/>
          <ac:grpSpMkLst>
            <pc:docMk/>
            <pc:sldMk cId="4195209455" sldId="300"/>
            <ac:grpSpMk id="14" creationId="{C3C07B66-C769-43DE-A6F3-625048DA3819}"/>
          </ac:grpSpMkLst>
        </pc:grpChg>
        <pc:grpChg chg="add mod ord">
          <ac:chgData name="Ali Nouri" userId="455d25df6a85d093" providerId="LiveId" clId="{C2200E16-BF61-4592-A66C-3AC5864EF7AF}" dt="2020-04-14T21:29:55.050" v="129" actId="465"/>
          <ac:grpSpMkLst>
            <pc:docMk/>
            <pc:sldMk cId="4195209455" sldId="300"/>
            <ac:grpSpMk id="15" creationId="{350E08CD-C234-48E1-90E7-153C54086F19}"/>
          </ac:grpSpMkLst>
        </pc:grpChg>
        <pc:grpChg chg="del mod">
          <ac:chgData name="Ali Nouri" userId="455d25df6a85d093" providerId="LiveId" clId="{C2200E16-BF61-4592-A66C-3AC5864EF7AF}" dt="2020-04-14T21:16:59.105" v="14" actId="165"/>
          <ac:grpSpMkLst>
            <pc:docMk/>
            <pc:sldMk cId="4195209455" sldId="300"/>
            <ac:grpSpMk id="32" creationId="{2C5FB80B-E110-4681-B64F-602DDCED9160}"/>
          </ac:grpSpMkLst>
        </pc:grpChg>
        <pc:picChg chg="add del mod">
          <ac:chgData name="Ali Nouri" userId="455d25df6a85d093" providerId="LiveId" clId="{C2200E16-BF61-4592-A66C-3AC5864EF7AF}" dt="2020-04-14T21:17:34.657" v="18" actId="27803"/>
          <ac:picMkLst>
            <pc:docMk/>
            <pc:sldMk cId="4195209455" sldId="300"/>
            <ac:picMk id="6" creationId="{3C879D07-2CA7-4B78-A98E-A8CEAB75B997}"/>
          </ac:picMkLst>
        </pc:picChg>
        <pc:picChg chg="add mod">
          <ac:chgData name="Ali Nouri" userId="455d25df6a85d093" providerId="LiveId" clId="{C2200E16-BF61-4592-A66C-3AC5864EF7AF}" dt="2020-04-14T21:28:45.464" v="123" actId="1076"/>
          <ac:picMkLst>
            <pc:docMk/>
            <pc:sldMk cId="4195209455" sldId="300"/>
            <ac:picMk id="11" creationId="{0433D739-A0B7-4CF5-AAF2-FFC8ADB62F0F}"/>
          </ac:picMkLst>
        </pc:picChg>
        <pc:picChg chg="add mod">
          <ac:chgData name="Ali Nouri" userId="455d25df6a85d093" providerId="LiveId" clId="{C2200E16-BF61-4592-A66C-3AC5864EF7AF}" dt="2020-04-14T21:24:47.693" v="86" actId="1076"/>
          <ac:picMkLst>
            <pc:docMk/>
            <pc:sldMk cId="4195209455" sldId="300"/>
            <ac:picMk id="31" creationId="{FE41B498-01C0-469D-9718-4BD5FC48EA62}"/>
          </ac:picMkLst>
        </pc:picChg>
      </pc:sldChg>
      <pc:sldChg chg="addSp delSp modSp add del">
        <pc:chgData name="Ali Nouri" userId="455d25df6a85d093" providerId="LiveId" clId="{C2200E16-BF61-4592-A66C-3AC5864EF7AF}" dt="2020-04-14T21:31:17.243" v="168" actId="2696"/>
        <pc:sldMkLst>
          <pc:docMk/>
          <pc:sldMk cId="542554885" sldId="301"/>
        </pc:sldMkLst>
        <pc:spChg chg="mod">
          <ac:chgData name="Ali Nouri" userId="455d25df6a85d093" providerId="LiveId" clId="{C2200E16-BF61-4592-A66C-3AC5864EF7AF}" dt="2020-04-14T21:31:14.724" v="167" actId="20577"/>
          <ac:spMkLst>
            <pc:docMk/>
            <pc:sldMk cId="542554885" sldId="301"/>
            <ac:spMk id="34" creationId="{2284A2A7-8686-4FAA-9955-2E481EFB9DC6}"/>
          </ac:spMkLst>
        </pc:spChg>
        <pc:grpChg chg="add mod">
          <ac:chgData name="Ali Nouri" userId="455d25df6a85d093" providerId="LiveId" clId="{C2200E16-BF61-4592-A66C-3AC5864EF7AF}" dt="2020-04-14T21:31:11.779" v="158" actId="164"/>
          <ac:grpSpMkLst>
            <pc:docMk/>
            <pc:sldMk cId="542554885" sldId="301"/>
            <ac:grpSpMk id="2" creationId="{6CFDC1F8-B350-428D-8528-BB762001EC37}"/>
          </ac:grpSpMkLst>
        </pc:grpChg>
        <pc:grpChg chg="mod">
          <ac:chgData name="Ali Nouri" userId="455d25df6a85d093" providerId="LiveId" clId="{C2200E16-BF61-4592-A66C-3AC5864EF7AF}" dt="2020-04-14T21:31:11.779" v="158" actId="164"/>
          <ac:grpSpMkLst>
            <pc:docMk/>
            <pc:sldMk cId="542554885" sldId="301"/>
            <ac:grpSpMk id="12" creationId="{E5B012D2-9337-4A93-A49F-E60F184B9C84}"/>
          </ac:grpSpMkLst>
        </pc:grpChg>
        <pc:grpChg chg="mod">
          <ac:chgData name="Ali Nouri" userId="455d25df6a85d093" providerId="LiveId" clId="{C2200E16-BF61-4592-A66C-3AC5864EF7AF}" dt="2020-04-14T21:31:11.779" v="158" actId="164"/>
          <ac:grpSpMkLst>
            <pc:docMk/>
            <pc:sldMk cId="542554885" sldId="301"/>
            <ac:grpSpMk id="13" creationId="{E00E4549-3D58-485B-8938-450818692D2F}"/>
          </ac:grpSpMkLst>
        </pc:grpChg>
        <pc:grpChg chg="mod">
          <ac:chgData name="Ali Nouri" userId="455d25df6a85d093" providerId="LiveId" clId="{C2200E16-BF61-4592-A66C-3AC5864EF7AF}" dt="2020-04-14T21:31:11.779" v="158" actId="164"/>
          <ac:grpSpMkLst>
            <pc:docMk/>
            <pc:sldMk cId="542554885" sldId="301"/>
            <ac:grpSpMk id="15" creationId="{350E08CD-C234-48E1-90E7-153C54086F19}"/>
          </ac:grpSpMkLst>
        </pc:grpChg>
        <pc:picChg chg="del">
          <ac:chgData name="Ali Nouri" userId="455d25df6a85d093" providerId="LiveId" clId="{C2200E16-BF61-4592-A66C-3AC5864EF7AF}" dt="2020-04-14T21:30:19.415" v="131" actId="478"/>
          <ac:picMkLst>
            <pc:docMk/>
            <pc:sldMk cId="542554885" sldId="301"/>
            <ac:picMk id="11" creationId="{0433D739-A0B7-4CF5-AAF2-FFC8ADB62F0F}"/>
          </ac:picMkLst>
        </pc:picChg>
      </pc:sldChg>
      <pc:sldChg chg="addSp delSp modSp add">
        <pc:chgData name="Ali Nouri" userId="455d25df6a85d093" providerId="LiveId" clId="{C2200E16-BF61-4592-A66C-3AC5864EF7AF}" dt="2020-04-14T21:40:45.563" v="197" actId="465"/>
        <pc:sldMkLst>
          <pc:docMk/>
          <pc:sldMk cId="3458497485" sldId="301"/>
        </pc:sldMkLst>
        <pc:spChg chg="add mod">
          <ac:chgData name="Ali Nouri" userId="455d25df6a85d093" providerId="LiveId" clId="{C2200E16-BF61-4592-A66C-3AC5864EF7AF}" dt="2020-04-14T21:40:45.563" v="197" actId="465"/>
          <ac:spMkLst>
            <pc:docMk/>
            <pc:sldMk cId="3458497485" sldId="301"/>
            <ac:spMk id="2" creationId="{935AB9AA-6038-48AF-858D-586CBF349516}"/>
          </ac:spMkLst>
        </pc:spChg>
        <pc:spChg chg="del topLvl">
          <ac:chgData name="Ali Nouri" userId="455d25df6a85d093" providerId="LiveId" clId="{C2200E16-BF61-4592-A66C-3AC5864EF7AF}" dt="2020-04-14T21:38:49.196" v="170" actId="478"/>
          <ac:spMkLst>
            <pc:docMk/>
            <pc:sldMk cId="3458497485" sldId="301"/>
            <ac:spMk id="9" creationId="{343D88D5-3F6F-4A1D-93BE-B412D73FC969}"/>
          </ac:spMkLst>
        </pc:spChg>
        <pc:spChg chg="del topLvl">
          <ac:chgData name="Ali Nouri" userId="455d25df6a85d093" providerId="LiveId" clId="{C2200E16-BF61-4592-A66C-3AC5864EF7AF}" dt="2020-04-14T21:40:07.683" v="190" actId="478"/>
          <ac:spMkLst>
            <pc:docMk/>
            <pc:sldMk cId="3458497485" sldId="301"/>
            <ac:spMk id="16" creationId="{4344B596-9D1B-4F9C-88C0-555DFDF490FC}"/>
          </ac:spMkLst>
        </pc:spChg>
        <pc:spChg chg="del topLvl">
          <ac:chgData name="Ali Nouri" userId="455d25df6a85d093" providerId="LiveId" clId="{C2200E16-BF61-4592-A66C-3AC5864EF7AF}" dt="2020-04-14T21:40:07.038" v="189" actId="478"/>
          <ac:spMkLst>
            <pc:docMk/>
            <pc:sldMk cId="3458497485" sldId="301"/>
            <ac:spMk id="17" creationId="{368097A9-B8BE-418D-B44D-CE3F0D407742}"/>
          </ac:spMkLst>
        </pc:spChg>
        <pc:spChg chg="del topLvl">
          <ac:chgData name="Ali Nouri" userId="455d25df6a85d093" providerId="LiveId" clId="{C2200E16-BF61-4592-A66C-3AC5864EF7AF}" dt="2020-04-14T21:38:50.843" v="171" actId="478"/>
          <ac:spMkLst>
            <pc:docMk/>
            <pc:sldMk cId="3458497485" sldId="301"/>
            <ac:spMk id="20" creationId="{30F52D82-AC7B-493F-9313-6E490AC28045}"/>
          </ac:spMkLst>
        </pc:spChg>
        <pc:spChg chg="del">
          <ac:chgData name="Ali Nouri" userId="455d25df6a85d093" providerId="LiveId" clId="{C2200E16-BF61-4592-A66C-3AC5864EF7AF}" dt="2020-04-14T21:38:55.049" v="172" actId="478"/>
          <ac:spMkLst>
            <pc:docMk/>
            <pc:sldMk cId="3458497485" sldId="301"/>
            <ac:spMk id="22" creationId="{6018B1F7-F097-4AE2-A101-4ED5AC981A9E}"/>
          </ac:spMkLst>
        </pc:spChg>
        <pc:spChg chg="add mod">
          <ac:chgData name="Ali Nouri" userId="455d25df6a85d093" providerId="LiveId" clId="{C2200E16-BF61-4592-A66C-3AC5864EF7AF}" dt="2020-04-14T21:40:45.563" v="197" actId="465"/>
          <ac:spMkLst>
            <pc:docMk/>
            <pc:sldMk cId="3458497485" sldId="301"/>
            <ac:spMk id="23" creationId="{7ADFBBFE-4145-44AA-A609-54494F52E67F}"/>
          </ac:spMkLst>
        </pc:spChg>
        <pc:spChg chg="add mod">
          <ac:chgData name="Ali Nouri" userId="455d25df6a85d093" providerId="LiveId" clId="{C2200E16-BF61-4592-A66C-3AC5864EF7AF}" dt="2020-04-14T21:40:45.563" v="197" actId="465"/>
          <ac:spMkLst>
            <pc:docMk/>
            <pc:sldMk cId="3458497485" sldId="301"/>
            <ac:spMk id="32" creationId="{868EB895-2CD1-40DF-B065-C78096CFEB0C}"/>
          </ac:spMkLst>
        </pc:spChg>
        <pc:spChg chg="del topLvl">
          <ac:chgData name="Ali Nouri" userId="455d25df6a85d093" providerId="LiveId" clId="{C2200E16-BF61-4592-A66C-3AC5864EF7AF}" dt="2020-04-14T21:40:06.432" v="188" actId="478"/>
          <ac:spMkLst>
            <pc:docMk/>
            <pc:sldMk cId="3458497485" sldId="301"/>
            <ac:spMk id="34" creationId="{2284A2A7-8686-4FAA-9955-2E481EFB9DC6}"/>
          </ac:spMkLst>
        </pc:spChg>
        <pc:grpChg chg="del">
          <ac:chgData name="Ali Nouri" userId="455d25df6a85d093" providerId="LiveId" clId="{C2200E16-BF61-4592-A66C-3AC5864EF7AF}" dt="2020-04-14T21:38:57.500" v="173" actId="478"/>
          <ac:grpSpMkLst>
            <pc:docMk/>
            <pc:sldMk cId="3458497485" sldId="301"/>
            <ac:grpSpMk id="12" creationId="{E5B012D2-9337-4A93-A49F-E60F184B9C84}"/>
          </ac:grpSpMkLst>
        </pc:grpChg>
        <pc:grpChg chg="del">
          <ac:chgData name="Ali Nouri" userId="455d25df6a85d093" providerId="LiveId" clId="{C2200E16-BF61-4592-A66C-3AC5864EF7AF}" dt="2020-04-14T21:38:50.843" v="171" actId="478"/>
          <ac:grpSpMkLst>
            <pc:docMk/>
            <pc:sldMk cId="3458497485" sldId="301"/>
            <ac:grpSpMk id="13" creationId="{E00E4549-3D58-485B-8938-450818692D2F}"/>
          </ac:grpSpMkLst>
        </pc:grpChg>
        <pc:grpChg chg="del">
          <ac:chgData name="Ali Nouri" userId="455d25df6a85d093" providerId="LiveId" clId="{C2200E16-BF61-4592-A66C-3AC5864EF7AF}" dt="2020-04-14T21:38:49.196" v="170" actId="478"/>
          <ac:grpSpMkLst>
            <pc:docMk/>
            <pc:sldMk cId="3458497485" sldId="301"/>
            <ac:grpSpMk id="15" creationId="{350E08CD-C234-48E1-90E7-153C54086F19}"/>
          </ac:grpSpMkLst>
        </pc:grpChg>
        <pc:picChg chg="del topLvl">
          <ac:chgData name="Ali Nouri" userId="455d25df6a85d093" providerId="LiveId" clId="{C2200E16-BF61-4592-A66C-3AC5864EF7AF}" dt="2020-04-14T21:38:57.500" v="173" actId="478"/>
          <ac:picMkLst>
            <pc:docMk/>
            <pc:sldMk cId="3458497485" sldId="301"/>
            <ac:picMk id="11" creationId="{0433D739-A0B7-4CF5-AAF2-FFC8ADB62F0F}"/>
          </ac:picMkLst>
        </pc:picChg>
      </pc:sldChg>
      <pc:sldChg chg="addSp delSp modSp add">
        <pc:chgData name="Ali Nouri" userId="455d25df6a85d093" providerId="LiveId" clId="{C2200E16-BF61-4592-A66C-3AC5864EF7AF}" dt="2020-04-14T21:46:57.867" v="277" actId="207"/>
        <pc:sldMkLst>
          <pc:docMk/>
          <pc:sldMk cId="1246955597" sldId="302"/>
        </pc:sldMkLst>
        <pc:spChg chg="del">
          <ac:chgData name="Ali Nouri" userId="455d25df6a85d093" providerId="LiveId" clId="{C2200E16-BF61-4592-A66C-3AC5864EF7AF}" dt="2020-04-14T21:41:00.310" v="201" actId="478"/>
          <ac:spMkLst>
            <pc:docMk/>
            <pc:sldMk cId="1246955597" sldId="302"/>
            <ac:spMk id="2" creationId="{935AB9AA-6038-48AF-858D-586CBF349516}"/>
          </ac:spMkLst>
        </pc:spChg>
        <pc:spChg chg="add mod">
          <ac:chgData name="Ali Nouri" userId="455d25df6a85d093" providerId="LiveId" clId="{C2200E16-BF61-4592-A66C-3AC5864EF7AF}" dt="2020-04-14T21:46:33.021" v="274" actId="1076"/>
          <ac:spMkLst>
            <pc:docMk/>
            <pc:sldMk cId="1246955597" sldId="302"/>
            <ac:spMk id="15" creationId="{585BCC90-A9A4-40EE-981A-512A58E54501}"/>
          </ac:spMkLst>
        </pc:spChg>
        <pc:spChg chg="add mod">
          <ac:chgData name="Ali Nouri" userId="455d25df6a85d093" providerId="LiveId" clId="{C2200E16-BF61-4592-A66C-3AC5864EF7AF}" dt="2020-04-14T21:46:33.021" v="274" actId="1076"/>
          <ac:spMkLst>
            <pc:docMk/>
            <pc:sldMk cId="1246955597" sldId="302"/>
            <ac:spMk id="16" creationId="{ACAB5D7C-26C4-4AA0-B148-02AAAB2E17F7}"/>
          </ac:spMkLst>
        </pc:spChg>
        <pc:spChg chg="add mod">
          <ac:chgData name="Ali Nouri" userId="455d25df6a85d093" providerId="LiveId" clId="{C2200E16-BF61-4592-A66C-3AC5864EF7AF}" dt="2020-04-14T21:46:57.867" v="277" actId="207"/>
          <ac:spMkLst>
            <pc:docMk/>
            <pc:sldMk cId="1246955597" sldId="302"/>
            <ac:spMk id="17" creationId="{33498C2B-20C0-4349-9313-C8210E5EF644}"/>
          </ac:spMkLst>
        </pc:spChg>
        <pc:spChg chg="add mod">
          <ac:chgData name="Ali Nouri" userId="455d25df6a85d093" providerId="LiveId" clId="{C2200E16-BF61-4592-A66C-3AC5864EF7AF}" dt="2020-04-14T21:46:33.021" v="274" actId="1076"/>
          <ac:spMkLst>
            <pc:docMk/>
            <pc:sldMk cId="1246955597" sldId="302"/>
            <ac:spMk id="18" creationId="{E35DAA1F-B921-4100-BBF1-B37375B87D59}"/>
          </ac:spMkLst>
        </pc:spChg>
        <pc:spChg chg="add mod">
          <ac:chgData name="Ali Nouri" userId="455d25df6a85d093" providerId="LiveId" clId="{C2200E16-BF61-4592-A66C-3AC5864EF7AF}" dt="2020-04-14T21:46:33.021" v="274" actId="1076"/>
          <ac:spMkLst>
            <pc:docMk/>
            <pc:sldMk cId="1246955597" sldId="302"/>
            <ac:spMk id="20" creationId="{272E0DF8-28B2-4B3A-9294-A2AC597F788B}"/>
          </ac:spMkLst>
        </pc:spChg>
        <pc:spChg chg="add del mod">
          <ac:chgData name="Ali Nouri" userId="455d25df6a85d093" providerId="LiveId" clId="{C2200E16-BF61-4592-A66C-3AC5864EF7AF}" dt="2020-04-14T21:46:33.021" v="274" actId="1076"/>
          <ac:spMkLst>
            <pc:docMk/>
            <pc:sldMk cId="1246955597" sldId="302"/>
            <ac:spMk id="21" creationId="{037F2157-5B71-4EC2-8643-947492548BB8}"/>
          </ac:spMkLst>
        </pc:spChg>
        <pc:spChg chg="add del mod">
          <ac:chgData name="Ali Nouri" userId="455d25df6a85d093" providerId="LiveId" clId="{C2200E16-BF61-4592-A66C-3AC5864EF7AF}" dt="2020-04-14T21:46:33.021" v="274" actId="1076"/>
          <ac:spMkLst>
            <pc:docMk/>
            <pc:sldMk cId="1246955597" sldId="302"/>
            <ac:spMk id="22" creationId="{6BFCB5D1-1A88-4EEF-ABAB-3222D3D933E6}"/>
          </ac:spMkLst>
        </pc:spChg>
        <pc:spChg chg="del">
          <ac:chgData name="Ali Nouri" userId="455d25df6a85d093" providerId="LiveId" clId="{C2200E16-BF61-4592-A66C-3AC5864EF7AF}" dt="2020-04-14T21:40:59.717" v="200" actId="478"/>
          <ac:spMkLst>
            <pc:docMk/>
            <pc:sldMk cId="1246955597" sldId="302"/>
            <ac:spMk id="23" creationId="{7ADFBBFE-4145-44AA-A609-54494F52E67F}"/>
          </ac:spMkLst>
        </pc:spChg>
        <pc:spChg chg="del">
          <ac:chgData name="Ali Nouri" userId="455d25df6a85d093" providerId="LiveId" clId="{C2200E16-BF61-4592-A66C-3AC5864EF7AF}" dt="2020-04-14T21:40:59.120" v="199" actId="478"/>
          <ac:spMkLst>
            <pc:docMk/>
            <pc:sldMk cId="1246955597" sldId="302"/>
            <ac:spMk id="32" creationId="{868EB895-2CD1-40DF-B065-C78096CFEB0C}"/>
          </ac:spMkLst>
        </pc:spChg>
        <pc:spChg chg="add del mod">
          <ac:chgData name="Ali Nouri" userId="455d25df6a85d093" providerId="LiveId" clId="{C2200E16-BF61-4592-A66C-3AC5864EF7AF}" dt="2020-04-14T21:45:37.523" v="271" actId="478"/>
          <ac:spMkLst>
            <pc:docMk/>
            <pc:sldMk cId="1246955597" sldId="302"/>
            <ac:spMk id="34" creationId="{F4E354D6-2E68-4567-B80F-7C8B7578880F}"/>
          </ac:spMkLst>
        </pc:spChg>
        <pc:spChg chg="add del mod">
          <ac:chgData name="Ali Nouri" userId="455d25df6a85d093" providerId="LiveId" clId="{C2200E16-BF61-4592-A66C-3AC5864EF7AF}" dt="2020-04-14T21:44:27.800" v="255" actId="478"/>
          <ac:spMkLst>
            <pc:docMk/>
            <pc:sldMk cId="1246955597" sldId="302"/>
            <ac:spMk id="35" creationId="{2172E5B8-570A-45B6-8ADF-0B67F314F9E2}"/>
          </ac:spMkLst>
        </pc:spChg>
        <pc:spChg chg="add del mod">
          <ac:chgData name="Ali Nouri" userId="455d25df6a85d093" providerId="LiveId" clId="{C2200E16-BF61-4592-A66C-3AC5864EF7AF}" dt="2020-04-14T21:44:42.398" v="259" actId="478"/>
          <ac:spMkLst>
            <pc:docMk/>
            <pc:sldMk cId="1246955597" sldId="302"/>
            <ac:spMk id="36" creationId="{612F220F-CBE6-4A03-AC0D-C712DA325316}"/>
          </ac:spMkLst>
        </pc:spChg>
        <pc:picChg chg="add mod">
          <ac:chgData name="Ali Nouri" userId="455d25df6a85d093" providerId="LiveId" clId="{C2200E16-BF61-4592-A66C-3AC5864EF7AF}" dt="2020-04-14T21:46:33.021" v="274" actId="1076"/>
          <ac:picMkLst>
            <pc:docMk/>
            <pc:sldMk cId="1246955597" sldId="302"/>
            <ac:picMk id="19" creationId="{823CC9A1-84C4-4F24-9B85-E2A88A67B3FF}"/>
          </ac:picMkLst>
        </pc:picChg>
      </pc:sldChg>
      <pc:sldChg chg="addSp modSp add">
        <pc:chgData name="Ali Nouri" userId="455d25df6a85d093" providerId="LiveId" clId="{C2200E16-BF61-4592-A66C-3AC5864EF7AF}" dt="2020-04-14T23:32:50.836" v="343" actId="113"/>
        <pc:sldMkLst>
          <pc:docMk/>
          <pc:sldMk cId="2447233811" sldId="303"/>
        </pc:sldMkLst>
        <pc:spChg chg="mod">
          <ac:chgData name="Ali Nouri" userId="455d25df6a85d093" providerId="LiveId" clId="{C2200E16-BF61-4592-A66C-3AC5864EF7AF}" dt="2020-04-14T23:26:16.436" v="309" actId="164"/>
          <ac:spMkLst>
            <pc:docMk/>
            <pc:sldMk cId="2447233811" sldId="303"/>
            <ac:spMk id="15" creationId="{585BCC90-A9A4-40EE-981A-512A58E54501}"/>
          </ac:spMkLst>
        </pc:spChg>
        <pc:spChg chg="mod">
          <ac:chgData name="Ali Nouri" userId="455d25df6a85d093" providerId="LiveId" clId="{C2200E16-BF61-4592-A66C-3AC5864EF7AF}" dt="2020-04-14T23:19:52" v="302" actId="164"/>
          <ac:spMkLst>
            <pc:docMk/>
            <pc:sldMk cId="2447233811" sldId="303"/>
            <ac:spMk id="16" creationId="{ACAB5D7C-26C4-4AA0-B148-02AAAB2E17F7}"/>
          </ac:spMkLst>
        </pc:spChg>
        <pc:spChg chg="mod">
          <ac:chgData name="Ali Nouri" userId="455d25df6a85d093" providerId="LiveId" clId="{C2200E16-BF61-4592-A66C-3AC5864EF7AF}" dt="2020-04-14T23:19:52" v="302" actId="164"/>
          <ac:spMkLst>
            <pc:docMk/>
            <pc:sldMk cId="2447233811" sldId="303"/>
            <ac:spMk id="17" creationId="{33498C2B-20C0-4349-9313-C8210E5EF644}"/>
          </ac:spMkLst>
        </pc:spChg>
        <pc:spChg chg="mod">
          <ac:chgData name="Ali Nouri" userId="455d25df6a85d093" providerId="LiveId" clId="{C2200E16-BF61-4592-A66C-3AC5864EF7AF}" dt="2020-04-14T23:19:52" v="302" actId="164"/>
          <ac:spMkLst>
            <pc:docMk/>
            <pc:sldMk cId="2447233811" sldId="303"/>
            <ac:spMk id="18" creationId="{E35DAA1F-B921-4100-BBF1-B37375B87D59}"/>
          </ac:spMkLst>
        </pc:spChg>
        <pc:spChg chg="mod">
          <ac:chgData name="Ali Nouri" userId="455d25df6a85d093" providerId="LiveId" clId="{C2200E16-BF61-4592-A66C-3AC5864EF7AF}" dt="2020-04-14T23:19:52" v="302" actId="164"/>
          <ac:spMkLst>
            <pc:docMk/>
            <pc:sldMk cId="2447233811" sldId="303"/>
            <ac:spMk id="20" creationId="{272E0DF8-28B2-4B3A-9294-A2AC597F788B}"/>
          </ac:spMkLst>
        </pc:spChg>
        <pc:spChg chg="mod">
          <ac:chgData name="Ali Nouri" userId="455d25df6a85d093" providerId="LiveId" clId="{C2200E16-BF61-4592-A66C-3AC5864EF7AF}" dt="2020-04-14T23:19:52" v="302" actId="164"/>
          <ac:spMkLst>
            <pc:docMk/>
            <pc:sldMk cId="2447233811" sldId="303"/>
            <ac:spMk id="21" creationId="{037F2157-5B71-4EC2-8643-947492548BB8}"/>
          </ac:spMkLst>
        </pc:spChg>
        <pc:spChg chg="mod">
          <ac:chgData name="Ali Nouri" userId="455d25df6a85d093" providerId="LiveId" clId="{C2200E16-BF61-4592-A66C-3AC5864EF7AF}" dt="2020-04-14T23:19:52" v="302" actId="164"/>
          <ac:spMkLst>
            <pc:docMk/>
            <pc:sldMk cId="2447233811" sldId="303"/>
            <ac:spMk id="22" creationId="{6BFCB5D1-1A88-4EEF-ABAB-3222D3D933E6}"/>
          </ac:spMkLst>
        </pc:spChg>
        <pc:spChg chg="mod">
          <ac:chgData name="Ali Nouri" userId="455d25df6a85d093" providerId="LiveId" clId="{C2200E16-BF61-4592-A66C-3AC5864EF7AF}" dt="2020-04-14T23:32:50.836" v="343" actId="113"/>
          <ac:spMkLst>
            <pc:docMk/>
            <pc:sldMk cId="2447233811" sldId="303"/>
            <ac:spMk id="33" creationId="{1DAF8182-7098-4520-B7C6-E1753F6CF051}"/>
          </ac:spMkLst>
        </pc:spChg>
        <pc:grpChg chg="add mod">
          <ac:chgData name="Ali Nouri" userId="455d25df6a85d093" providerId="LiveId" clId="{C2200E16-BF61-4592-A66C-3AC5864EF7AF}" dt="2020-04-14T23:26:16.436" v="309" actId="164"/>
          <ac:grpSpMkLst>
            <pc:docMk/>
            <pc:sldMk cId="2447233811" sldId="303"/>
            <ac:grpSpMk id="2" creationId="{2A281333-C561-4535-BCCB-0C280F20CE9D}"/>
          </ac:grpSpMkLst>
        </pc:grpChg>
        <pc:grpChg chg="add mod">
          <ac:chgData name="Ali Nouri" userId="455d25df6a85d093" providerId="LiveId" clId="{C2200E16-BF61-4592-A66C-3AC5864EF7AF}" dt="2020-04-14T23:26:37.753" v="313" actId="12789"/>
          <ac:grpSpMkLst>
            <pc:docMk/>
            <pc:sldMk cId="2447233811" sldId="303"/>
            <ac:grpSpMk id="4" creationId="{1F11FC6F-CEC5-4586-81B5-B4B58301461E}"/>
          </ac:grpSpMkLst>
        </pc:grpChg>
        <pc:picChg chg="mod">
          <ac:chgData name="Ali Nouri" userId="455d25df6a85d093" providerId="LiveId" clId="{C2200E16-BF61-4592-A66C-3AC5864EF7AF}" dt="2020-04-14T23:19:52" v="302" actId="164"/>
          <ac:picMkLst>
            <pc:docMk/>
            <pc:sldMk cId="2447233811" sldId="303"/>
            <ac:picMk id="19" creationId="{823CC9A1-84C4-4F24-9B85-E2A88A67B3FF}"/>
          </ac:picMkLst>
        </pc:picChg>
      </pc:sldChg>
      <pc:sldChg chg="delSp modSp add">
        <pc:chgData name="Ali Nouri" userId="455d25df6a85d093" providerId="LiveId" clId="{C2200E16-BF61-4592-A66C-3AC5864EF7AF}" dt="2020-04-14T23:43:50.091" v="363" actId="14100"/>
        <pc:sldMkLst>
          <pc:docMk/>
          <pc:sldMk cId="977120932" sldId="304"/>
        </pc:sldMkLst>
        <pc:spChg chg="mod ord topLvl">
          <ac:chgData name="Ali Nouri" userId="455d25df6a85d093" providerId="LiveId" clId="{C2200E16-BF61-4592-A66C-3AC5864EF7AF}" dt="2020-04-14T23:43:50.091" v="363" actId="14100"/>
          <ac:spMkLst>
            <pc:docMk/>
            <pc:sldMk cId="977120932" sldId="304"/>
            <ac:spMk id="15" creationId="{585BCC90-A9A4-40EE-981A-512A58E54501}"/>
          </ac:spMkLst>
        </pc:spChg>
        <pc:spChg chg="mod">
          <ac:chgData name="Ali Nouri" userId="455d25df6a85d093" providerId="LiveId" clId="{C2200E16-BF61-4592-A66C-3AC5864EF7AF}" dt="2020-04-14T23:43:48.212" v="362" actId="14100"/>
          <ac:spMkLst>
            <pc:docMk/>
            <pc:sldMk cId="977120932" sldId="304"/>
            <ac:spMk id="33" creationId="{1DAF8182-7098-4520-B7C6-E1753F6CF051}"/>
          </ac:spMkLst>
        </pc:spChg>
        <pc:grpChg chg="mod topLvl">
          <ac:chgData name="Ali Nouri" userId="455d25df6a85d093" providerId="LiveId" clId="{C2200E16-BF61-4592-A66C-3AC5864EF7AF}" dt="2020-04-14T23:33:31.027" v="345" actId="165"/>
          <ac:grpSpMkLst>
            <pc:docMk/>
            <pc:sldMk cId="977120932" sldId="304"/>
            <ac:grpSpMk id="2" creationId="{2A281333-C561-4535-BCCB-0C280F20CE9D}"/>
          </ac:grpSpMkLst>
        </pc:grpChg>
        <pc:grpChg chg="del">
          <ac:chgData name="Ali Nouri" userId="455d25df6a85d093" providerId="LiveId" clId="{C2200E16-BF61-4592-A66C-3AC5864EF7AF}" dt="2020-04-14T23:33:31.027" v="345" actId="165"/>
          <ac:grpSpMkLst>
            <pc:docMk/>
            <pc:sldMk cId="977120932" sldId="304"/>
            <ac:grpSpMk id="4" creationId="{1F11FC6F-CEC5-4586-81B5-B4B58301461E}"/>
          </ac:grpSpMkLst>
        </pc:grpChg>
      </pc:sldChg>
      <pc:sldChg chg="modSp add">
        <pc:chgData name="Ali Nouri" userId="455d25df6a85d093" providerId="LiveId" clId="{C2200E16-BF61-4592-A66C-3AC5864EF7AF}" dt="2020-04-14T23:44:18.251" v="366" actId="113"/>
        <pc:sldMkLst>
          <pc:docMk/>
          <pc:sldMk cId="2814923339" sldId="305"/>
        </pc:sldMkLst>
        <pc:spChg chg="mod">
          <ac:chgData name="Ali Nouri" userId="455d25df6a85d093" providerId="LiveId" clId="{C2200E16-BF61-4592-A66C-3AC5864EF7AF}" dt="2020-04-14T23:44:18.251" v="366" actId="113"/>
          <ac:spMkLst>
            <pc:docMk/>
            <pc:sldMk cId="2814923339" sldId="305"/>
            <ac:spMk id="33" creationId="{1DAF8182-7098-4520-B7C6-E1753F6CF051}"/>
          </ac:spMkLst>
        </pc:spChg>
      </pc:sldChg>
      <pc:sldChg chg="modSp add">
        <pc:chgData name="Ali Nouri" userId="455d25df6a85d093" providerId="LiveId" clId="{C2200E16-BF61-4592-A66C-3AC5864EF7AF}" dt="2020-04-14T23:46:15.923" v="369" actId="2711"/>
        <pc:sldMkLst>
          <pc:docMk/>
          <pc:sldMk cId="1018750784" sldId="306"/>
        </pc:sldMkLst>
        <pc:spChg chg="mod">
          <ac:chgData name="Ali Nouri" userId="455d25df6a85d093" providerId="LiveId" clId="{C2200E16-BF61-4592-A66C-3AC5864EF7AF}" dt="2020-04-14T23:46:15.923" v="369" actId="2711"/>
          <ac:spMkLst>
            <pc:docMk/>
            <pc:sldMk cId="1018750784" sldId="306"/>
            <ac:spMk id="33" creationId="{1DAF8182-7098-4520-B7C6-E1753F6CF051}"/>
          </ac:spMkLst>
        </pc:spChg>
      </pc:sldChg>
      <pc:sldChg chg="addSp delSp modSp add">
        <pc:chgData name="Ali Nouri" userId="455d25df6a85d093" providerId="LiveId" clId="{C2200E16-BF61-4592-A66C-3AC5864EF7AF}" dt="2020-04-14T23:52:16.082" v="410" actId="1076"/>
        <pc:sldMkLst>
          <pc:docMk/>
          <pc:sldMk cId="3958017806" sldId="307"/>
        </pc:sldMkLst>
        <pc:spChg chg="mod">
          <ac:chgData name="Ali Nouri" userId="455d25df6a85d093" providerId="LiveId" clId="{C2200E16-BF61-4592-A66C-3AC5864EF7AF}" dt="2020-04-14T23:49:00.421" v="375" actId="14100"/>
          <ac:spMkLst>
            <pc:docMk/>
            <pc:sldMk cId="3958017806" sldId="307"/>
            <ac:spMk id="15" creationId="{585BCC90-A9A4-40EE-981A-512A58E54501}"/>
          </ac:spMkLst>
        </pc:spChg>
        <pc:spChg chg="add mod">
          <ac:chgData name="Ali Nouri" userId="455d25df6a85d093" providerId="LiveId" clId="{C2200E16-BF61-4592-A66C-3AC5864EF7AF}" dt="2020-04-14T23:52:16.082" v="410" actId="1076"/>
          <ac:spMkLst>
            <pc:docMk/>
            <pc:sldMk cId="3958017806" sldId="307"/>
            <ac:spMk id="23" creationId="{78C67639-C02F-48C0-8A1E-D1371E5F5D04}"/>
          </ac:spMkLst>
        </pc:spChg>
        <pc:spChg chg="del">
          <ac:chgData name="Ali Nouri" userId="455d25df6a85d093" providerId="LiveId" clId="{C2200E16-BF61-4592-A66C-3AC5864EF7AF}" dt="2020-04-14T23:52:09.689" v="408" actId="478"/>
          <ac:spMkLst>
            <pc:docMk/>
            <pc:sldMk cId="3958017806" sldId="307"/>
            <ac:spMk id="24" creationId="{AB03B76E-FD0E-4DEC-AAF5-7160FE0B1D2F}"/>
          </ac:spMkLst>
        </pc:spChg>
        <pc:spChg chg="del">
          <ac:chgData name="Ali Nouri" userId="455d25df6a85d093" providerId="LiveId" clId="{C2200E16-BF61-4592-A66C-3AC5864EF7AF}" dt="2020-04-14T23:52:09.689" v="408" actId="478"/>
          <ac:spMkLst>
            <pc:docMk/>
            <pc:sldMk cId="3958017806" sldId="307"/>
            <ac:spMk id="25" creationId="{3AA23059-5FA9-4024-A11A-A85D0200E160}"/>
          </ac:spMkLst>
        </pc:spChg>
        <pc:spChg chg="del">
          <ac:chgData name="Ali Nouri" userId="455d25df6a85d093" providerId="LiveId" clId="{C2200E16-BF61-4592-A66C-3AC5864EF7AF}" dt="2020-04-14T23:52:09.689" v="408" actId="478"/>
          <ac:spMkLst>
            <pc:docMk/>
            <pc:sldMk cId="3958017806" sldId="307"/>
            <ac:spMk id="26" creationId="{37EE175D-A416-4A4F-BEFC-82ECFB18CB99}"/>
          </ac:spMkLst>
        </pc:spChg>
        <pc:spChg chg="del">
          <ac:chgData name="Ali Nouri" userId="455d25df6a85d093" providerId="LiveId" clId="{C2200E16-BF61-4592-A66C-3AC5864EF7AF}" dt="2020-04-14T23:52:09.689" v="408" actId="478"/>
          <ac:spMkLst>
            <pc:docMk/>
            <pc:sldMk cId="3958017806" sldId="307"/>
            <ac:spMk id="27" creationId="{A3E649EB-FE6A-46D1-98AE-58C7E32A7D77}"/>
          </ac:spMkLst>
        </pc:spChg>
        <pc:spChg chg="del">
          <ac:chgData name="Ali Nouri" userId="455d25df6a85d093" providerId="LiveId" clId="{C2200E16-BF61-4592-A66C-3AC5864EF7AF}" dt="2020-04-14T23:52:09.689" v="408" actId="478"/>
          <ac:spMkLst>
            <pc:docMk/>
            <pc:sldMk cId="3958017806" sldId="307"/>
            <ac:spMk id="28" creationId="{099658CB-43E9-4DE8-8206-96F1B5CAE900}"/>
          </ac:spMkLst>
        </pc:spChg>
        <pc:spChg chg="del">
          <ac:chgData name="Ali Nouri" userId="455d25df6a85d093" providerId="LiveId" clId="{C2200E16-BF61-4592-A66C-3AC5864EF7AF}" dt="2020-04-14T23:52:09.689" v="408" actId="478"/>
          <ac:spMkLst>
            <pc:docMk/>
            <pc:sldMk cId="3958017806" sldId="307"/>
            <ac:spMk id="29" creationId="{E32C2835-14C3-4A43-A0C5-5737E967BE1E}"/>
          </ac:spMkLst>
        </pc:spChg>
        <pc:spChg chg="del">
          <ac:chgData name="Ali Nouri" userId="455d25df6a85d093" providerId="LiveId" clId="{C2200E16-BF61-4592-A66C-3AC5864EF7AF}" dt="2020-04-14T23:52:09.689" v="408" actId="478"/>
          <ac:spMkLst>
            <pc:docMk/>
            <pc:sldMk cId="3958017806" sldId="307"/>
            <ac:spMk id="30" creationId="{BC979EF0-1C75-4D7D-813A-EB10858F378A}"/>
          </ac:spMkLst>
        </pc:spChg>
        <pc:spChg chg="add mod">
          <ac:chgData name="Ali Nouri" userId="455d25df6a85d093" providerId="LiveId" clId="{C2200E16-BF61-4592-A66C-3AC5864EF7AF}" dt="2020-04-14T23:52:16.082" v="410" actId="1076"/>
          <ac:spMkLst>
            <pc:docMk/>
            <pc:sldMk cId="3958017806" sldId="307"/>
            <ac:spMk id="32" creationId="{B3C9D739-01D7-4CCE-92D3-FC459D4D7B4C}"/>
          </ac:spMkLst>
        </pc:spChg>
        <pc:spChg chg="mod">
          <ac:chgData name="Ali Nouri" userId="455d25df6a85d093" providerId="LiveId" clId="{C2200E16-BF61-4592-A66C-3AC5864EF7AF}" dt="2020-04-14T23:48:57.980" v="374" actId="14100"/>
          <ac:spMkLst>
            <pc:docMk/>
            <pc:sldMk cId="3958017806" sldId="307"/>
            <ac:spMk id="33" creationId="{1DAF8182-7098-4520-B7C6-E1753F6CF051}"/>
          </ac:spMkLst>
        </pc:spChg>
        <pc:grpChg chg="add mod">
          <ac:chgData name="Ali Nouri" userId="455d25df6a85d093" providerId="LiveId" clId="{C2200E16-BF61-4592-A66C-3AC5864EF7AF}" dt="2020-04-14T23:52:16.082" v="410" actId="1076"/>
          <ac:grpSpMkLst>
            <pc:docMk/>
            <pc:sldMk cId="3958017806" sldId="307"/>
            <ac:grpSpMk id="34" creationId="{EE069443-0A26-4628-86A5-E19C48079DD2}"/>
          </ac:grpSpMkLst>
        </pc:grpChg>
        <pc:picChg chg="del">
          <ac:chgData name="Ali Nouri" userId="455d25df6a85d093" providerId="LiveId" clId="{C2200E16-BF61-4592-A66C-3AC5864EF7AF}" dt="2020-04-14T23:52:09.689" v="408" actId="478"/>
          <ac:picMkLst>
            <pc:docMk/>
            <pc:sldMk cId="3958017806" sldId="307"/>
            <ac:picMk id="31" creationId="{FE41B498-01C0-469D-9718-4BD5FC48EA62}"/>
          </ac:picMkLst>
        </pc:picChg>
      </pc:sldChg>
      <pc:sldChg chg="addSp delSp modSp add ord">
        <pc:chgData name="Ali Nouri" userId="455d25df6a85d093" providerId="LiveId" clId="{C2200E16-BF61-4592-A66C-3AC5864EF7AF}" dt="2020-04-19T23:35:40.582" v="2643" actId="165"/>
        <pc:sldMkLst>
          <pc:docMk/>
          <pc:sldMk cId="3615527615" sldId="308"/>
        </pc:sldMkLst>
        <pc:spChg chg="del">
          <ac:chgData name="Ali Nouri" userId="455d25df6a85d093" providerId="LiveId" clId="{C2200E16-BF61-4592-A66C-3AC5864EF7AF}" dt="2020-04-14T23:51:31.039" v="399" actId="478"/>
          <ac:spMkLst>
            <pc:docMk/>
            <pc:sldMk cId="3615527615" sldId="308"/>
            <ac:spMk id="24" creationId="{AB03B76E-FD0E-4DEC-AAF5-7160FE0B1D2F}"/>
          </ac:spMkLst>
        </pc:spChg>
        <pc:spChg chg="del">
          <ac:chgData name="Ali Nouri" userId="455d25df6a85d093" providerId="LiveId" clId="{C2200E16-BF61-4592-A66C-3AC5864EF7AF}" dt="2020-04-14T23:51:31.039" v="399" actId="478"/>
          <ac:spMkLst>
            <pc:docMk/>
            <pc:sldMk cId="3615527615" sldId="308"/>
            <ac:spMk id="25" creationId="{3AA23059-5FA9-4024-A11A-A85D0200E160}"/>
          </ac:spMkLst>
        </pc:spChg>
        <pc:spChg chg="del">
          <ac:chgData name="Ali Nouri" userId="455d25df6a85d093" providerId="LiveId" clId="{C2200E16-BF61-4592-A66C-3AC5864EF7AF}" dt="2020-04-14T23:51:31.039" v="399" actId="478"/>
          <ac:spMkLst>
            <pc:docMk/>
            <pc:sldMk cId="3615527615" sldId="308"/>
            <ac:spMk id="26" creationId="{37EE175D-A416-4A4F-BEFC-82ECFB18CB99}"/>
          </ac:spMkLst>
        </pc:spChg>
        <pc:spChg chg="del">
          <ac:chgData name="Ali Nouri" userId="455d25df6a85d093" providerId="LiveId" clId="{C2200E16-BF61-4592-A66C-3AC5864EF7AF}" dt="2020-04-14T23:51:31.039" v="399" actId="478"/>
          <ac:spMkLst>
            <pc:docMk/>
            <pc:sldMk cId="3615527615" sldId="308"/>
            <ac:spMk id="27" creationId="{A3E649EB-FE6A-46D1-98AE-58C7E32A7D77}"/>
          </ac:spMkLst>
        </pc:spChg>
        <pc:spChg chg="del">
          <ac:chgData name="Ali Nouri" userId="455d25df6a85d093" providerId="LiveId" clId="{C2200E16-BF61-4592-A66C-3AC5864EF7AF}" dt="2020-04-14T23:51:31.039" v="399" actId="478"/>
          <ac:spMkLst>
            <pc:docMk/>
            <pc:sldMk cId="3615527615" sldId="308"/>
            <ac:spMk id="28" creationId="{099658CB-43E9-4DE8-8206-96F1B5CAE900}"/>
          </ac:spMkLst>
        </pc:spChg>
        <pc:spChg chg="del">
          <ac:chgData name="Ali Nouri" userId="455d25df6a85d093" providerId="LiveId" clId="{C2200E16-BF61-4592-A66C-3AC5864EF7AF}" dt="2020-04-14T23:51:31.039" v="399" actId="478"/>
          <ac:spMkLst>
            <pc:docMk/>
            <pc:sldMk cId="3615527615" sldId="308"/>
            <ac:spMk id="29" creationId="{E32C2835-14C3-4A43-A0C5-5737E967BE1E}"/>
          </ac:spMkLst>
        </pc:spChg>
        <pc:spChg chg="del">
          <ac:chgData name="Ali Nouri" userId="455d25df6a85d093" providerId="LiveId" clId="{C2200E16-BF61-4592-A66C-3AC5864EF7AF}" dt="2020-04-14T23:51:31.039" v="399" actId="478"/>
          <ac:spMkLst>
            <pc:docMk/>
            <pc:sldMk cId="3615527615" sldId="308"/>
            <ac:spMk id="30" creationId="{BC979EF0-1C75-4D7D-813A-EB10858F378A}"/>
          </ac:spMkLst>
        </pc:spChg>
        <pc:spChg chg="mod">
          <ac:chgData name="Ali Nouri" userId="455d25df6a85d093" providerId="LiveId" clId="{C2200E16-BF61-4592-A66C-3AC5864EF7AF}" dt="2020-04-14T23:52:01.881" v="407" actId="113"/>
          <ac:spMkLst>
            <pc:docMk/>
            <pc:sldMk cId="3615527615" sldId="308"/>
            <ac:spMk id="32" creationId="{ED4C39A4-1630-4857-A938-D70B5B07FF3A}"/>
          </ac:spMkLst>
        </pc:spChg>
        <pc:spChg chg="mod topLvl">
          <ac:chgData name="Ali Nouri" userId="455d25df6a85d093" providerId="LiveId" clId="{C2200E16-BF61-4592-A66C-3AC5864EF7AF}" dt="2020-04-19T23:35:40.582" v="2643" actId="165"/>
          <ac:spMkLst>
            <pc:docMk/>
            <pc:sldMk cId="3615527615" sldId="308"/>
            <ac:spMk id="33" creationId="{1DAF8182-7098-4520-B7C6-E1753F6CF051}"/>
          </ac:spMkLst>
        </pc:spChg>
        <pc:grpChg chg="mod topLvl">
          <ac:chgData name="Ali Nouri" userId="455d25df6a85d093" providerId="LiveId" clId="{C2200E16-BF61-4592-A66C-3AC5864EF7AF}" dt="2020-04-19T23:35:40.582" v="2643" actId="165"/>
          <ac:grpSpMkLst>
            <pc:docMk/>
            <pc:sldMk cId="3615527615" sldId="308"/>
            <ac:grpSpMk id="4" creationId="{1F11FC6F-CEC5-4586-81B5-B4B58301461E}"/>
          </ac:grpSpMkLst>
        </pc:grpChg>
        <pc:grpChg chg="add del mod">
          <ac:chgData name="Ali Nouri" userId="455d25df6a85d093" providerId="LiveId" clId="{C2200E16-BF61-4592-A66C-3AC5864EF7AF}" dt="2020-04-19T23:35:40.582" v="2643" actId="165"/>
          <ac:grpSpMkLst>
            <pc:docMk/>
            <pc:sldMk cId="3615527615" sldId="308"/>
            <ac:grpSpMk id="5" creationId="{7541A7FA-F9A9-44EF-8EB8-2D4F8931FCA5}"/>
          </ac:grpSpMkLst>
        </pc:grpChg>
        <pc:grpChg chg="add mod">
          <ac:chgData name="Ali Nouri" userId="455d25df6a85d093" providerId="LiveId" clId="{C2200E16-BF61-4592-A66C-3AC5864EF7AF}" dt="2020-04-14T23:51:43.992" v="404" actId="1076"/>
          <ac:grpSpMkLst>
            <pc:docMk/>
            <pc:sldMk cId="3615527615" sldId="308"/>
            <ac:grpSpMk id="23" creationId="{FD1A9E2F-618B-4263-A925-2EA2D2AD154E}"/>
          </ac:grpSpMkLst>
        </pc:grpChg>
        <pc:grpChg chg="mod">
          <ac:chgData name="Ali Nouri" userId="455d25df6a85d093" providerId="LiveId" clId="{C2200E16-BF61-4592-A66C-3AC5864EF7AF}" dt="2020-04-14T23:51:41.483" v="403"/>
          <ac:grpSpMkLst>
            <pc:docMk/>
            <pc:sldMk cId="3615527615" sldId="308"/>
            <ac:grpSpMk id="34" creationId="{E00256F1-32F7-4050-92CA-754E0D0271C8}"/>
          </ac:grpSpMkLst>
        </pc:grpChg>
        <pc:grpChg chg="mod">
          <ac:chgData name="Ali Nouri" userId="455d25df6a85d093" providerId="LiveId" clId="{C2200E16-BF61-4592-A66C-3AC5864EF7AF}" dt="2020-04-14T23:51:41.483" v="403"/>
          <ac:grpSpMkLst>
            <pc:docMk/>
            <pc:sldMk cId="3615527615" sldId="308"/>
            <ac:grpSpMk id="36" creationId="{DE77C7B7-1D28-463E-8035-9993389F16CF}"/>
          </ac:grpSpMkLst>
        </pc:grpChg>
        <pc:picChg chg="del">
          <ac:chgData name="Ali Nouri" userId="455d25df6a85d093" providerId="LiveId" clId="{C2200E16-BF61-4592-A66C-3AC5864EF7AF}" dt="2020-04-14T23:51:31.039" v="399" actId="478"/>
          <ac:picMkLst>
            <pc:docMk/>
            <pc:sldMk cId="3615527615" sldId="308"/>
            <ac:picMk id="31" creationId="{FE41B498-01C0-469D-9718-4BD5FC48EA62}"/>
          </ac:picMkLst>
        </pc:picChg>
      </pc:sldChg>
      <pc:sldChg chg="addSp delSp modSp add setBg">
        <pc:chgData name="Ali Nouri" userId="455d25df6a85d093" providerId="LiveId" clId="{C2200E16-BF61-4592-A66C-3AC5864EF7AF}" dt="2020-04-15T00:28:45.275" v="1164" actId="1440"/>
        <pc:sldMkLst>
          <pc:docMk/>
          <pc:sldMk cId="1668480846" sldId="309"/>
        </pc:sldMkLst>
        <pc:spChg chg="del">
          <ac:chgData name="Ali Nouri" userId="455d25df6a85d093" providerId="LiveId" clId="{C2200E16-BF61-4592-A66C-3AC5864EF7AF}" dt="2020-04-14T23:52:41.755" v="412" actId="478"/>
          <ac:spMkLst>
            <pc:docMk/>
            <pc:sldMk cId="1668480846" sldId="309"/>
            <ac:spMk id="3" creationId="{13AD0494-7310-4D3D-A0EE-475E09C422A5}"/>
          </ac:spMkLst>
        </pc:spChg>
        <pc:spChg chg="add mod">
          <ac:chgData name="Ali Nouri" userId="455d25df6a85d093" providerId="LiveId" clId="{C2200E16-BF61-4592-A66C-3AC5864EF7AF}" dt="2020-04-15T00:19:50.467" v="1117" actId="164"/>
          <ac:spMkLst>
            <pc:docMk/>
            <pc:sldMk cId="1668480846" sldId="309"/>
            <ac:spMk id="7" creationId="{52C82611-BAC9-4E52-8B14-0DD25C4597A3}"/>
          </ac:spMkLst>
        </pc:spChg>
        <pc:spChg chg="add del mod">
          <ac:chgData name="Ali Nouri" userId="455d25df6a85d093" providerId="LiveId" clId="{C2200E16-BF61-4592-A66C-3AC5864EF7AF}" dt="2020-04-14T23:54:52.595" v="445" actId="478"/>
          <ac:spMkLst>
            <pc:docMk/>
            <pc:sldMk cId="1668480846" sldId="309"/>
            <ac:spMk id="8" creationId="{3231DEA0-74DA-4029-9278-8272D11A1181}"/>
          </ac:spMkLst>
        </pc:spChg>
        <pc:spChg chg="add del mod">
          <ac:chgData name="Ali Nouri" userId="455d25df6a85d093" providerId="LiveId" clId="{C2200E16-BF61-4592-A66C-3AC5864EF7AF}" dt="2020-04-14T23:56:32.928" v="452" actId="478"/>
          <ac:spMkLst>
            <pc:docMk/>
            <pc:sldMk cId="1668480846" sldId="309"/>
            <ac:spMk id="9" creationId="{485FB5EE-FA04-4020-884B-ECD1CFEF1D8C}"/>
          </ac:spMkLst>
        </pc:spChg>
        <pc:spChg chg="add mod topLvl">
          <ac:chgData name="Ali Nouri" userId="455d25df6a85d093" providerId="LiveId" clId="{C2200E16-BF61-4592-A66C-3AC5864EF7AF}" dt="2020-04-15T00:20:04.140" v="1119" actId="164"/>
          <ac:spMkLst>
            <pc:docMk/>
            <pc:sldMk cId="1668480846" sldId="309"/>
            <ac:spMk id="11" creationId="{19C52CFF-043A-475E-A7EF-2956D98969DF}"/>
          </ac:spMkLst>
        </pc:spChg>
        <pc:spChg chg="add del mod">
          <ac:chgData name="Ali Nouri" userId="455d25df6a85d093" providerId="LiveId" clId="{C2200E16-BF61-4592-A66C-3AC5864EF7AF}" dt="2020-04-15T00:10:42.285" v="839" actId="478"/>
          <ac:spMkLst>
            <pc:docMk/>
            <pc:sldMk cId="1668480846" sldId="309"/>
            <ac:spMk id="12" creationId="{BFD53998-FA0B-4E41-BE32-DB6D25D1CC02}"/>
          </ac:spMkLst>
        </pc:spChg>
        <pc:spChg chg="add mod topLvl">
          <ac:chgData name="Ali Nouri" userId="455d25df6a85d093" providerId="LiveId" clId="{C2200E16-BF61-4592-A66C-3AC5864EF7AF}" dt="2020-04-15T00:20:04.140" v="1119" actId="164"/>
          <ac:spMkLst>
            <pc:docMk/>
            <pc:sldMk cId="1668480846" sldId="309"/>
            <ac:spMk id="13" creationId="{6085E4C6-5C4C-4597-BCB7-C95F1561FBB9}"/>
          </ac:spMkLst>
        </pc:spChg>
        <pc:spChg chg="add del mod">
          <ac:chgData name="Ali Nouri" userId="455d25df6a85d093" providerId="LiveId" clId="{C2200E16-BF61-4592-A66C-3AC5864EF7AF}" dt="2020-04-15T00:10:11.113" v="832" actId="478"/>
          <ac:spMkLst>
            <pc:docMk/>
            <pc:sldMk cId="1668480846" sldId="309"/>
            <ac:spMk id="14" creationId="{136EF577-8954-4256-9E38-D04B51DD7925}"/>
          </ac:spMkLst>
        </pc:spChg>
        <pc:spChg chg="add mod topLvl">
          <ac:chgData name="Ali Nouri" userId="455d25df6a85d093" providerId="LiveId" clId="{C2200E16-BF61-4592-A66C-3AC5864EF7AF}" dt="2020-04-15T00:20:04.140" v="1119" actId="164"/>
          <ac:spMkLst>
            <pc:docMk/>
            <pc:sldMk cId="1668480846" sldId="309"/>
            <ac:spMk id="24" creationId="{E1BC4FE5-C7F2-4F43-860F-8978BDAB913C}"/>
          </ac:spMkLst>
        </pc:spChg>
        <pc:spChg chg="add mod topLvl">
          <ac:chgData name="Ali Nouri" userId="455d25df6a85d093" providerId="LiveId" clId="{C2200E16-BF61-4592-A66C-3AC5864EF7AF}" dt="2020-04-15T00:20:04.140" v="1119" actId="164"/>
          <ac:spMkLst>
            <pc:docMk/>
            <pc:sldMk cId="1668480846" sldId="309"/>
            <ac:spMk id="46" creationId="{22A3C5AB-0837-416B-8FD0-5531461DC57F}"/>
          </ac:spMkLst>
        </pc:spChg>
        <pc:spChg chg="add mod topLvl">
          <ac:chgData name="Ali Nouri" userId="455d25df6a85d093" providerId="LiveId" clId="{C2200E16-BF61-4592-A66C-3AC5864EF7AF}" dt="2020-04-15T00:20:04.140" v="1119" actId="164"/>
          <ac:spMkLst>
            <pc:docMk/>
            <pc:sldMk cId="1668480846" sldId="309"/>
            <ac:spMk id="47" creationId="{424276EA-692B-4919-A232-B0A059A13943}"/>
          </ac:spMkLst>
        </pc:spChg>
        <pc:spChg chg="add mod topLvl">
          <ac:chgData name="Ali Nouri" userId="455d25df6a85d093" providerId="LiveId" clId="{C2200E16-BF61-4592-A66C-3AC5864EF7AF}" dt="2020-04-15T00:20:04.140" v="1119" actId="164"/>
          <ac:spMkLst>
            <pc:docMk/>
            <pc:sldMk cId="1668480846" sldId="309"/>
            <ac:spMk id="48" creationId="{5EE058A4-BE9C-4DB8-9CB2-3211EA16FFDE}"/>
          </ac:spMkLst>
        </pc:spChg>
        <pc:spChg chg="add mod">
          <ac:chgData name="Ali Nouri" userId="455d25df6a85d093" providerId="LiveId" clId="{C2200E16-BF61-4592-A66C-3AC5864EF7AF}" dt="2020-04-15T00:20:04.140" v="1119" actId="164"/>
          <ac:spMkLst>
            <pc:docMk/>
            <pc:sldMk cId="1668480846" sldId="309"/>
            <ac:spMk id="49" creationId="{AC77BC94-DBD0-46E3-A122-762066269618}"/>
          </ac:spMkLst>
        </pc:spChg>
        <pc:spChg chg="add mod">
          <ac:chgData name="Ali Nouri" userId="455d25df6a85d093" providerId="LiveId" clId="{C2200E16-BF61-4592-A66C-3AC5864EF7AF}" dt="2020-04-15T00:20:04.140" v="1119" actId="164"/>
          <ac:spMkLst>
            <pc:docMk/>
            <pc:sldMk cId="1668480846" sldId="309"/>
            <ac:spMk id="50" creationId="{583A2F6B-E284-49F3-A88D-6872721E985B}"/>
          </ac:spMkLst>
        </pc:spChg>
        <pc:spChg chg="add mod">
          <ac:chgData name="Ali Nouri" userId="455d25df6a85d093" providerId="LiveId" clId="{C2200E16-BF61-4592-A66C-3AC5864EF7AF}" dt="2020-04-15T00:19:50.467" v="1117" actId="164"/>
          <ac:spMkLst>
            <pc:docMk/>
            <pc:sldMk cId="1668480846" sldId="309"/>
            <ac:spMk id="51" creationId="{CA220EDC-6B50-4587-A43A-9F31E73ADD66}"/>
          </ac:spMkLst>
        </pc:spChg>
        <pc:spChg chg="add mod">
          <ac:chgData name="Ali Nouri" userId="455d25df6a85d093" providerId="LiveId" clId="{C2200E16-BF61-4592-A66C-3AC5864EF7AF}" dt="2020-04-15T00:19:50.467" v="1117" actId="164"/>
          <ac:spMkLst>
            <pc:docMk/>
            <pc:sldMk cId="1668480846" sldId="309"/>
            <ac:spMk id="52" creationId="{BD818319-E891-4E56-8BCB-2217217B062C}"/>
          </ac:spMkLst>
        </pc:spChg>
        <pc:grpChg chg="del mod">
          <ac:chgData name="Ali Nouri" userId="455d25df6a85d093" providerId="LiveId" clId="{C2200E16-BF61-4592-A66C-3AC5864EF7AF}" dt="2020-04-14T23:52:56.138" v="417" actId="21"/>
          <ac:grpSpMkLst>
            <pc:docMk/>
            <pc:sldMk cId="1668480846" sldId="309"/>
            <ac:grpSpMk id="5" creationId="{7541A7FA-F9A9-44EF-8EB8-2D4F8931FCA5}"/>
          </ac:grpSpMkLst>
        </pc:grpChg>
        <pc:grpChg chg="del">
          <ac:chgData name="Ali Nouri" userId="455d25df6a85d093" providerId="LiveId" clId="{C2200E16-BF61-4592-A66C-3AC5864EF7AF}" dt="2020-04-14T23:52:43.729" v="413" actId="478"/>
          <ac:grpSpMkLst>
            <pc:docMk/>
            <pc:sldMk cId="1668480846" sldId="309"/>
            <ac:grpSpMk id="23" creationId="{FD1A9E2F-618B-4263-A925-2EA2D2AD154E}"/>
          </ac:grpSpMkLst>
        </pc:grpChg>
        <pc:grpChg chg="add del mod">
          <ac:chgData name="Ali Nouri" userId="455d25df6a85d093" providerId="LiveId" clId="{C2200E16-BF61-4592-A66C-3AC5864EF7AF}" dt="2020-04-15T00:20:00.126" v="1118" actId="165"/>
          <ac:grpSpMkLst>
            <pc:docMk/>
            <pc:sldMk cId="1668480846" sldId="309"/>
            <ac:grpSpMk id="25" creationId="{2DEAACC0-76E2-4A30-BF04-EFEEE2ECE9FA}"/>
          </ac:grpSpMkLst>
        </pc:grpChg>
        <pc:grpChg chg="add mod">
          <ac:chgData name="Ali Nouri" userId="455d25df6a85d093" providerId="LiveId" clId="{C2200E16-BF61-4592-A66C-3AC5864EF7AF}" dt="2020-04-15T00:21:37.229" v="1150" actId="1076"/>
          <ac:grpSpMkLst>
            <pc:docMk/>
            <pc:sldMk cId="1668480846" sldId="309"/>
            <ac:grpSpMk id="26" creationId="{C85E9EF5-5E77-4199-B8FC-B3593E7EF570}"/>
          </ac:grpSpMkLst>
        </pc:grpChg>
        <pc:grpChg chg="add del mod ord">
          <ac:chgData name="Ali Nouri" userId="455d25df6a85d093" providerId="LiveId" clId="{C2200E16-BF61-4592-A66C-3AC5864EF7AF}" dt="2020-04-15T00:24:57.084" v="1157" actId="478"/>
          <ac:grpSpMkLst>
            <pc:docMk/>
            <pc:sldMk cId="1668480846" sldId="309"/>
            <ac:grpSpMk id="27" creationId="{F6AF3B15-6F24-4DBE-A885-2842674180B4}"/>
          </ac:grpSpMkLst>
        </pc:grpChg>
        <pc:grpChg chg="add del">
          <ac:chgData name="Ali Nouri" userId="455d25df6a85d093" providerId="LiveId" clId="{C2200E16-BF61-4592-A66C-3AC5864EF7AF}" dt="2020-04-15T00:25:03.292" v="1159"/>
          <ac:grpSpMkLst>
            <pc:docMk/>
            <pc:sldMk cId="1668480846" sldId="309"/>
            <ac:grpSpMk id="53" creationId="{28067EC8-C261-4E23-ADBD-4E401279EA96}"/>
          </ac:grpSpMkLst>
        </pc:grpChg>
        <pc:picChg chg="add del mod ord topLvl modCrop">
          <ac:chgData name="Ali Nouri" userId="455d25df6a85d093" providerId="LiveId" clId="{C2200E16-BF61-4592-A66C-3AC5864EF7AF}" dt="2020-04-15T00:20:04.140" v="1119" actId="164"/>
          <ac:picMkLst>
            <pc:docMk/>
            <pc:sldMk cId="1668480846" sldId="309"/>
            <ac:picMk id="6" creationId="{0AC9341E-196C-42D6-8E59-DDC9AAE29DAA}"/>
          </ac:picMkLst>
        </pc:picChg>
        <pc:picChg chg="add del mod modCrop">
          <ac:chgData name="Ali Nouri" userId="455d25df6a85d093" providerId="LiveId" clId="{C2200E16-BF61-4592-A66C-3AC5864EF7AF}" dt="2020-04-15T00:15:45.803" v="923" actId="478"/>
          <ac:picMkLst>
            <pc:docMk/>
            <pc:sldMk cId="1668480846" sldId="309"/>
            <ac:picMk id="10" creationId="{097B88DE-403C-45C7-A238-79F907354EB7}"/>
          </ac:picMkLst>
        </pc:picChg>
        <pc:picChg chg="add mod">
          <ac:chgData name="Ali Nouri" userId="455d25df6a85d093" providerId="LiveId" clId="{C2200E16-BF61-4592-A66C-3AC5864EF7AF}" dt="2020-04-15T00:28:45.275" v="1164" actId="1440"/>
          <ac:picMkLst>
            <pc:docMk/>
            <pc:sldMk cId="1668480846" sldId="309"/>
            <ac:picMk id="28" creationId="{BD782DE6-2064-49EC-B613-9D5AED46D4AD}"/>
          </ac:picMkLst>
        </pc:picChg>
        <pc:picChg chg="add del mod">
          <ac:chgData name="Ali Nouri" userId="455d25df6a85d093" providerId="LiveId" clId="{C2200E16-BF61-4592-A66C-3AC5864EF7AF}" dt="2020-04-15T00:06:24.060" v="766" actId="478"/>
          <ac:picMkLst>
            <pc:docMk/>
            <pc:sldMk cId="1668480846" sldId="309"/>
            <ac:picMk id="44" creationId="{AE8912CD-D762-4B1A-8E34-F1A6C2F8439B}"/>
          </ac:picMkLst>
        </pc:picChg>
        <pc:picChg chg="add del mod">
          <ac:chgData name="Ali Nouri" userId="455d25df6a85d093" providerId="LiveId" clId="{C2200E16-BF61-4592-A66C-3AC5864EF7AF}" dt="2020-04-15T00:10:43.756" v="840" actId="478"/>
          <ac:picMkLst>
            <pc:docMk/>
            <pc:sldMk cId="1668480846" sldId="309"/>
            <ac:picMk id="45" creationId="{F838893D-F5D7-44BE-AE0E-B053D21BE101}"/>
          </ac:picMkLst>
        </pc:picChg>
      </pc:sldChg>
      <pc:sldChg chg="addSp delSp add">
        <pc:chgData name="Ali Nouri" userId="455d25df6a85d093" providerId="LiveId" clId="{C2200E16-BF61-4592-A66C-3AC5864EF7AF}" dt="2020-04-15T00:24:49.595" v="1156" actId="478"/>
        <pc:sldMkLst>
          <pc:docMk/>
          <pc:sldMk cId="2024725621" sldId="310"/>
        </pc:sldMkLst>
        <pc:grpChg chg="add del">
          <ac:chgData name="Ali Nouri" userId="455d25df6a85d093" providerId="LiveId" clId="{C2200E16-BF61-4592-A66C-3AC5864EF7AF}" dt="2020-04-15T00:24:49.595" v="1156" actId="478"/>
          <ac:grpSpMkLst>
            <pc:docMk/>
            <pc:sldMk cId="2024725621" sldId="310"/>
            <ac:grpSpMk id="27" creationId="{F6AF3B15-6F24-4DBE-A885-2842674180B4}"/>
          </ac:grpSpMkLst>
        </pc:grpChg>
      </pc:sldChg>
      <pc:sldChg chg="addSp modSp add setBg">
        <pc:chgData name="Ali Nouri" userId="455d25df6a85d093" providerId="LiveId" clId="{C2200E16-BF61-4592-A66C-3AC5864EF7AF}" dt="2020-04-15T00:32:40.140" v="1187" actId="1076"/>
        <pc:sldMkLst>
          <pc:docMk/>
          <pc:sldMk cId="899325719" sldId="311"/>
        </pc:sldMkLst>
        <pc:spChg chg="add mod ord">
          <ac:chgData name="Ali Nouri" userId="455d25df6a85d093" providerId="LiveId" clId="{C2200E16-BF61-4592-A66C-3AC5864EF7AF}" dt="2020-04-15T00:31:52.682" v="1182" actId="207"/>
          <ac:spMkLst>
            <pc:docMk/>
            <pc:sldMk cId="899325719" sldId="311"/>
            <ac:spMk id="2" creationId="{24D1D065-C84C-4BCD-9CD4-F19636E5CD16}"/>
          </ac:spMkLst>
        </pc:spChg>
        <pc:spChg chg="mod">
          <ac:chgData name="Ali Nouri" userId="455d25df6a85d093" providerId="LiveId" clId="{C2200E16-BF61-4592-A66C-3AC5864EF7AF}" dt="2020-04-15T00:32:40.140" v="1187" actId="1076"/>
          <ac:spMkLst>
            <pc:docMk/>
            <pc:sldMk cId="899325719" sldId="311"/>
            <ac:spMk id="7" creationId="{52C82611-BAC9-4E52-8B14-0DD25C4597A3}"/>
          </ac:spMkLst>
        </pc:spChg>
        <pc:spChg chg="mod">
          <ac:chgData name="Ali Nouri" userId="455d25df6a85d093" providerId="LiveId" clId="{C2200E16-BF61-4592-A66C-3AC5864EF7AF}" dt="2020-04-15T00:32:29.397" v="1186" actId="404"/>
          <ac:spMkLst>
            <pc:docMk/>
            <pc:sldMk cId="899325719" sldId="311"/>
            <ac:spMk id="52" creationId="{BD818319-E891-4E56-8BCB-2217217B062C}"/>
          </ac:spMkLst>
        </pc:spChg>
        <pc:grpChg chg="mod">
          <ac:chgData name="Ali Nouri" userId="455d25df6a85d093" providerId="LiveId" clId="{C2200E16-BF61-4592-A66C-3AC5864EF7AF}" dt="2020-04-15T00:32:26.371" v="1185" actId="1076"/>
          <ac:grpSpMkLst>
            <pc:docMk/>
            <pc:sldMk cId="899325719" sldId="311"/>
            <ac:grpSpMk id="26" creationId="{C85E9EF5-5E77-4199-B8FC-B3593E7EF570}"/>
          </ac:grpSpMkLst>
        </pc:grpChg>
        <pc:picChg chg="mod">
          <ac:chgData name="Ali Nouri" userId="455d25df6a85d093" providerId="LiveId" clId="{C2200E16-BF61-4592-A66C-3AC5864EF7AF}" dt="2020-04-15T00:32:22.462" v="1184" actId="1076"/>
          <ac:picMkLst>
            <pc:docMk/>
            <pc:sldMk cId="899325719" sldId="311"/>
            <ac:picMk id="28" creationId="{BD782DE6-2064-49EC-B613-9D5AED46D4AD}"/>
          </ac:picMkLst>
        </pc:picChg>
      </pc:sldChg>
      <pc:sldChg chg="addSp delSp modSp add setBg">
        <pc:chgData name="Ali Nouri" userId="455d25df6a85d093" providerId="LiveId" clId="{C2200E16-BF61-4592-A66C-3AC5864EF7AF}" dt="2020-04-15T17:36:48.639" v="1914" actId="408"/>
        <pc:sldMkLst>
          <pc:docMk/>
          <pc:sldMk cId="344227168" sldId="312"/>
        </pc:sldMkLst>
        <pc:spChg chg="del">
          <ac:chgData name="Ali Nouri" userId="455d25df6a85d093" providerId="LiveId" clId="{C2200E16-BF61-4592-A66C-3AC5864EF7AF}" dt="2020-04-15T00:33:01.324" v="1190" actId="478"/>
          <ac:spMkLst>
            <pc:docMk/>
            <pc:sldMk cId="344227168" sldId="312"/>
            <ac:spMk id="2" creationId="{24D1D065-C84C-4BCD-9CD4-F19636E5CD16}"/>
          </ac:spMkLst>
        </pc:spChg>
        <pc:spChg chg="add del mod">
          <ac:chgData name="Ali Nouri" userId="455d25df6a85d093" providerId="LiveId" clId="{C2200E16-BF61-4592-A66C-3AC5864EF7AF}" dt="2020-04-15T00:35:25.108" v="1214" actId="478"/>
          <ac:spMkLst>
            <pc:docMk/>
            <pc:sldMk cId="344227168" sldId="312"/>
            <ac:spMk id="3" creationId="{AD9A20C6-F011-4FB0-BEB2-DB4F03492424}"/>
          </ac:spMkLst>
        </pc:spChg>
        <pc:spChg chg="add del mod">
          <ac:chgData name="Ali Nouri" userId="455d25df6a85d093" providerId="LiveId" clId="{C2200E16-BF61-4592-A66C-3AC5864EF7AF}" dt="2020-04-15T00:35:22.056" v="1212" actId="478"/>
          <ac:spMkLst>
            <pc:docMk/>
            <pc:sldMk cId="344227168" sldId="312"/>
            <ac:spMk id="4" creationId="{364459E8-485D-4B13-9385-ACD8C14011C2}"/>
          </ac:spMkLst>
        </pc:spChg>
        <pc:spChg chg="add del mod">
          <ac:chgData name="Ali Nouri" userId="455d25df6a85d093" providerId="LiveId" clId="{C2200E16-BF61-4592-A66C-3AC5864EF7AF}" dt="2020-04-15T00:35:24.099" v="1213" actId="478"/>
          <ac:spMkLst>
            <pc:docMk/>
            <pc:sldMk cId="344227168" sldId="312"/>
            <ac:spMk id="5" creationId="{03E42B3D-A110-4FEC-9D72-88B8C48C0D94}"/>
          </ac:spMkLst>
        </pc:spChg>
        <pc:spChg chg="mod topLvl">
          <ac:chgData name="Ali Nouri" userId="455d25df6a85d093" providerId="LiveId" clId="{C2200E16-BF61-4592-A66C-3AC5864EF7AF}" dt="2020-04-15T17:35:32.877" v="1852" actId="164"/>
          <ac:spMkLst>
            <pc:docMk/>
            <pc:sldMk cId="344227168" sldId="312"/>
            <ac:spMk id="7" creationId="{52C82611-BAC9-4E52-8B14-0DD25C4597A3}"/>
          </ac:spMkLst>
        </pc:spChg>
        <pc:spChg chg="add mod ord">
          <ac:chgData name="Ali Nouri" userId="455d25df6a85d093" providerId="LiveId" clId="{C2200E16-BF61-4592-A66C-3AC5864EF7AF}" dt="2020-04-15T17:36:48.639" v="1914" actId="408"/>
          <ac:spMkLst>
            <pc:docMk/>
            <pc:sldMk cId="344227168" sldId="312"/>
            <ac:spMk id="11" creationId="{43613683-4F15-43D7-88C3-9DC01EC5395E}"/>
          </ac:spMkLst>
        </pc:spChg>
        <pc:spChg chg="add mod ord">
          <ac:chgData name="Ali Nouri" userId="455d25df6a85d093" providerId="LiveId" clId="{C2200E16-BF61-4592-A66C-3AC5864EF7AF}" dt="2020-04-15T17:36:48.639" v="1914" actId="408"/>
          <ac:spMkLst>
            <pc:docMk/>
            <pc:sldMk cId="344227168" sldId="312"/>
            <ac:spMk id="12" creationId="{A8055F5F-A02D-4995-B3F7-4AAC9A2DED4D}"/>
          </ac:spMkLst>
        </pc:spChg>
        <pc:spChg chg="add mod">
          <ac:chgData name="Ali Nouri" userId="455d25df6a85d093" providerId="LiveId" clId="{C2200E16-BF61-4592-A66C-3AC5864EF7AF}" dt="2020-04-15T17:36:48.639" v="1914" actId="408"/>
          <ac:spMkLst>
            <pc:docMk/>
            <pc:sldMk cId="344227168" sldId="312"/>
            <ac:spMk id="13" creationId="{345D2103-5872-4C13-B7B3-37F25C299055}"/>
          </ac:spMkLst>
        </pc:spChg>
        <pc:spChg chg="add del mod">
          <ac:chgData name="Ali Nouri" userId="455d25df6a85d093" providerId="LiveId" clId="{C2200E16-BF61-4592-A66C-3AC5864EF7AF}" dt="2020-04-15T17:35:29.896" v="1851"/>
          <ac:spMkLst>
            <pc:docMk/>
            <pc:sldMk cId="344227168" sldId="312"/>
            <ac:spMk id="28" creationId="{ADD6C281-C199-4842-84A0-4DBB13FA6717}"/>
          </ac:spMkLst>
        </pc:spChg>
        <pc:spChg chg="mod topLvl">
          <ac:chgData name="Ali Nouri" userId="455d25df6a85d093" providerId="LiveId" clId="{C2200E16-BF61-4592-A66C-3AC5864EF7AF}" dt="2020-04-15T17:35:32.877" v="1852" actId="164"/>
          <ac:spMkLst>
            <pc:docMk/>
            <pc:sldMk cId="344227168" sldId="312"/>
            <ac:spMk id="51" creationId="{CA220EDC-6B50-4587-A43A-9F31E73ADD66}"/>
          </ac:spMkLst>
        </pc:spChg>
        <pc:spChg chg="mod topLvl">
          <ac:chgData name="Ali Nouri" userId="455d25df6a85d093" providerId="LiveId" clId="{C2200E16-BF61-4592-A66C-3AC5864EF7AF}" dt="2020-04-15T17:35:32.877" v="1852" actId="164"/>
          <ac:spMkLst>
            <pc:docMk/>
            <pc:sldMk cId="344227168" sldId="312"/>
            <ac:spMk id="52" creationId="{BD818319-E891-4E56-8BCB-2217217B062C}"/>
          </ac:spMkLst>
        </pc:spChg>
        <pc:grpChg chg="add mod">
          <ac:chgData name="Ali Nouri" userId="455d25df6a85d093" providerId="LiveId" clId="{C2200E16-BF61-4592-A66C-3AC5864EF7AF}" dt="2020-04-15T17:36:28.795" v="1876" actId="1037"/>
          <ac:grpSpMkLst>
            <pc:docMk/>
            <pc:sldMk cId="344227168" sldId="312"/>
            <ac:grpSpMk id="3" creationId="{91FD82EE-4A21-438F-B561-DA1E676B978A}"/>
          </ac:grpSpMkLst>
        </pc:grpChg>
        <pc:grpChg chg="add mod">
          <ac:chgData name="Ali Nouri" userId="455d25df6a85d093" providerId="LiveId" clId="{C2200E16-BF61-4592-A66C-3AC5864EF7AF}" dt="2020-04-15T17:36:48.639" v="1914" actId="408"/>
          <ac:grpSpMkLst>
            <pc:docMk/>
            <pc:sldMk cId="344227168" sldId="312"/>
            <ac:grpSpMk id="6" creationId="{AAA03104-62A1-421F-909E-BA7BCFE6B48E}"/>
          </ac:grpSpMkLst>
        </pc:grpChg>
        <pc:grpChg chg="add del mod">
          <ac:chgData name="Ali Nouri" userId="455d25df6a85d093" providerId="LiveId" clId="{C2200E16-BF61-4592-A66C-3AC5864EF7AF}" dt="2020-04-15T17:34:36.551" v="1838"/>
          <ac:grpSpMkLst>
            <pc:docMk/>
            <pc:sldMk cId="344227168" sldId="312"/>
            <ac:grpSpMk id="9" creationId="{A343241E-A35A-46AB-A749-741DA865608D}"/>
          </ac:grpSpMkLst>
        </pc:grpChg>
        <pc:grpChg chg="add del mod">
          <ac:chgData name="Ali Nouri" userId="455d25df6a85d093" providerId="LiveId" clId="{C2200E16-BF61-4592-A66C-3AC5864EF7AF}" dt="2020-04-15T17:35:29.896" v="1851"/>
          <ac:grpSpMkLst>
            <pc:docMk/>
            <pc:sldMk cId="344227168" sldId="312"/>
            <ac:grpSpMk id="24" creationId="{10B47E75-8FD0-460F-9687-4051A5D3BBDD}"/>
          </ac:grpSpMkLst>
        </pc:grpChg>
        <pc:grpChg chg="del mod">
          <ac:chgData name="Ali Nouri" userId="455d25df6a85d093" providerId="LiveId" clId="{C2200E16-BF61-4592-A66C-3AC5864EF7AF}" dt="2020-04-15T00:36:10.479" v="1223" actId="165"/>
          <ac:grpSpMkLst>
            <pc:docMk/>
            <pc:sldMk cId="344227168" sldId="312"/>
            <ac:grpSpMk id="26" creationId="{C85E9EF5-5E77-4199-B8FC-B3593E7EF570}"/>
          </ac:grpSpMkLst>
        </pc:grpChg>
        <pc:picChg chg="add mod modCrop">
          <ac:chgData name="Ali Nouri" userId="455d25df6a85d093" providerId="LiveId" clId="{C2200E16-BF61-4592-A66C-3AC5864EF7AF}" dt="2020-04-15T17:35:32.877" v="1852" actId="164"/>
          <ac:picMkLst>
            <pc:docMk/>
            <pc:sldMk cId="344227168" sldId="312"/>
            <ac:picMk id="2" creationId="{E01BE508-B2DE-49FF-AA5C-6DCA9D19E75C}"/>
          </ac:picMkLst>
        </pc:picChg>
        <pc:picChg chg="del">
          <ac:chgData name="Ali Nouri" userId="455d25df6a85d093" providerId="LiveId" clId="{C2200E16-BF61-4592-A66C-3AC5864EF7AF}" dt="2020-04-15T00:32:59.663" v="1189" actId="478"/>
          <ac:picMkLst>
            <pc:docMk/>
            <pc:sldMk cId="344227168" sldId="312"/>
            <ac:picMk id="28" creationId="{BD782DE6-2064-49EC-B613-9D5AED46D4AD}"/>
          </ac:picMkLst>
        </pc:picChg>
      </pc:sldChg>
      <pc:sldChg chg="addSp delSp modSp add">
        <pc:chgData name="Ali Nouri" userId="455d25df6a85d093" providerId="LiveId" clId="{C2200E16-BF61-4592-A66C-3AC5864EF7AF}" dt="2020-04-15T17:37:13.836" v="1919" actId="1076"/>
        <pc:sldMkLst>
          <pc:docMk/>
          <pc:sldMk cId="3801667491" sldId="313"/>
        </pc:sldMkLst>
        <pc:spChg chg="del mod">
          <ac:chgData name="Ali Nouri" userId="455d25df6a85d093" providerId="LiveId" clId="{C2200E16-BF61-4592-A66C-3AC5864EF7AF}" dt="2020-04-15T17:11:21.495" v="1518" actId="478"/>
          <ac:spMkLst>
            <pc:docMk/>
            <pc:sldMk cId="3801667491" sldId="313"/>
            <ac:spMk id="7" creationId="{52C82611-BAC9-4E52-8B14-0DD25C4597A3}"/>
          </ac:spMkLst>
        </pc:spChg>
        <pc:spChg chg="add mod">
          <ac:chgData name="Ali Nouri" userId="455d25df6a85d093" providerId="LiveId" clId="{C2200E16-BF61-4592-A66C-3AC5864EF7AF}" dt="2020-04-15T00:39:56.849" v="1264" actId="164"/>
          <ac:spMkLst>
            <pc:docMk/>
            <pc:sldMk cId="3801667491" sldId="313"/>
            <ac:spMk id="9" creationId="{3A4D6854-C2E8-4DDD-8C2A-09A9432E57D3}"/>
          </ac:spMkLst>
        </pc:spChg>
        <pc:spChg chg="add del mod">
          <ac:chgData name="Ali Nouri" userId="455d25df6a85d093" providerId="LiveId" clId="{C2200E16-BF61-4592-A66C-3AC5864EF7AF}" dt="2020-04-15T00:39:02.171" v="1254" actId="478"/>
          <ac:spMkLst>
            <pc:docMk/>
            <pc:sldMk cId="3801667491" sldId="313"/>
            <ac:spMk id="10" creationId="{C8971559-9116-4975-A1EC-6A05423AEEE1}"/>
          </ac:spMkLst>
        </pc:spChg>
        <pc:spChg chg="mod topLvl">
          <ac:chgData name="Ali Nouri" userId="455d25df6a85d093" providerId="LiveId" clId="{C2200E16-BF61-4592-A66C-3AC5864EF7AF}" dt="2020-04-15T00:39:51.632" v="1263" actId="164"/>
          <ac:spMkLst>
            <pc:docMk/>
            <pc:sldMk cId="3801667491" sldId="313"/>
            <ac:spMk id="11" creationId="{43613683-4F15-43D7-88C3-9DC01EC5395E}"/>
          </ac:spMkLst>
        </pc:spChg>
        <pc:spChg chg="mod topLvl">
          <ac:chgData name="Ali Nouri" userId="455d25df6a85d093" providerId="LiveId" clId="{C2200E16-BF61-4592-A66C-3AC5864EF7AF}" dt="2020-04-15T00:39:51.632" v="1263" actId="164"/>
          <ac:spMkLst>
            <pc:docMk/>
            <pc:sldMk cId="3801667491" sldId="313"/>
            <ac:spMk id="12" creationId="{A8055F5F-A02D-4995-B3F7-4AAC9A2DED4D}"/>
          </ac:spMkLst>
        </pc:spChg>
        <pc:spChg chg="add del mod topLvl">
          <ac:chgData name="Ali Nouri" userId="455d25df6a85d093" providerId="LiveId" clId="{C2200E16-BF61-4592-A66C-3AC5864EF7AF}" dt="2020-04-15T00:39:56.849" v="1264" actId="164"/>
          <ac:spMkLst>
            <pc:docMk/>
            <pc:sldMk cId="3801667491" sldId="313"/>
            <ac:spMk id="13" creationId="{345D2103-5872-4C13-B7B3-37F25C299055}"/>
          </ac:spMkLst>
        </pc:spChg>
        <pc:spChg chg="add del mod">
          <ac:chgData name="Ali Nouri" userId="455d25df6a85d093" providerId="LiveId" clId="{C2200E16-BF61-4592-A66C-3AC5864EF7AF}" dt="2020-04-15T00:39:02.944" v="1255" actId="478"/>
          <ac:spMkLst>
            <pc:docMk/>
            <pc:sldMk cId="3801667491" sldId="313"/>
            <ac:spMk id="14" creationId="{F2656E4B-6984-481D-B208-DCB2C05B94A2}"/>
          </ac:spMkLst>
        </pc:spChg>
        <pc:spChg chg="add mod">
          <ac:chgData name="Ali Nouri" userId="455d25df6a85d093" providerId="LiveId" clId="{C2200E16-BF61-4592-A66C-3AC5864EF7AF}" dt="2020-04-15T00:40:05.874" v="1265" actId="164"/>
          <ac:spMkLst>
            <pc:docMk/>
            <pc:sldMk cId="3801667491" sldId="313"/>
            <ac:spMk id="15" creationId="{9D25627C-961C-4C7D-AA9C-ED110253E15D}"/>
          </ac:spMkLst>
        </pc:spChg>
        <pc:spChg chg="add mod">
          <ac:chgData name="Ali Nouri" userId="455d25df6a85d093" providerId="LiveId" clId="{C2200E16-BF61-4592-A66C-3AC5864EF7AF}" dt="2020-04-15T00:40:05.874" v="1265" actId="164"/>
          <ac:spMkLst>
            <pc:docMk/>
            <pc:sldMk cId="3801667491" sldId="313"/>
            <ac:spMk id="16" creationId="{74D1C64B-2530-465A-9BDA-E9286E55A2A2}"/>
          </ac:spMkLst>
        </pc:spChg>
        <pc:spChg chg="add del mod">
          <ac:chgData name="Ali Nouri" userId="455d25df6a85d093" providerId="LiveId" clId="{C2200E16-BF61-4592-A66C-3AC5864EF7AF}" dt="2020-04-15T17:12:31.030" v="1522" actId="478"/>
          <ac:spMkLst>
            <pc:docMk/>
            <pc:sldMk cId="3801667491" sldId="313"/>
            <ac:spMk id="19" creationId="{45B5EFE9-396A-41ED-BDCD-AE37BC1B48AE}"/>
          </ac:spMkLst>
        </pc:spChg>
        <pc:spChg chg="add del mod">
          <ac:chgData name="Ali Nouri" userId="455d25df6a85d093" providerId="LiveId" clId="{C2200E16-BF61-4592-A66C-3AC5864EF7AF}" dt="2020-04-15T17:36:16.315" v="1864" actId="478"/>
          <ac:spMkLst>
            <pc:docMk/>
            <pc:sldMk cId="3801667491" sldId="313"/>
            <ac:spMk id="20" creationId="{C77D3BA2-C393-43CA-BE7F-75782D714545}"/>
          </ac:spMkLst>
        </pc:spChg>
        <pc:spChg chg="mod">
          <ac:chgData name="Ali Nouri" userId="455d25df6a85d093" providerId="LiveId" clId="{C2200E16-BF61-4592-A66C-3AC5864EF7AF}" dt="2020-04-15T00:42:07.312" v="1292" actId="164"/>
          <ac:spMkLst>
            <pc:docMk/>
            <pc:sldMk cId="3801667491" sldId="313"/>
            <ac:spMk id="51" creationId="{CA220EDC-6B50-4587-A43A-9F31E73ADD66}"/>
          </ac:spMkLst>
        </pc:spChg>
        <pc:spChg chg="mod">
          <ac:chgData name="Ali Nouri" userId="455d25df6a85d093" providerId="LiveId" clId="{C2200E16-BF61-4592-A66C-3AC5864EF7AF}" dt="2020-04-15T00:50:12.798" v="1350" actId="2711"/>
          <ac:spMkLst>
            <pc:docMk/>
            <pc:sldMk cId="3801667491" sldId="313"/>
            <ac:spMk id="52" creationId="{BD818319-E891-4E56-8BCB-2217217B062C}"/>
          </ac:spMkLst>
        </pc:spChg>
        <pc:grpChg chg="add mod">
          <ac:chgData name="Ali Nouri" userId="455d25df6a85d093" providerId="LiveId" clId="{C2200E16-BF61-4592-A66C-3AC5864EF7AF}" dt="2020-04-15T00:41:49.834" v="1287" actId="164"/>
          <ac:grpSpMkLst>
            <pc:docMk/>
            <pc:sldMk cId="3801667491" sldId="313"/>
            <ac:grpSpMk id="2" creationId="{F3D3BCFA-4802-4645-AB28-45FBFC374BBC}"/>
          </ac:grpSpMkLst>
        </pc:grpChg>
        <pc:grpChg chg="add mod">
          <ac:chgData name="Ali Nouri" userId="455d25df6a85d093" providerId="LiveId" clId="{C2200E16-BF61-4592-A66C-3AC5864EF7AF}" dt="2020-04-15T00:41:49.834" v="1287" actId="164"/>
          <ac:grpSpMkLst>
            <pc:docMk/>
            <pc:sldMk cId="3801667491" sldId="313"/>
            <ac:grpSpMk id="3" creationId="{E7F1879B-FB52-461A-8F2C-9CAEBBE18185}"/>
          </ac:grpSpMkLst>
        </pc:grpChg>
        <pc:grpChg chg="add mod">
          <ac:chgData name="Ali Nouri" userId="455d25df6a85d093" providerId="LiveId" clId="{C2200E16-BF61-4592-A66C-3AC5864EF7AF}" dt="2020-04-15T00:41:49.834" v="1287" actId="164"/>
          <ac:grpSpMkLst>
            <pc:docMk/>
            <pc:sldMk cId="3801667491" sldId="313"/>
            <ac:grpSpMk id="4" creationId="{A99C79FA-562E-46B6-8237-4C55AD086A4B}"/>
          </ac:grpSpMkLst>
        </pc:grpChg>
        <pc:grpChg chg="add mod topLvl">
          <ac:chgData name="Ali Nouri" userId="455d25df6a85d093" providerId="LiveId" clId="{C2200E16-BF61-4592-A66C-3AC5864EF7AF}" dt="2020-04-15T17:36:13.807" v="1863" actId="165"/>
          <ac:grpSpMkLst>
            <pc:docMk/>
            <pc:sldMk cId="3801667491" sldId="313"/>
            <ac:grpSpMk id="5" creationId="{C9D6E1C0-DBBE-415C-923C-7A0044D476B8}"/>
          </ac:grpSpMkLst>
        </pc:grpChg>
        <pc:grpChg chg="del">
          <ac:chgData name="Ali Nouri" userId="455d25df6a85d093" providerId="LiveId" clId="{C2200E16-BF61-4592-A66C-3AC5864EF7AF}" dt="2020-04-15T00:38:12.156" v="1236" actId="165"/>
          <ac:grpSpMkLst>
            <pc:docMk/>
            <pc:sldMk cId="3801667491" sldId="313"/>
            <ac:grpSpMk id="6" creationId="{AAA03104-62A1-421F-909E-BA7BCFE6B48E}"/>
          </ac:grpSpMkLst>
        </pc:grpChg>
        <pc:grpChg chg="add del mod topLvl">
          <ac:chgData name="Ali Nouri" userId="455d25df6a85d093" providerId="LiveId" clId="{C2200E16-BF61-4592-A66C-3AC5864EF7AF}" dt="2020-04-15T17:36:16.315" v="1864" actId="478"/>
          <ac:grpSpMkLst>
            <pc:docMk/>
            <pc:sldMk cId="3801667491" sldId="313"/>
            <ac:grpSpMk id="8" creationId="{C27597E9-0554-430D-A546-C7B04584B41A}"/>
          </ac:grpSpMkLst>
        </pc:grpChg>
        <pc:grpChg chg="add del mod">
          <ac:chgData name="Ali Nouri" userId="455d25df6a85d093" providerId="LiveId" clId="{C2200E16-BF61-4592-A66C-3AC5864EF7AF}" dt="2020-04-15T17:36:13.807" v="1863" actId="165"/>
          <ac:grpSpMkLst>
            <pc:docMk/>
            <pc:sldMk cId="3801667491" sldId="313"/>
            <ac:grpSpMk id="18" creationId="{DB339306-066F-4A9B-B88F-06FFF7287FC1}"/>
          </ac:grpSpMkLst>
        </pc:grpChg>
        <pc:grpChg chg="add del mod">
          <ac:chgData name="Ali Nouri" userId="455d25df6a85d093" providerId="LiveId" clId="{C2200E16-BF61-4592-A66C-3AC5864EF7AF}" dt="2020-04-15T17:37:10.606" v="1917" actId="478"/>
          <ac:grpSpMkLst>
            <pc:docMk/>
            <pc:sldMk cId="3801667491" sldId="313"/>
            <ac:grpSpMk id="21" creationId="{5BE99A28-3255-4D5A-96F7-01152F8C5FBA}"/>
          </ac:grpSpMkLst>
        </pc:grpChg>
        <pc:grpChg chg="add del">
          <ac:chgData name="Ali Nouri" userId="455d25df6a85d093" providerId="LiveId" clId="{C2200E16-BF61-4592-A66C-3AC5864EF7AF}" dt="2020-04-15T17:37:07.197" v="1916"/>
          <ac:grpSpMkLst>
            <pc:docMk/>
            <pc:sldMk cId="3801667491" sldId="313"/>
            <ac:grpSpMk id="26" creationId="{38455E93-A04B-4721-97C7-8C69974DB650}"/>
          </ac:grpSpMkLst>
        </pc:grpChg>
        <pc:grpChg chg="add mod">
          <ac:chgData name="Ali Nouri" userId="455d25df6a85d093" providerId="LiveId" clId="{C2200E16-BF61-4592-A66C-3AC5864EF7AF}" dt="2020-04-15T17:37:13.836" v="1919" actId="1076"/>
          <ac:grpSpMkLst>
            <pc:docMk/>
            <pc:sldMk cId="3801667491" sldId="313"/>
            <ac:grpSpMk id="31" creationId="{8DF65C56-6CB6-4381-AB56-E29E2476E036}"/>
          </ac:grpSpMkLst>
        </pc:grpChg>
        <pc:picChg chg="add mod">
          <ac:chgData name="Ali Nouri" userId="455d25df6a85d093" providerId="LiveId" clId="{C2200E16-BF61-4592-A66C-3AC5864EF7AF}" dt="2020-04-15T00:42:07.312" v="1292" actId="164"/>
          <ac:picMkLst>
            <pc:docMk/>
            <pc:sldMk cId="3801667491" sldId="313"/>
            <ac:picMk id="17" creationId="{EF874927-0312-4CAE-B007-22FBC6DB2104}"/>
          </ac:picMkLst>
        </pc:picChg>
      </pc:sldChg>
      <pc:sldChg chg="addSp delSp modSp add setBg">
        <pc:chgData name="Ali Nouri" userId="455d25df6a85d093" providerId="LiveId" clId="{C2200E16-BF61-4592-A66C-3AC5864EF7AF}" dt="2020-04-15T00:45:17.954" v="1326" actId="14100"/>
        <pc:sldMkLst>
          <pc:docMk/>
          <pc:sldMk cId="4235209850" sldId="314"/>
        </pc:sldMkLst>
        <pc:spChg chg="add del mod">
          <ac:chgData name="Ali Nouri" userId="455d25df6a85d093" providerId="LiveId" clId="{C2200E16-BF61-4592-A66C-3AC5864EF7AF}" dt="2020-04-15T00:44:42.348" v="1318" actId="478"/>
          <ac:spMkLst>
            <pc:docMk/>
            <pc:sldMk cId="4235209850" sldId="314"/>
            <ac:spMk id="6" creationId="{241E50F3-40EF-4962-854B-8A14D3D2B986}"/>
          </ac:spMkLst>
        </pc:spChg>
        <pc:spChg chg="add mod ord">
          <ac:chgData name="Ali Nouri" userId="455d25df6a85d093" providerId="LiveId" clId="{C2200E16-BF61-4592-A66C-3AC5864EF7AF}" dt="2020-04-15T00:45:17.954" v="1326" actId="14100"/>
          <ac:spMkLst>
            <pc:docMk/>
            <pc:sldMk cId="4235209850" sldId="314"/>
            <ac:spMk id="10" creationId="{0009016E-4099-4520-9B77-1DF1B2504CF5}"/>
          </ac:spMkLst>
        </pc:spChg>
        <pc:spChg chg="add del mod">
          <ac:chgData name="Ali Nouri" userId="455d25df6a85d093" providerId="LiveId" clId="{C2200E16-BF61-4592-A66C-3AC5864EF7AF}" dt="2020-04-15T00:44:43.751" v="1319" actId="478"/>
          <ac:spMkLst>
            <pc:docMk/>
            <pc:sldMk cId="4235209850" sldId="314"/>
            <ac:spMk id="19" creationId="{25ED5955-21E9-4D90-8F3D-97B082FA66B2}"/>
          </ac:spMkLst>
        </pc:spChg>
      </pc:sldChg>
      <pc:sldChg chg="addSp delSp modSp add">
        <pc:chgData name="Ali Nouri" userId="455d25df6a85d093" providerId="LiveId" clId="{C2200E16-BF61-4592-A66C-3AC5864EF7AF}" dt="2020-04-15T17:34:11.552" v="1832" actId="164"/>
        <pc:sldMkLst>
          <pc:docMk/>
          <pc:sldMk cId="1390881381" sldId="315"/>
        </pc:sldMkLst>
        <pc:spChg chg="mod">
          <ac:chgData name="Ali Nouri" userId="455d25df6a85d093" providerId="LiveId" clId="{C2200E16-BF61-4592-A66C-3AC5864EF7AF}" dt="2020-04-15T16:42:30.642" v="1355" actId="1038"/>
          <ac:spMkLst>
            <pc:docMk/>
            <pc:sldMk cId="1390881381" sldId="315"/>
            <ac:spMk id="32" creationId="{ED4C39A4-1630-4857-A938-D70B5B07FF3A}"/>
          </ac:spMkLst>
        </pc:spChg>
        <pc:spChg chg="mod topLvl">
          <ac:chgData name="Ali Nouri" userId="455d25df6a85d093" providerId="LiveId" clId="{C2200E16-BF61-4592-A66C-3AC5864EF7AF}" dt="2020-04-15T17:34:11.552" v="1832" actId="164"/>
          <ac:spMkLst>
            <pc:docMk/>
            <pc:sldMk cId="1390881381" sldId="315"/>
            <ac:spMk id="33" creationId="{1DAF8182-7098-4520-B7C6-E1753F6CF051}"/>
          </ac:spMkLst>
        </pc:spChg>
        <pc:grpChg chg="mod topLvl">
          <ac:chgData name="Ali Nouri" userId="455d25df6a85d093" providerId="LiveId" clId="{C2200E16-BF61-4592-A66C-3AC5864EF7AF}" dt="2020-04-15T17:34:11.552" v="1832" actId="164"/>
          <ac:grpSpMkLst>
            <pc:docMk/>
            <pc:sldMk cId="1390881381" sldId="315"/>
            <ac:grpSpMk id="4" creationId="{1F11FC6F-CEC5-4586-81B5-B4B58301461E}"/>
          </ac:grpSpMkLst>
        </pc:grpChg>
        <pc:grpChg chg="del">
          <ac:chgData name="Ali Nouri" userId="455d25df6a85d093" providerId="LiveId" clId="{C2200E16-BF61-4592-A66C-3AC5864EF7AF}" dt="2020-04-15T17:33:47.709" v="1830" actId="165"/>
          <ac:grpSpMkLst>
            <pc:docMk/>
            <pc:sldMk cId="1390881381" sldId="315"/>
            <ac:grpSpMk id="5" creationId="{7541A7FA-F9A9-44EF-8EB8-2D4F8931FCA5}"/>
          </ac:grpSpMkLst>
        </pc:grpChg>
        <pc:grpChg chg="add mod">
          <ac:chgData name="Ali Nouri" userId="455d25df6a85d093" providerId="LiveId" clId="{C2200E16-BF61-4592-A66C-3AC5864EF7AF}" dt="2020-04-15T17:34:11.552" v="1832" actId="164"/>
          <ac:grpSpMkLst>
            <pc:docMk/>
            <pc:sldMk cId="1390881381" sldId="315"/>
            <ac:grpSpMk id="6" creationId="{363BF4DA-FDCF-4739-9B6B-60FDDD7CA509}"/>
          </ac:grpSpMkLst>
        </pc:grpChg>
      </pc:sldChg>
      <pc:sldChg chg="addSp delSp modSp add">
        <pc:chgData name="Ali Nouri" userId="455d25df6a85d093" providerId="LiveId" clId="{C2200E16-BF61-4592-A66C-3AC5864EF7AF}" dt="2020-04-15T17:37:34.870" v="1922" actId="1076"/>
        <pc:sldMkLst>
          <pc:docMk/>
          <pc:sldMk cId="2543737335" sldId="316"/>
        </pc:sldMkLst>
        <pc:spChg chg="del mod">
          <ac:chgData name="Ali Nouri" userId="455d25df6a85d093" providerId="LiveId" clId="{C2200E16-BF61-4592-A66C-3AC5864EF7AF}" dt="2020-04-15T17:31:39.492" v="1818" actId="478"/>
          <ac:spMkLst>
            <pc:docMk/>
            <pc:sldMk cId="2543737335" sldId="316"/>
            <ac:spMk id="7" creationId="{52C82611-BAC9-4E52-8B14-0DD25C4597A3}"/>
          </ac:spMkLst>
        </pc:spChg>
        <pc:spChg chg="add del mod topLvl">
          <ac:chgData name="Ali Nouri" userId="455d25df6a85d093" providerId="LiveId" clId="{C2200E16-BF61-4592-A66C-3AC5864EF7AF}" dt="2020-04-15T17:05:33.269" v="1502" actId="164"/>
          <ac:spMkLst>
            <pc:docMk/>
            <pc:sldMk cId="2543737335" sldId="316"/>
            <ac:spMk id="14" creationId="{FAA60D57-6874-4338-952C-0E4EC605FF35}"/>
          </ac:spMkLst>
        </pc:spChg>
        <pc:spChg chg="add del mod">
          <ac:chgData name="Ali Nouri" userId="455d25df6a85d093" providerId="LiveId" clId="{C2200E16-BF61-4592-A66C-3AC5864EF7AF}" dt="2020-04-15T16:50:42.561" v="1384" actId="478"/>
          <ac:spMkLst>
            <pc:docMk/>
            <pc:sldMk cId="2543737335" sldId="316"/>
            <ac:spMk id="19" creationId="{A2CA6A6F-AC17-4769-8D26-75410E1A9B7F}"/>
          </ac:spMkLst>
        </pc:spChg>
        <pc:spChg chg="add mod ord topLvl">
          <ac:chgData name="Ali Nouri" userId="455d25df6a85d093" providerId="LiveId" clId="{C2200E16-BF61-4592-A66C-3AC5864EF7AF}" dt="2020-04-15T17:22:33.709" v="1711" actId="14100"/>
          <ac:spMkLst>
            <pc:docMk/>
            <pc:sldMk cId="2543737335" sldId="316"/>
            <ac:spMk id="20" creationId="{DDAC9499-B5ED-498F-934E-F2D728DFF307}"/>
          </ac:spMkLst>
        </pc:spChg>
        <pc:spChg chg="mod topLvl">
          <ac:chgData name="Ali Nouri" userId="455d25df6a85d093" providerId="LiveId" clId="{C2200E16-BF61-4592-A66C-3AC5864EF7AF}" dt="2020-04-15T17:05:33.269" v="1502" actId="164"/>
          <ac:spMkLst>
            <pc:docMk/>
            <pc:sldMk cId="2543737335" sldId="316"/>
            <ac:spMk id="23" creationId="{0C21B3B2-775B-4DEC-AF41-A812635F4AC3}"/>
          </ac:spMkLst>
        </pc:spChg>
        <pc:spChg chg="mod topLvl">
          <ac:chgData name="Ali Nouri" userId="455d25df6a85d093" providerId="LiveId" clId="{C2200E16-BF61-4592-A66C-3AC5864EF7AF}" dt="2020-04-15T17:05:33.269" v="1502" actId="164"/>
          <ac:spMkLst>
            <pc:docMk/>
            <pc:sldMk cId="2543737335" sldId="316"/>
            <ac:spMk id="28" creationId="{21BE4192-96C8-4280-AB4C-7B9CBC9DB4EB}"/>
          </ac:spMkLst>
        </pc:spChg>
        <pc:spChg chg="add del mod">
          <ac:chgData name="Ali Nouri" userId="455d25df6a85d093" providerId="LiveId" clId="{C2200E16-BF61-4592-A66C-3AC5864EF7AF}" dt="2020-04-15T17:37:26.412" v="1920" actId="478"/>
          <ac:spMkLst>
            <pc:docMk/>
            <pc:sldMk cId="2543737335" sldId="316"/>
            <ac:spMk id="34" creationId="{1F5BAB7F-0BA3-4DF6-A38B-B9A36CD8083E}"/>
          </ac:spMkLst>
        </pc:spChg>
        <pc:grpChg chg="del mod topLvl">
          <ac:chgData name="Ali Nouri" userId="455d25df6a85d093" providerId="LiveId" clId="{C2200E16-BF61-4592-A66C-3AC5864EF7AF}" dt="2020-04-15T16:49:44.994" v="1369" actId="478"/>
          <ac:grpSpMkLst>
            <pc:docMk/>
            <pc:sldMk cId="2543737335" sldId="316"/>
            <ac:grpSpMk id="5" creationId="{C9D6E1C0-DBBE-415C-923C-7A0044D476B8}"/>
          </ac:grpSpMkLst>
        </pc:grpChg>
        <pc:grpChg chg="del mod topLvl">
          <ac:chgData name="Ali Nouri" userId="455d25df6a85d093" providerId="LiveId" clId="{C2200E16-BF61-4592-A66C-3AC5864EF7AF}" dt="2020-04-15T17:37:26.412" v="1920" actId="478"/>
          <ac:grpSpMkLst>
            <pc:docMk/>
            <pc:sldMk cId="2543737335" sldId="316"/>
            <ac:grpSpMk id="8" creationId="{C27597E9-0554-430D-A546-C7B04584B41A}"/>
          </ac:grpSpMkLst>
        </pc:grpChg>
        <pc:grpChg chg="del">
          <ac:chgData name="Ali Nouri" userId="455d25df6a85d093" providerId="LiveId" clId="{C2200E16-BF61-4592-A66C-3AC5864EF7AF}" dt="2020-04-15T16:49:42.669" v="1368" actId="165"/>
          <ac:grpSpMkLst>
            <pc:docMk/>
            <pc:sldMk cId="2543737335" sldId="316"/>
            <ac:grpSpMk id="18" creationId="{DB339306-066F-4A9B-B88F-06FFF7287FC1}"/>
          </ac:grpSpMkLst>
        </pc:grpChg>
        <pc:grpChg chg="add del mod">
          <ac:chgData name="Ali Nouri" userId="455d25df6a85d093" providerId="LiveId" clId="{C2200E16-BF61-4592-A66C-3AC5864EF7AF}" dt="2020-04-15T17:05:27.098" v="1501" actId="165"/>
          <ac:grpSpMkLst>
            <pc:docMk/>
            <pc:sldMk cId="2543737335" sldId="316"/>
            <ac:grpSpMk id="29" creationId="{07760564-1DB7-48C8-8703-155936EA897D}"/>
          </ac:grpSpMkLst>
        </pc:grpChg>
        <pc:grpChg chg="add mod">
          <ac:chgData name="Ali Nouri" userId="455d25df6a85d093" providerId="LiveId" clId="{C2200E16-BF61-4592-A66C-3AC5864EF7AF}" dt="2020-04-15T17:07:57.179" v="1507" actId="164"/>
          <ac:grpSpMkLst>
            <pc:docMk/>
            <pc:sldMk cId="2543737335" sldId="316"/>
            <ac:grpSpMk id="30" creationId="{A5D1C695-069F-4237-B7D0-C838D26FEBD8}"/>
          </ac:grpSpMkLst>
        </pc:grpChg>
        <pc:grpChg chg="add mod">
          <ac:chgData name="Ali Nouri" userId="455d25df6a85d093" providerId="LiveId" clId="{C2200E16-BF61-4592-A66C-3AC5864EF7AF}" dt="2020-04-15T17:08:18.037" v="1510" actId="1076"/>
          <ac:grpSpMkLst>
            <pc:docMk/>
            <pc:sldMk cId="2543737335" sldId="316"/>
            <ac:grpSpMk id="31" creationId="{8C668D8F-AA51-4596-BA1A-5553919ED141}"/>
          </ac:grpSpMkLst>
        </pc:grpChg>
        <pc:grpChg chg="add mod">
          <ac:chgData name="Ali Nouri" userId="455d25df6a85d093" providerId="LiveId" clId="{C2200E16-BF61-4592-A66C-3AC5864EF7AF}" dt="2020-04-15T17:37:34.870" v="1922" actId="1076"/>
          <ac:grpSpMkLst>
            <pc:docMk/>
            <pc:sldMk cId="2543737335" sldId="316"/>
            <ac:grpSpMk id="35" creationId="{E797459C-4326-4BF5-B4C5-64FA64C031DC}"/>
          </ac:grpSpMkLst>
        </pc:grpChg>
        <pc:picChg chg="add del mod">
          <ac:chgData name="Ali Nouri" userId="455d25df6a85d093" providerId="LiveId" clId="{C2200E16-BF61-4592-A66C-3AC5864EF7AF}" dt="2020-04-15T16:49:51.727" v="1371" actId="27803"/>
          <ac:picMkLst>
            <pc:docMk/>
            <pc:sldMk cId="2543737335" sldId="316"/>
            <ac:picMk id="10" creationId="{FAA60D57-6874-4338-952C-0E4EC605FF35}"/>
          </ac:picMkLst>
        </pc:picChg>
        <pc:picChg chg="add del mod">
          <ac:chgData name="Ali Nouri" userId="455d25df6a85d093" providerId="LiveId" clId="{C2200E16-BF61-4592-A66C-3AC5864EF7AF}" dt="2020-04-15T16:52:48.715" v="1408" actId="27803"/>
          <ac:picMkLst>
            <pc:docMk/>
            <pc:sldMk cId="2543737335" sldId="316"/>
            <ac:picMk id="22" creationId="{0C21B3B2-775B-4DEC-AF41-A812635F4AC3}"/>
          </ac:picMkLst>
        </pc:picChg>
        <pc:picChg chg="add del mod">
          <ac:chgData name="Ali Nouri" userId="455d25df6a85d093" providerId="LiveId" clId="{C2200E16-BF61-4592-A66C-3AC5864EF7AF}" dt="2020-04-15T16:54:27.426" v="1435" actId="478"/>
          <ac:picMkLst>
            <pc:docMk/>
            <pc:sldMk cId="2543737335" sldId="316"/>
            <ac:picMk id="25" creationId="{8FF05F98-38EA-4767-8F4C-91F2F12085C4}"/>
          </ac:picMkLst>
        </pc:picChg>
        <pc:picChg chg="add del mod">
          <ac:chgData name="Ali Nouri" userId="455d25df6a85d093" providerId="LiveId" clId="{C2200E16-BF61-4592-A66C-3AC5864EF7AF}" dt="2020-04-15T16:55:31.431" v="1442" actId="27803"/>
          <ac:picMkLst>
            <pc:docMk/>
            <pc:sldMk cId="2543737335" sldId="316"/>
            <ac:picMk id="27" creationId="{21BE4192-96C8-4280-AB4C-7B9CBC9DB4EB}"/>
          </ac:picMkLst>
        </pc:picChg>
      </pc:sldChg>
      <pc:sldChg chg="delSp modSp add del ord">
        <pc:chgData name="Ali Nouri" userId="455d25df6a85d093" providerId="LiveId" clId="{C2200E16-BF61-4592-A66C-3AC5864EF7AF}" dt="2020-04-15T17:14:12.562" v="1612" actId="2696"/>
        <pc:sldMkLst>
          <pc:docMk/>
          <pc:sldMk cId="2892323332" sldId="317"/>
        </pc:sldMkLst>
        <pc:spChg chg="del mod">
          <ac:chgData name="Ali Nouri" userId="455d25df6a85d093" providerId="LiveId" clId="{C2200E16-BF61-4592-A66C-3AC5864EF7AF}" dt="2020-04-15T17:13:11.334" v="1535" actId="478"/>
          <ac:spMkLst>
            <pc:docMk/>
            <pc:sldMk cId="2892323332" sldId="317"/>
            <ac:spMk id="2" creationId="{E33C2A27-638A-4241-A765-8B584A8A945B}"/>
          </ac:spMkLst>
        </pc:spChg>
        <pc:spChg chg="del">
          <ac:chgData name="Ali Nouri" userId="455d25df6a85d093" providerId="LiveId" clId="{C2200E16-BF61-4592-A66C-3AC5864EF7AF}" dt="2020-04-15T17:13:13.998" v="1536" actId="478"/>
          <ac:spMkLst>
            <pc:docMk/>
            <pc:sldMk cId="2892323332" sldId="317"/>
            <ac:spMk id="3" creationId="{D2FF38F5-5B67-4A5A-BDBA-588831DED3A3}"/>
          </ac:spMkLst>
        </pc:spChg>
      </pc:sldChg>
      <pc:sldChg chg="modSp add">
        <pc:chgData name="Ali Nouri" userId="455d25df6a85d093" providerId="LiveId" clId="{C2200E16-BF61-4592-A66C-3AC5864EF7AF}" dt="2020-04-15T17:13:56.512" v="1609" actId="20577"/>
        <pc:sldMkLst>
          <pc:docMk/>
          <pc:sldMk cId="3153660234" sldId="318"/>
        </pc:sldMkLst>
        <pc:spChg chg="mod">
          <ac:chgData name="Ali Nouri" userId="455d25df6a85d093" providerId="LiveId" clId="{C2200E16-BF61-4592-A66C-3AC5864EF7AF}" dt="2020-04-15T17:13:34.694" v="1562" actId="313"/>
          <ac:spMkLst>
            <pc:docMk/>
            <pc:sldMk cId="3153660234" sldId="318"/>
            <ac:spMk id="2" creationId="{CDBA65FB-52C0-4E60-A297-D64ED8C2ABD3}"/>
          </ac:spMkLst>
        </pc:spChg>
        <pc:spChg chg="mod">
          <ac:chgData name="Ali Nouri" userId="455d25df6a85d093" providerId="LiveId" clId="{C2200E16-BF61-4592-A66C-3AC5864EF7AF}" dt="2020-04-15T17:13:56.512" v="1609" actId="20577"/>
          <ac:spMkLst>
            <pc:docMk/>
            <pc:sldMk cId="3153660234" sldId="318"/>
            <ac:spMk id="3" creationId="{13BC5CFE-4621-4DC2-B924-8C9D4173AAF4}"/>
          </ac:spMkLst>
        </pc:spChg>
      </pc:sldChg>
      <pc:sldChg chg="addSp delSp modSp add setBg">
        <pc:chgData name="Ali Nouri" userId="455d25df6a85d093" providerId="LiveId" clId="{C2200E16-BF61-4592-A66C-3AC5864EF7AF}" dt="2020-04-18T16:53:14.930" v="2534"/>
        <pc:sldMkLst>
          <pc:docMk/>
          <pc:sldMk cId="351294464" sldId="319"/>
        </pc:sldMkLst>
        <pc:spChg chg="mod">
          <ac:chgData name="Ali Nouri" userId="455d25df6a85d093" providerId="LiveId" clId="{C2200E16-BF61-4592-A66C-3AC5864EF7AF}" dt="2020-04-15T17:30:46.723" v="1812" actId="1076"/>
          <ac:spMkLst>
            <pc:docMk/>
            <pc:sldMk cId="351294464" sldId="319"/>
            <ac:spMk id="2" creationId="{196FD346-5917-4E7F-9662-B0081E2A55BE}"/>
          </ac:spMkLst>
        </pc:spChg>
        <pc:spChg chg="del">
          <ac:chgData name="Ali Nouri" userId="455d25df6a85d093" providerId="LiveId" clId="{C2200E16-BF61-4592-A66C-3AC5864EF7AF}" dt="2020-04-15T17:14:25.452" v="1626" actId="478"/>
          <ac:spMkLst>
            <pc:docMk/>
            <pc:sldMk cId="351294464" sldId="319"/>
            <ac:spMk id="3" creationId="{8A04D1A3-C634-4744-9ABC-F3F74E1E1FB6}"/>
          </ac:spMkLst>
        </pc:spChg>
        <pc:spChg chg="add mod">
          <ac:chgData name="Ali Nouri" userId="455d25df6a85d093" providerId="LiveId" clId="{C2200E16-BF61-4592-A66C-3AC5864EF7AF}" dt="2020-04-15T17:30:46.723" v="1812" actId="1076"/>
          <ac:spMkLst>
            <pc:docMk/>
            <pc:sldMk cId="351294464" sldId="319"/>
            <ac:spMk id="4" creationId="{239A8950-0181-4438-B705-E9505829B3F5}"/>
          </ac:spMkLst>
        </pc:spChg>
        <pc:spChg chg="add del mod">
          <ac:chgData name="Ali Nouri" userId="455d25df6a85d093" providerId="LiveId" clId="{C2200E16-BF61-4592-A66C-3AC5864EF7AF}" dt="2020-04-15T17:19:01.661" v="1681" actId="478"/>
          <ac:spMkLst>
            <pc:docMk/>
            <pc:sldMk cId="351294464" sldId="319"/>
            <ac:spMk id="5" creationId="{159E13E7-ABB2-4C8B-8A3F-400EDADEFE2B}"/>
          </ac:spMkLst>
        </pc:spChg>
        <pc:spChg chg="add mod">
          <ac:chgData name="Ali Nouri" userId="455d25df6a85d093" providerId="LiveId" clId="{C2200E16-BF61-4592-A66C-3AC5864EF7AF}" dt="2020-04-15T17:30:46.723" v="1812" actId="1076"/>
          <ac:spMkLst>
            <pc:docMk/>
            <pc:sldMk cId="351294464" sldId="319"/>
            <ac:spMk id="6" creationId="{02D9CF04-7B7E-48E3-AC8C-A917C210075D}"/>
          </ac:spMkLst>
        </pc:spChg>
        <pc:spChg chg="add mod">
          <ac:chgData name="Ali Nouri" userId="455d25df6a85d093" providerId="LiveId" clId="{C2200E16-BF61-4592-A66C-3AC5864EF7AF}" dt="2020-04-15T17:30:46.723" v="1812" actId="1076"/>
          <ac:spMkLst>
            <pc:docMk/>
            <pc:sldMk cId="351294464" sldId="319"/>
            <ac:spMk id="7" creationId="{23EAF7C8-6CE2-46EA-BEFF-34F743682364}"/>
          </ac:spMkLst>
        </pc:spChg>
        <pc:spChg chg="add mod">
          <ac:chgData name="Ali Nouri" userId="455d25df6a85d093" providerId="LiveId" clId="{C2200E16-BF61-4592-A66C-3AC5864EF7AF}" dt="2020-04-15T17:30:46.723" v="1812" actId="1076"/>
          <ac:spMkLst>
            <pc:docMk/>
            <pc:sldMk cId="351294464" sldId="319"/>
            <ac:spMk id="8" creationId="{F99800A6-2696-4614-9265-80489E4A8BDD}"/>
          </ac:spMkLst>
        </pc:spChg>
        <pc:spChg chg="add mod">
          <ac:chgData name="Ali Nouri" userId="455d25df6a85d093" providerId="LiveId" clId="{C2200E16-BF61-4592-A66C-3AC5864EF7AF}" dt="2020-04-15T17:29:53.640" v="1802" actId="164"/>
          <ac:spMkLst>
            <pc:docMk/>
            <pc:sldMk cId="351294464" sldId="319"/>
            <ac:spMk id="9" creationId="{CD5DE9C9-25FD-47F0-8ABB-89B3B819C76A}"/>
          </ac:spMkLst>
        </pc:spChg>
        <pc:spChg chg="add mod">
          <ac:chgData name="Ali Nouri" userId="455d25df6a85d093" providerId="LiveId" clId="{C2200E16-BF61-4592-A66C-3AC5864EF7AF}" dt="2020-04-15T17:29:59.053" v="1804" actId="164"/>
          <ac:spMkLst>
            <pc:docMk/>
            <pc:sldMk cId="351294464" sldId="319"/>
            <ac:spMk id="10" creationId="{1FFB89CC-47B8-4C55-B743-D39D859B4F7F}"/>
          </ac:spMkLst>
        </pc:spChg>
        <pc:spChg chg="add mod">
          <ac:chgData name="Ali Nouri" userId="455d25df6a85d093" providerId="LiveId" clId="{C2200E16-BF61-4592-A66C-3AC5864EF7AF}" dt="2020-04-15T17:29:59.053" v="1804" actId="164"/>
          <ac:spMkLst>
            <pc:docMk/>
            <pc:sldMk cId="351294464" sldId="319"/>
            <ac:spMk id="11" creationId="{2B200AFA-1ADD-46D0-8E2A-E480E00C6ECE}"/>
          </ac:spMkLst>
        </pc:spChg>
        <pc:spChg chg="add mod">
          <ac:chgData name="Ali Nouri" userId="455d25df6a85d093" providerId="LiveId" clId="{C2200E16-BF61-4592-A66C-3AC5864EF7AF}" dt="2020-04-15T17:29:49.660" v="1800" actId="164"/>
          <ac:spMkLst>
            <pc:docMk/>
            <pc:sldMk cId="351294464" sldId="319"/>
            <ac:spMk id="12" creationId="{ADB4FE88-ED70-408A-BFD4-11F481D87AF7}"/>
          </ac:spMkLst>
        </pc:spChg>
        <pc:spChg chg="add mod">
          <ac:chgData name="Ali Nouri" userId="455d25df6a85d093" providerId="LiveId" clId="{C2200E16-BF61-4592-A66C-3AC5864EF7AF}" dt="2020-04-15T17:29:42.816" v="1798" actId="164"/>
          <ac:spMkLst>
            <pc:docMk/>
            <pc:sldMk cId="351294464" sldId="319"/>
            <ac:spMk id="13" creationId="{E202AC73-0FAA-4DCB-A226-F66E10FA56C1}"/>
          </ac:spMkLst>
        </pc:spChg>
        <pc:spChg chg="add mod">
          <ac:chgData name="Ali Nouri" userId="455d25df6a85d093" providerId="LiveId" clId="{C2200E16-BF61-4592-A66C-3AC5864EF7AF}" dt="2020-04-15T17:26:58.549" v="1769" actId="164"/>
          <ac:spMkLst>
            <pc:docMk/>
            <pc:sldMk cId="351294464" sldId="319"/>
            <ac:spMk id="15" creationId="{EC1C3449-1339-4FF9-ADB9-29F38C8AE327}"/>
          </ac:spMkLst>
        </pc:spChg>
        <pc:spChg chg="add mod">
          <ac:chgData name="Ali Nouri" userId="455d25df6a85d093" providerId="LiveId" clId="{C2200E16-BF61-4592-A66C-3AC5864EF7AF}" dt="2020-04-15T17:26:58.549" v="1769" actId="164"/>
          <ac:spMkLst>
            <pc:docMk/>
            <pc:sldMk cId="351294464" sldId="319"/>
            <ac:spMk id="16" creationId="{49683E10-FC64-47A2-BAAC-5A14CAF8C938}"/>
          </ac:spMkLst>
        </pc:spChg>
        <pc:spChg chg="add mod">
          <ac:chgData name="Ali Nouri" userId="455d25df6a85d093" providerId="LiveId" clId="{C2200E16-BF61-4592-A66C-3AC5864EF7AF}" dt="2020-04-15T17:26:58.549" v="1769" actId="164"/>
          <ac:spMkLst>
            <pc:docMk/>
            <pc:sldMk cId="351294464" sldId="319"/>
            <ac:spMk id="17" creationId="{162F2C58-EEA5-4B05-B358-BAB1F3688730}"/>
          </ac:spMkLst>
        </pc:spChg>
        <pc:spChg chg="add mod">
          <ac:chgData name="Ali Nouri" userId="455d25df6a85d093" providerId="LiveId" clId="{C2200E16-BF61-4592-A66C-3AC5864EF7AF}" dt="2020-04-15T17:26:58.549" v="1769" actId="164"/>
          <ac:spMkLst>
            <pc:docMk/>
            <pc:sldMk cId="351294464" sldId="319"/>
            <ac:spMk id="18" creationId="{8435C03E-D6EE-4518-A54C-9807DB5C9384}"/>
          </ac:spMkLst>
        </pc:spChg>
        <pc:spChg chg="add mod">
          <ac:chgData name="Ali Nouri" userId="455d25df6a85d093" providerId="LiveId" clId="{C2200E16-BF61-4592-A66C-3AC5864EF7AF}" dt="2020-04-15T17:26:58.549" v="1769" actId="164"/>
          <ac:spMkLst>
            <pc:docMk/>
            <pc:sldMk cId="351294464" sldId="319"/>
            <ac:spMk id="19" creationId="{FE7B11D7-AB32-4D46-9E93-821CC4BB4A36}"/>
          </ac:spMkLst>
        </pc:spChg>
        <pc:spChg chg="add mod">
          <ac:chgData name="Ali Nouri" userId="455d25df6a85d093" providerId="LiveId" clId="{C2200E16-BF61-4592-A66C-3AC5864EF7AF}" dt="2020-04-15T17:30:53.805" v="1813" actId="207"/>
          <ac:spMkLst>
            <pc:docMk/>
            <pc:sldMk cId="351294464" sldId="319"/>
            <ac:spMk id="20" creationId="{64D693CB-0A97-4363-86C3-0A05A7FE174A}"/>
          </ac:spMkLst>
        </pc:spChg>
        <pc:spChg chg="add mod">
          <ac:chgData name="Ali Nouri" userId="455d25df6a85d093" providerId="LiveId" clId="{C2200E16-BF61-4592-A66C-3AC5864EF7AF}" dt="2020-04-15T17:30:58.605" v="1814" actId="14100"/>
          <ac:spMkLst>
            <pc:docMk/>
            <pc:sldMk cId="351294464" sldId="319"/>
            <ac:spMk id="21" creationId="{E08FEC09-73E3-4496-A2BE-D47BC03E724F}"/>
          </ac:spMkLst>
        </pc:spChg>
        <pc:spChg chg="add mod">
          <ac:chgData name="Ali Nouri" userId="455d25df6a85d093" providerId="LiveId" clId="{C2200E16-BF61-4592-A66C-3AC5864EF7AF}" dt="2020-04-15T17:29:53.640" v="1802" actId="164"/>
          <ac:spMkLst>
            <pc:docMk/>
            <pc:sldMk cId="351294464" sldId="319"/>
            <ac:spMk id="23" creationId="{E8B5254E-6CB5-4F2E-B96F-F5985797294E}"/>
          </ac:spMkLst>
        </pc:spChg>
        <pc:spChg chg="add mod">
          <ac:chgData name="Ali Nouri" userId="455d25df6a85d093" providerId="LiveId" clId="{C2200E16-BF61-4592-A66C-3AC5864EF7AF}" dt="2020-04-15T17:29:49.660" v="1800" actId="164"/>
          <ac:spMkLst>
            <pc:docMk/>
            <pc:sldMk cId="351294464" sldId="319"/>
            <ac:spMk id="24" creationId="{6727B615-C075-4B4B-B15B-779F264E9CAD}"/>
          </ac:spMkLst>
        </pc:spChg>
        <pc:spChg chg="add mod">
          <ac:chgData name="Ali Nouri" userId="455d25df6a85d093" providerId="LiveId" clId="{C2200E16-BF61-4592-A66C-3AC5864EF7AF}" dt="2020-04-15T17:29:42.816" v="1798" actId="164"/>
          <ac:spMkLst>
            <pc:docMk/>
            <pc:sldMk cId="351294464" sldId="319"/>
            <ac:spMk id="25" creationId="{109137DF-CCEA-4955-81B1-CD8E0912575D}"/>
          </ac:spMkLst>
        </pc:spChg>
        <pc:spChg chg="add mod">
          <ac:chgData name="Ali Nouri" userId="455d25df6a85d093" providerId="LiveId" clId="{C2200E16-BF61-4592-A66C-3AC5864EF7AF}" dt="2020-04-15T18:28:19.862" v="2091" actId="164"/>
          <ac:spMkLst>
            <pc:docMk/>
            <pc:sldMk cId="351294464" sldId="319"/>
            <ac:spMk id="30" creationId="{5012699A-3047-49C2-A30C-4260B778120E}"/>
          </ac:spMkLst>
        </pc:spChg>
        <pc:spChg chg="add mod">
          <ac:chgData name="Ali Nouri" userId="455d25df6a85d093" providerId="LiveId" clId="{C2200E16-BF61-4592-A66C-3AC5864EF7AF}" dt="2020-04-15T18:28:18.288" v="2090" actId="164"/>
          <ac:spMkLst>
            <pc:docMk/>
            <pc:sldMk cId="351294464" sldId="319"/>
            <ac:spMk id="31" creationId="{0999EF6B-7657-4ECA-943A-8F1ED33E5E44}"/>
          </ac:spMkLst>
        </pc:spChg>
        <pc:spChg chg="add mod">
          <ac:chgData name="Ali Nouri" userId="455d25df6a85d093" providerId="LiveId" clId="{C2200E16-BF61-4592-A66C-3AC5864EF7AF}" dt="2020-04-15T18:28:18.288" v="2090" actId="164"/>
          <ac:spMkLst>
            <pc:docMk/>
            <pc:sldMk cId="351294464" sldId="319"/>
            <ac:spMk id="32" creationId="{E16AA97B-799F-4270-AC75-138F0C3F2CF5}"/>
          </ac:spMkLst>
        </pc:spChg>
        <pc:spChg chg="add mod">
          <ac:chgData name="Ali Nouri" userId="455d25df6a85d093" providerId="LiveId" clId="{C2200E16-BF61-4592-A66C-3AC5864EF7AF}" dt="2020-04-15T18:28:19.862" v="2091" actId="164"/>
          <ac:spMkLst>
            <pc:docMk/>
            <pc:sldMk cId="351294464" sldId="319"/>
            <ac:spMk id="33" creationId="{FD7C8A93-2AFE-400C-A4AD-97327F437599}"/>
          </ac:spMkLst>
        </pc:spChg>
        <pc:grpChg chg="add mod">
          <ac:chgData name="Ali Nouri" userId="455d25df6a85d093" providerId="LiveId" clId="{C2200E16-BF61-4592-A66C-3AC5864EF7AF}" dt="2020-04-15T17:31:08.263" v="1815" actId="1076"/>
          <ac:grpSpMkLst>
            <pc:docMk/>
            <pc:sldMk cId="351294464" sldId="319"/>
            <ac:grpSpMk id="22" creationId="{BD8844F9-7CDA-49FC-9734-A19F93F1ABBA}"/>
          </ac:grpSpMkLst>
        </pc:grpChg>
        <pc:grpChg chg="add mod">
          <ac:chgData name="Ali Nouri" userId="455d25df6a85d093" providerId="LiveId" clId="{C2200E16-BF61-4592-A66C-3AC5864EF7AF}" dt="2020-04-15T17:30:46.723" v="1812" actId="1076"/>
          <ac:grpSpMkLst>
            <pc:docMk/>
            <pc:sldMk cId="351294464" sldId="319"/>
            <ac:grpSpMk id="26" creationId="{B8A60FCF-0882-4485-9615-A8808853FE03}"/>
          </ac:grpSpMkLst>
        </pc:grpChg>
        <pc:grpChg chg="add mod">
          <ac:chgData name="Ali Nouri" userId="455d25df6a85d093" providerId="LiveId" clId="{C2200E16-BF61-4592-A66C-3AC5864EF7AF}" dt="2020-04-15T17:30:46.723" v="1812" actId="1076"/>
          <ac:grpSpMkLst>
            <pc:docMk/>
            <pc:sldMk cId="351294464" sldId="319"/>
            <ac:grpSpMk id="27" creationId="{2DB0E2DE-FC98-4534-98EF-79D5D7E30021}"/>
          </ac:grpSpMkLst>
        </pc:grpChg>
        <pc:grpChg chg="add mod">
          <ac:chgData name="Ali Nouri" userId="455d25df6a85d093" providerId="LiveId" clId="{C2200E16-BF61-4592-A66C-3AC5864EF7AF}" dt="2020-04-15T17:30:46.723" v="1812" actId="1076"/>
          <ac:grpSpMkLst>
            <pc:docMk/>
            <pc:sldMk cId="351294464" sldId="319"/>
            <ac:grpSpMk id="28" creationId="{0983199B-5B10-4801-9DDE-DAEA2952195C}"/>
          </ac:grpSpMkLst>
        </pc:grpChg>
        <pc:grpChg chg="add mod">
          <ac:chgData name="Ali Nouri" userId="455d25df6a85d093" providerId="LiveId" clId="{C2200E16-BF61-4592-A66C-3AC5864EF7AF}" dt="2020-04-15T17:30:46.723" v="1812" actId="1076"/>
          <ac:grpSpMkLst>
            <pc:docMk/>
            <pc:sldMk cId="351294464" sldId="319"/>
            <ac:grpSpMk id="29" creationId="{5536634C-9DCF-4BA1-AA44-EBB0BFD672E4}"/>
          </ac:grpSpMkLst>
        </pc:grpChg>
        <pc:grpChg chg="add mod">
          <ac:chgData name="Ali Nouri" userId="455d25df6a85d093" providerId="LiveId" clId="{C2200E16-BF61-4592-A66C-3AC5864EF7AF}" dt="2020-04-15T18:28:15.891" v="2089" actId="164"/>
          <ac:grpSpMkLst>
            <pc:docMk/>
            <pc:sldMk cId="351294464" sldId="319"/>
            <ac:grpSpMk id="34" creationId="{6C06B3F2-380E-4944-B7EC-4E6F1DFC9721}"/>
          </ac:grpSpMkLst>
        </pc:grpChg>
        <pc:grpChg chg="add mod">
          <ac:chgData name="Ali Nouri" userId="455d25df6a85d093" providerId="LiveId" clId="{C2200E16-BF61-4592-A66C-3AC5864EF7AF}" dt="2020-04-15T18:28:30.455" v="2102" actId="1035"/>
          <ac:grpSpMkLst>
            <pc:docMk/>
            <pc:sldMk cId="351294464" sldId="319"/>
            <ac:grpSpMk id="35" creationId="{E2274EB7-C38E-421D-B89E-91192607924E}"/>
          </ac:grpSpMkLst>
        </pc:grpChg>
        <pc:grpChg chg="add mod">
          <ac:chgData name="Ali Nouri" userId="455d25df6a85d093" providerId="LiveId" clId="{C2200E16-BF61-4592-A66C-3AC5864EF7AF}" dt="2020-04-15T18:28:22.910" v="2092" actId="1076"/>
          <ac:grpSpMkLst>
            <pc:docMk/>
            <pc:sldMk cId="351294464" sldId="319"/>
            <ac:grpSpMk id="36" creationId="{96E1BA36-4FA4-4363-92A6-ED031EA0791C}"/>
          </ac:grpSpMkLst>
        </pc:grpChg>
        <pc:picChg chg="add mod modCrop">
          <ac:chgData name="Ali Nouri" userId="455d25df6a85d093" providerId="LiveId" clId="{C2200E16-BF61-4592-A66C-3AC5864EF7AF}" dt="2020-04-15T17:26:58.549" v="1769" actId="164"/>
          <ac:picMkLst>
            <pc:docMk/>
            <pc:sldMk cId="351294464" sldId="319"/>
            <ac:picMk id="14" creationId="{23D758BB-7C71-4A6B-B35C-2C15AD199A6B}"/>
          </ac:picMkLst>
        </pc:picChg>
      </pc:sldChg>
      <pc:sldChg chg="addSp delSp modSp add del">
        <pc:chgData name="Ali Nouri" userId="455d25df6a85d093" providerId="LiveId" clId="{C2200E16-BF61-4592-A66C-3AC5864EF7AF}" dt="2020-04-15T17:37:50.269" v="1924" actId="47"/>
        <pc:sldMkLst>
          <pc:docMk/>
          <pc:sldMk cId="1055128469" sldId="320"/>
        </pc:sldMkLst>
        <pc:spChg chg="del">
          <ac:chgData name="Ali Nouri" userId="455d25df6a85d093" providerId="LiveId" clId="{C2200E16-BF61-4592-A66C-3AC5864EF7AF}" dt="2020-04-15T17:33:16.952" v="1825" actId="478"/>
          <ac:spMkLst>
            <pc:docMk/>
            <pc:sldMk cId="1055128469" sldId="320"/>
            <ac:spMk id="7" creationId="{52C82611-BAC9-4E52-8B14-0DD25C4597A3}"/>
          </ac:spMkLst>
        </pc:spChg>
        <pc:spChg chg="mod topLvl">
          <ac:chgData name="Ali Nouri" userId="455d25df6a85d093" providerId="LiveId" clId="{C2200E16-BF61-4592-A66C-3AC5864EF7AF}" dt="2020-04-15T17:33:29.711" v="1828" actId="165"/>
          <ac:spMkLst>
            <pc:docMk/>
            <pc:sldMk cId="1055128469" sldId="320"/>
            <ac:spMk id="20" creationId="{2B88A3F9-CABF-4A6E-900A-F72B723F389C}"/>
          </ac:spMkLst>
        </pc:spChg>
        <pc:spChg chg="mod topLvl">
          <ac:chgData name="Ali Nouri" userId="455d25df6a85d093" providerId="LiveId" clId="{C2200E16-BF61-4592-A66C-3AC5864EF7AF}" dt="2020-04-15T17:33:32.016" v="1829" actId="165"/>
          <ac:spMkLst>
            <pc:docMk/>
            <pc:sldMk cId="1055128469" sldId="320"/>
            <ac:spMk id="21" creationId="{814CE5EA-7145-4654-BDF7-9225FD5996FA}"/>
          </ac:spMkLst>
        </pc:spChg>
        <pc:spChg chg="mod topLvl">
          <ac:chgData name="Ali Nouri" userId="455d25df6a85d093" providerId="LiveId" clId="{C2200E16-BF61-4592-A66C-3AC5864EF7AF}" dt="2020-04-15T17:33:32.016" v="1829" actId="165"/>
          <ac:spMkLst>
            <pc:docMk/>
            <pc:sldMk cId="1055128469" sldId="320"/>
            <ac:spMk id="22" creationId="{CC55AF30-EDB8-48A4-B629-CA875DB24227}"/>
          </ac:spMkLst>
        </pc:spChg>
        <pc:spChg chg="del">
          <ac:chgData name="Ali Nouri" userId="455d25df6a85d093" providerId="LiveId" clId="{C2200E16-BF61-4592-A66C-3AC5864EF7AF}" dt="2020-04-15T17:33:16.952" v="1825" actId="478"/>
          <ac:spMkLst>
            <pc:docMk/>
            <pc:sldMk cId="1055128469" sldId="320"/>
            <ac:spMk id="51" creationId="{CA220EDC-6B50-4587-A43A-9F31E73ADD66}"/>
          </ac:spMkLst>
        </pc:spChg>
        <pc:spChg chg="del">
          <ac:chgData name="Ali Nouri" userId="455d25df6a85d093" providerId="LiveId" clId="{C2200E16-BF61-4592-A66C-3AC5864EF7AF}" dt="2020-04-15T17:33:16.952" v="1825" actId="478"/>
          <ac:spMkLst>
            <pc:docMk/>
            <pc:sldMk cId="1055128469" sldId="320"/>
            <ac:spMk id="52" creationId="{BD818319-E891-4E56-8BCB-2217217B062C}"/>
          </ac:spMkLst>
        </pc:spChg>
        <pc:grpChg chg="add del">
          <ac:chgData name="Ali Nouri" userId="455d25df6a85d093" providerId="LiveId" clId="{C2200E16-BF61-4592-A66C-3AC5864EF7AF}" dt="2020-04-15T17:33:14.756" v="1824"/>
          <ac:grpSpMkLst>
            <pc:docMk/>
            <pc:sldMk cId="1055128469" sldId="320"/>
            <ac:grpSpMk id="9" creationId="{7C1C8A91-D6EB-440D-9A13-8DC6FA188DDB}"/>
          </ac:grpSpMkLst>
        </pc:grpChg>
        <pc:grpChg chg="add del mod">
          <ac:chgData name="Ali Nouri" userId="455d25df6a85d093" providerId="LiveId" clId="{C2200E16-BF61-4592-A66C-3AC5864EF7AF}" dt="2020-04-15T17:33:29.711" v="1828" actId="165"/>
          <ac:grpSpMkLst>
            <pc:docMk/>
            <pc:sldMk cId="1055128469" sldId="320"/>
            <ac:grpSpMk id="18" creationId="{C17D0516-010A-455E-A498-E5B3AFFF48BF}"/>
          </ac:grpSpMkLst>
        </pc:grpChg>
        <pc:grpChg chg="del mod topLvl">
          <ac:chgData name="Ali Nouri" userId="455d25df6a85d093" providerId="LiveId" clId="{C2200E16-BF61-4592-A66C-3AC5864EF7AF}" dt="2020-04-15T17:33:32.016" v="1829" actId="165"/>
          <ac:grpSpMkLst>
            <pc:docMk/>
            <pc:sldMk cId="1055128469" sldId="320"/>
            <ac:grpSpMk id="19" creationId="{E29E0704-3997-4A0C-8E8B-D5B65AC73922}"/>
          </ac:grpSpMkLst>
        </pc:grpChg>
        <pc:picChg chg="mod topLvl">
          <ac:chgData name="Ali Nouri" userId="455d25df6a85d093" providerId="LiveId" clId="{C2200E16-BF61-4592-A66C-3AC5864EF7AF}" dt="2020-04-15T17:33:32.016" v="1829" actId="165"/>
          <ac:picMkLst>
            <pc:docMk/>
            <pc:sldMk cId="1055128469" sldId="320"/>
            <ac:picMk id="23" creationId="{EA0BC61C-4D6F-43AA-AA18-6A65AE45C20C}"/>
          </ac:picMkLst>
        </pc:picChg>
      </pc:sldChg>
      <pc:sldChg chg="addSp delSp modSp add del">
        <pc:chgData name="Ali Nouri" userId="455d25df6a85d093" providerId="LiveId" clId="{C2200E16-BF61-4592-A66C-3AC5864EF7AF}" dt="2020-04-15T17:37:50.269" v="1924" actId="47"/>
        <pc:sldMkLst>
          <pc:docMk/>
          <pc:sldMk cId="265569835" sldId="321"/>
        </pc:sldMkLst>
        <pc:spChg chg="mod">
          <ac:chgData name="Ali Nouri" userId="455d25df6a85d093" providerId="LiveId" clId="{C2200E16-BF61-4592-A66C-3AC5864EF7AF}" dt="2020-04-15T17:33:09.541" v="1822" actId="164"/>
          <ac:spMkLst>
            <pc:docMk/>
            <pc:sldMk cId="265569835" sldId="321"/>
            <ac:spMk id="20" creationId="{C77D3BA2-C393-43CA-BE7F-75782D714545}"/>
          </ac:spMkLst>
        </pc:spChg>
        <pc:grpChg chg="mod topLvl">
          <ac:chgData name="Ali Nouri" userId="455d25df6a85d093" providerId="LiveId" clId="{C2200E16-BF61-4592-A66C-3AC5864EF7AF}" dt="2020-04-15T17:33:06.428" v="1821" actId="165"/>
          <ac:grpSpMkLst>
            <pc:docMk/>
            <pc:sldMk cId="265569835" sldId="321"/>
            <ac:grpSpMk id="5" creationId="{C9D6E1C0-DBBE-415C-923C-7A0044D476B8}"/>
          </ac:grpSpMkLst>
        </pc:grpChg>
        <pc:grpChg chg="add mod">
          <ac:chgData name="Ali Nouri" userId="455d25df6a85d093" providerId="LiveId" clId="{C2200E16-BF61-4592-A66C-3AC5864EF7AF}" dt="2020-04-15T17:33:09.541" v="1822" actId="164"/>
          <ac:grpSpMkLst>
            <pc:docMk/>
            <pc:sldMk cId="265569835" sldId="321"/>
            <ac:grpSpMk id="6" creationId="{23E50A03-1B9B-4726-8B9F-2AF8DA620E24}"/>
          </ac:grpSpMkLst>
        </pc:grpChg>
        <pc:grpChg chg="mod topLvl">
          <ac:chgData name="Ali Nouri" userId="455d25df6a85d093" providerId="LiveId" clId="{C2200E16-BF61-4592-A66C-3AC5864EF7AF}" dt="2020-04-15T17:33:09.541" v="1822" actId="164"/>
          <ac:grpSpMkLst>
            <pc:docMk/>
            <pc:sldMk cId="265569835" sldId="321"/>
            <ac:grpSpMk id="8" creationId="{C27597E9-0554-430D-A546-C7B04584B41A}"/>
          </ac:grpSpMkLst>
        </pc:grpChg>
        <pc:grpChg chg="del">
          <ac:chgData name="Ali Nouri" userId="455d25df6a85d093" providerId="LiveId" clId="{C2200E16-BF61-4592-A66C-3AC5864EF7AF}" dt="2020-04-15T17:33:06.428" v="1821" actId="165"/>
          <ac:grpSpMkLst>
            <pc:docMk/>
            <pc:sldMk cId="265569835" sldId="321"/>
            <ac:grpSpMk id="18" creationId="{DB339306-066F-4A9B-B88F-06FFF7287FC1}"/>
          </ac:grpSpMkLst>
        </pc:grpChg>
      </pc:sldChg>
      <pc:sldChg chg="add del">
        <pc:chgData name="Ali Nouri" userId="455d25df6a85d093" providerId="LiveId" clId="{C2200E16-BF61-4592-A66C-3AC5864EF7AF}" dt="2020-04-15T17:37:50.269" v="1924" actId="47"/>
        <pc:sldMkLst>
          <pc:docMk/>
          <pc:sldMk cId="964584559" sldId="322"/>
        </pc:sldMkLst>
      </pc:sldChg>
      <pc:sldChg chg="addSp delSp modSp add">
        <pc:chgData name="Ali Nouri" userId="455d25df6a85d093" providerId="LiveId" clId="{C2200E16-BF61-4592-A66C-3AC5864EF7AF}" dt="2020-04-15T18:19:43.981" v="2033" actId="164"/>
        <pc:sldMkLst>
          <pc:docMk/>
          <pc:sldMk cId="2809151280" sldId="323"/>
        </pc:sldMkLst>
        <pc:spChg chg="add mod">
          <ac:chgData name="Ali Nouri" userId="455d25df6a85d093" providerId="LiveId" clId="{C2200E16-BF61-4592-A66C-3AC5864EF7AF}" dt="2020-04-15T18:19:43.981" v="2033" actId="164"/>
          <ac:spMkLst>
            <pc:docMk/>
            <pc:sldMk cId="2809151280" sldId="323"/>
            <ac:spMk id="4" creationId="{BA963FB8-1AC3-4EF5-9E67-DFB7ADE61479}"/>
          </ac:spMkLst>
        </pc:spChg>
        <pc:spChg chg="add mod">
          <ac:chgData name="Ali Nouri" userId="455d25df6a85d093" providerId="LiveId" clId="{C2200E16-BF61-4592-A66C-3AC5864EF7AF}" dt="2020-04-15T18:19:43.981" v="2033" actId="164"/>
          <ac:spMkLst>
            <pc:docMk/>
            <pc:sldMk cId="2809151280" sldId="323"/>
            <ac:spMk id="8" creationId="{B35C8E06-7D92-4E58-8210-EDF2ACC62C58}"/>
          </ac:spMkLst>
        </pc:spChg>
        <pc:grpChg chg="add mod">
          <ac:chgData name="Ali Nouri" userId="455d25df6a85d093" providerId="LiveId" clId="{C2200E16-BF61-4592-A66C-3AC5864EF7AF}" dt="2020-04-15T18:19:43.981" v="2033" actId="164"/>
          <ac:grpSpMkLst>
            <pc:docMk/>
            <pc:sldMk cId="2809151280" sldId="323"/>
            <ac:grpSpMk id="9" creationId="{40DAE351-1539-43C6-84A3-E0EE516F3C2D}"/>
          </ac:grpSpMkLst>
        </pc:grpChg>
        <pc:grpChg chg="add del mod">
          <ac:chgData name="Ali Nouri" userId="455d25df6a85d093" providerId="LiveId" clId="{C2200E16-BF61-4592-A66C-3AC5864EF7AF}" dt="2020-04-15T18:17:59.722" v="2006"/>
          <ac:grpSpMkLst>
            <pc:docMk/>
            <pc:sldMk cId="2809151280" sldId="323"/>
            <ac:grpSpMk id="15" creationId="{977691E1-ABBD-4E1A-927F-923427457A06}"/>
          </ac:grpSpMkLst>
        </pc:grpChg>
        <pc:picChg chg="add mod modCrop">
          <ac:chgData name="Ali Nouri" userId="455d25df6a85d093" providerId="LiveId" clId="{C2200E16-BF61-4592-A66C-3AC5864EF7AF}" dt="2020-04-15T18:19:43.981" v="2033" actId="164"/>
          <ac:picMkLst>
            <pc:docMk/>
            <pc:sldMk cId="2809151280" sldId="323"/>
            <ac:picMk id="5" creationId="{41200B8B-36E8-4A45-8E88-73EA11190F47}"/>
          </ac:picMkLst>
        </pc:picChg>
        <pc:picChg chg="add del mod">
          <ac:chgData name="Ali Nouri" userId="455d25df6a85d093" providerId="LiveId" clId="{C2200E16-BF61-4592-A66C-3AC5864EF7AF}" dt="2020-04-15T18:17:45.522" v="2002" actId="478"/>
          <ac:picMkLst>
            <pc:docMk/>
            <pc:sldMk cId="2809151280" sldId="323"/>
            <ac:picMk id="14" creationId="{80234726-E0DE-4EEB-B756-E6E959E3A185}"/>
          </ac:picMkLst>
        </pc:picChg>
      </pc:sldChg>
      <pc:sldChg chg="addSp add">
        <pc:chgData name="Ali Nouri" userId="455d25df6a85d093" providerId="LiveId" clId="{C2200E16-BF61-4592-A66C-3AC5864EF7AF}" dt="2020-04-15T18:19:47.072" v="2034"/>
        <pc:sldMkLst>
          <pc:docMk/>
          <pc:sldMk cId="1350273016" sldId="324"/>
        </pc:sldMkLst>
        <pc:grpChg chg="add">
          <ac:chgData name="Ali Nouri" userId="455d25df6a85d093" providerId="LiveId" clId="{C2200E16-BF61-4592-A66C-3AC5864EF7AF}" dt="2020-04-15T18:19:47.072" v="2034"/>
          <ac:grpSpMkLst>
            <pc:docMk/>
            <pc:sldMk cId="1350273016" sldId="324"/>
            <ac:grpSpMk id="17" creationId="{151EF52D-65FE-4C40-8C91-038B12172F79}"/>
          </ac:grpSpMkLst>
        </pc:grpChg>
      </pc:sldChg>
      <pc:sldChg chg="addSp modSp add">
        <pc:chgData name="Ali Nouri" userId="455d25df6a85d093" providerId="LiveId" clId="{C2200E16-BF61-4592-A66C-3AC5864EF7AF}" dt="2020-04-15T18:19:49.144" v="2035"/>
        <pc:sldMkLst>
          <pc:docMk/>
          <pc:sldMk cId="1274711840" sldId="325"/>
        </pc:sldMkLst>
        <pc:spChg chg="mod">
          <ac:chgData name="Ali Nouri" userId="455d25df6a85d093" providerId="LiveId" clId="{C2200E16-BF61-4592-A66C-3AC5864EF7AF}" dt="2020-04-15T17:38:26.262" v="1925" actId="207"/>
          <ac:spMkLst>
            <pc:docMk/>
            <pc:sldMk cId="1274711840" sldId="325"/>
            <ac:spMk id="14" creationId="{FAA60D57-6874-4338-952C-0E4EC605FF35}"/>
          </ac:spMkLst>
        </pc:spChg>
        <pc:spChg chg="mod">
          <ac:chgData name="Ali Nouri" userId="455d25df6a85d093" providerId="LiveId" clId="{C2200E16-BF61-4592-A66C-3AC5864EF7AF}" dt="2020-04-15T17:38:44.784" v="1927" actId="1076"/>
          <ac:spMkLst>
            <pc:docMk/>
            <pc:sldMk cId="1274711840" sldId="325"/>
            <ac:spMk id="20" creationId="{DDAC9499-B5ED-498F-934E-F2D728DFF307}"/>
          </ac:spMkLst>
        </pc:spChg>
        <pc:grpChg chg="add">
          <ac:chgData name="Ali Nouri" userId="455d25df6a85d093" providerId="LiveId" clId="{C2200E16-BF61-4592-A66C-3AC5864EF7AF}" dt="2020-04-15T18:19:49.144" v="2035"/>
          <ac:grpSpMkLst>
            <pc:docMk/>
            <pc:sldMk cId="1274711840" sldId="325"/>
            <ac:grpSpMk id="13" creationId="{A5E9DB3E-DD0C-4150-B394-9B6A7CFF32E7}"/>
          </ac:grpSpMkLst>
        </pc:grpChg>
      </pc:sldChg>
      <pc:sldChg chg="addSp delSp modSp add">
        <pc:chgData name="Ali Nouri" userId="455d25df6a85d093" providerId="LiveId" clId="{C2200E16-BF61-4592-A66C-3AC5864EF7AF}" dt="2020-04-15T18:19:50.611" v="2036"/>
        <pc:sldMkLst>
          <pc:docMk/>
          <pc:sldMk cId="1155851272" sldId="326"/>
        </pc:sldMkLst>
        <pc:spChg chg="add del mod topLvl">
          <ac:chgData name="Ali Nouri" userId="455d25df6a85d093" providerId="LiveId" clId="{C2200E16-BF61-4592-A66C-3AC5864EF7AF}" dt="2020-04-15T17:43:10.144" v="1977" actId="478"/>
          <ac:spMkLst>
            <pc:docMk/>
            <pc:sldMk cId="1155851272" sldId="326"/>
            <ac:spMk id="4" creationId="{9B01E6B4-83CB-4C87-9C4D-AA84457F3AED}"/>
          </ac:spMkLst>
        </pc:spChg>
        <pc:spChg chg="mod">
          <ac:chgData name="Ali Nouri" userId="455d25df6a85d093" providerId="LiveId" clId="{C2200E16-BF61-4592-A66C-3AC5864EF7AF}" dt="2020-04-15T17:44:24.967" v="1990" actId="1076"/>
          <ac:spMkLst>
            <pc:docMk/>
            <pc:sldMk cId="1155851272" sldId="326"/>
            <ac:spMk id="6" creationId="{3F2854BA-2732-4F1F-A3A5-A077D32AF9F5}"/>
          </ac:spMkLst>
        </pc:spChg>
        <pc:spChg chg="add del mod topLvl">
          <ac:chgData name="Ali Nouri" userId="455d25df6a85d093" providerId="LiveId" clId="{C2200E16-BF61-4592-A66C-3AC5864EF7AF}" dt="2020-04-15T17:43:08.800" v="1975" actId="478"/>
          <ac:spMkLst>
            <pc:docMk/>
            <pc:sldMk cId="1155851272" sldId="326"/>
            <ac:spMk id="16" creationId="{667694E7-CF7F-4A79-93F8-3900D1B72E6B}"/>
          </ac:spMkLst>
        </pc:spChg>
        <pc:spChg chg="add del mod topLvl">
          <ac:chgData name="Ali Nouri" userId="455d25df6a85d093" providerId="LiveId" clId="{C2200E16-BF61-4592-A66C-3AC5864EF7AF}" dt="2020-04-15T17:43:09.534" v="1976" actId="478"/>
          <ac:spMkLst>
            <pc:docMk/>
            <pc:sldMk cId="1155851272" sldId="326"/>
            <ac:spMk id="17" creationId="{A241DBD8-EE00-4DF0-8C84-53E1EA5569A6}"/>
          </ac:spMkLst>
        </pc:spChg>
        <pc:grpChg chg="add del mod">
          <ac:chgData name="Ali Nouri" userId="455d25df6a85d093" providerId="LiveId" clId="{C2200E16-BF61-4592-A66C-3AC5864EF7AF}" dt="2020-04-15T17:42:57.860" v="1973" actId="165"/>
          <ac:grpSpMkLst>
            <pc:docMk/>
            <pc:sldMk cId="1155851272" sldId="326"/>
            <ac:grpSpMk id="5" creationId="{F8538070-A1C4-4FDF-B7A2-0ABD794C8887}"/>
          </ac:grpSpMkLst>
        </pc:grpChg>
        <pc:grpChg chg="add">
          <ac:chgData name="Ali Nouri" userId="455d25df6a85d093" providerId="LiveId" clId="{C2200E16-BF61-4592-A66C-3AC5864EF7AF}" dt="2020-04-15T18:19:50.611" v="2036"/>
          <ac:grpSpMkLst>
            <pc:docMk/>
            <pc:sldMk cId="1155851272" sldId="326"/>
            <ac:grpSpMk id="21" creationId="{81609238-0C56-4DA8-AABD-6EF20C5B5740}"/>
          </ac:grpSpMkLst>
        </pc:grpChg>
        <pc:grpChg chg="del">
          <ac:chgData name="Ali Nouri" userId="455d25df6a85d093" providerId="LiveId" clId="{C2200E16-BF61-4592-A66C-3AC5864EF7AF}" dt="2020-04-15T17:40:10.037" v="1929" actId="478"/>
          <ac:grpSpMkLst>
            <pc:docMk/>
            <pc:sldMk cId="1155851272" sldId="326"/>
            <ac:grpSpMk id="31" creationId="{8C668D8F-AA51-4596-BA1A-5553919ED141}"/>
          </ac:grpSpMkLst>
        </pc:grpChg>
        <pc:picChg chg="add del mod topLvl">
          <ac:chgData name="Ali Nouri" userId="455d25df6a85d093" providerId="LiveId" clId="{C2200E16-BF61-4592-A66C-3AC5864EF7AF}" dt="2020-04-15T17:43:47.842" v="1985" actId="27803"/>
          <ac:picMkLst>
            <pc:docMk/>
            <pc:sldMk cId="1155851272" sldId="326"/>
            <ac:picMk id="3" creationId="{3F2854BA-2732-4F1F-A3A5-A077D32AF9F5}"/>
          </ac:picMkLst>
        </pc:picChg>
      </pc:sldChg>
      <pc:sldChg chg="addSp delSp modSp add">
        <pc:chgData name="Ali Nouri" userId="455d25df6a85d093" providerId="LiveId" clId="{C2200E16-BF61-4592-A66C-3AC5864EF7AF}" dt="2020-04-15T18:30:02.528" v="2142" actId="20577"/>
        <pc:sldMkLst>
          <pc:docMk/>
          <pc:sldMk cId="954048863" sldId="327"/>
        </pc:sldMkLst>
        <pc:spChg chg="del">
          <ac:chgData name="Ali Nouri" userId="455d25df6a85d093" providerId="LiveId" clId="{C2200E16-BF61-4592-A66C-3AC5864EF7AF}" dt="2020-04-15T18:20:08.069" v="2038" actId="478"/>
          <ac:spMkLst>
            <pc:docMk/>
            <pc:sldMk cId="954048863" sldId="327"/>
            <ac:spMk id="2" creationId="{B8C56BC7-4B04-4E22-86BD-3A2259953C74}"/>
          </ac:spMkLst>
        </pc:spChg>
        <pc:spChg chg="del">
          <ac:chgData name="Ali Nouri" userId="455d25df6a85d093" providerId="LiveId" clId="{C2200E16-BF61-4592-A66C-3AC5864EF7AF}" dt="2020-04-15T18:20:08.918" v="2039" actId="478"/>
          <ac:spMkLst>
            <pc:docMk/>
            <pc:sldMk cId="954048863" sldId="327"/>
            <ac:spMk id="3" creationId="{9ADA5882-F794-4BB5-8FF4-9A6692071DB5}"/>
          </ac:spMkLst>
        </pc:spChg>
        <pc:spChg chg="add mod">
          <ac:chgData name="Ali Nouri" userId="455d25df6a85d093" providerId="LiveId" clId="{C2200E16-BF61-4592-A66C-3AC5864EF7AF}" dt="2020-04-15T18:29:50.226" v="2134" actId="207"/>
          <ac:spMkLst>
            <pc:docMk/>
            <pc:sldMk cId="954048863" sldId="327"/>
            <ac:spMk id="10" creationId="{4D88676D-CF8B-41C8-962B-F712774BDA9A}"/>
          </ac:spMkLst>
        </pc:spChg>
        <pc:spChg chg="add mod">
          <ac:chgData name="Ali Nouri" userId="455d25df6a85d093" providerId="LiveId" clId="{C2200E16-BF61-4592-A66C-3AC5864EF7AF}" dt="2020-04-15T18:30:02.528" v="2142" actId="20577"/>
          <ac:spMkLst>
            <pc:docMk/>
            <pc:sldMk cId="954048863" sldId="327"/>
            <ac:spMk id="12" creationId="{9D4ECAE2-5C03-4E44-AE4F-507EC37882F7}"/>
          </ac:spMkLst>
        </pc:spChg>
        <pc:picChg chg="add mod">
          <ac:chgData name="Ali Nouri" userId="455d25df6a85d093" providerId="LiveId" clId="{C2200E16-BF61-4592-A66C-3AC5864EF7AF}" dt="2020-04-15T18:29:05.550" v="2107" actId="1076"/>
          <ac:picMkLst>
            <pc:docMk/>
            <pc:sldMk cId="954048863" sldId="327"/>
            <ac:picMk id="5" creationId="{00E29476-F4B3-4498-87C8-D6F5216EBD47}"/>
          </ac:picMkLst>
        </pc:picChg>
        <pc:cxnChg chg="add mod">
          <ac:chgData name="Ali Nouri" userId="455d25df6a85d093" providerId="LiveId" clId="{C2200E16-BF61-4592-A66C-3AC5864EF7AF}" dt="2020-04-15T18:29:23.411" v="2111" actId="208"/>
          <ac:cxnSpMkLst>
            <pc:docMk/>
            <pc:sldMk cId="954048863" sldId="327"/>
            <ac:cxnSpMk id="7" creationId="{E3E4CFDE-D00A-455A-A392-C810843CD9A1}"/>
          </ac:cxnSpMkLst>
        </pc:cxnChg>
        <pc:cxnChg chg="add mod">
          <ac:chgData name="Ali Nouri" userId="455d25df6a85d093" providerId="LiveId" clId="{C2200E16-BF61-4592-A66C-3AC5864EF7AF}" dt="2020-04-15T18:29:57.703" v="2137" actId="14100"/>
          <ac:cxnSpMkLst>
            <pc:docMk/>
            <pc:sldMk cId="954048863" sldId="327"/>
            <ac:cxnSpMk id="11" creationId="{7D4ED1B4-A5AA-4098-91ED-F860B0F69300}"/>
          </ac:cxnSpMkLst>
        </pc:cxnChg>
      </pc:sldChg>
      <pc:sldChg chg="addSp delSp modSp add">
        <pc:chgData name="Ali Nouri" userId="455d25df6a85d093" providerId="LiveId" clId="{C2200E16-BF61-4592-A66C-3AC5864EF7AF}" dt="2020-04-18T16:18:31.480" v="2252" actId="2085"/>
        <pc:sldMkLst>
          <pc:docMk/>
          <pc:sldMk cId="1460263458" sldId="328"/>
        </pc:sldMkLst>
        <pc:spChg chg="add mod ord">
          <ac:chgData name="Ali Nouri" userId="455d25df6a85d093" providerId="LiveId" clId="{C2200E16-BF61-4592-A66C-3AC5864EF7AF}" dt="2020-04-18T16:18:31.480" v="2252" actId="2085"/>
          <ac:spMkLst>
            <pc:docMk/>
            <pc:sldMk cId="1460263458" sldId="328"/>
            <ac:spMk id="9" creationId="{4BB16CD5-FD36-4E50-A70D-C782F411A039}"/>
          </ac:spMkLst>
        </pc:spChg>
        <pc:spChg chg="add del mod">
          <ac:chgData name="Ali Nouri" userId="455d25df6a85d093" providerId="LiveId" clId="{C2200E16-BF61-4592-A66C-3AC5864EF7AF}" dt="2020-04-18T16:13:08.088" v="2200" actId="478"/>
          <ac:spMkLst>
            <pc:docMk/>
            <pc:sldMk cId="1460263458" sldId="328"/>
            <ac:spMk id="13" creationId="{EFD52190-A61A-4B32-B931-6072C08ABEFC}"/>
          </ac:spMkLst>
        </pc:spChg>
        <pc:spChg chg="mod">
          <ac:chgData name="Ali Nouri" userId="455d25df6a85d093" providerId="LiveId" clId="{C2200E16-BF61-4592-A66C-3AC5864EF7AF}" dt="2020-04-18T16:11:16.551" v="2160" actId="14100"/>
          <ac:spMkLst>
            <pc:docMk/>
            <pc:sldMk cId="1460263458" sldId="328"/>
            <ac:spMk id="16" creationId="{12E72E35-6171-4904-80DA-19D6166366E9}"/>
          </ac:spMkLst>
        </pc:spChg>
        <pc:spChg chg="add mod">
          <ac:chgData name="Ali Nouri" userId="455d25df6a85d093" providerId="LiveId" clId="{C2200E16-BF61-4592-A66C-3AC5864EF7AF}" dt="2020-04-18T16:12:45.991" v="2184" actId="14100"/>
          <ac:spMkLst>
            <pc:docMk/>
            <pc:sldMk cId="1460263458" sldId="328"/>
            <ac:spMk id="32" creationId="{D90EAA49-ECB4-43CA-8AFA-60190CF29833}"/>
          </ac:spMkLst>
        </pc:spChg>
        <pc:spChg chg="del topLvl">
          <ac:chgData name="Ali Nouri" userId="455d25df6a85d093" providerId="LiveId" clId="{C2200E16-BF61-4592-A66C-3AC5864EF7AF}" dt="2020-04-18T16:13:16.886" v="2203" actId="478"/>
          <ac:spMkLst>
            <pc:docMk/>
            <pc:sldMk cId="1460263458" sldId="328"/>
            <ac:spMk id="46" creationId="{DB8B0D14-30F3-4E20-8E05-1AAB29A30E5A}"/>
          </ac:spMkLst>
        </pc:spChg>
        <pc:spChg chg="add mod">
          <ac:chgData name="Ali Nouri" userId="455d25df6a85d093" providerId="LiveId" clId="{C2200E16-BF61-4592-A66C-3AC5864EF7AF}" dt="2020-04-18T16:13:14.268" v="2202" actId="1076"/>
          <ac:spMkLst>
            <pc:docMk/>
            <pc:sldMk cId="1460263458" sldId="328"/>
            <ac:spMk id="50" creationId="{558D1297-271B-4DB8-AC6C-177A2D01F997}"/>
          </ac:spMkLst>
        </pc:spChg>
        <pc:spChg chg="del">
          <ac:chgData name="Ali Nouri" userId="455d25df6a85d093" providerId="LiveId" clId="{C2200E16-BF61-4592-A66C-3AC5864EF7AF}" dt="2020-04-18T16:13:35.935" v="2206" actId="478"/>
          <ac:spMkLst>
            <pc:docMk/>
            <pc:sldMk cId="1460263458" sldId="328"/>
            <ac:spMk id="54" creationId="{A7F1B092-9659-4288-92C3-82B6F3F22122}"/>
          </ac:spMkLst>
        </pc:spChg>
        <pc:spChg chg="add mod">
          <ac:chgData name="Ali Nouri" userId="455d25df6a85d093" providerId="LiveId" clId="{C2200E16-BF61-4592-A66C-3AC5864EF7AF}" dt="2020-04-18T16:13:31.719" v="2205" actId="1076"/>
          <ac:spMkLst>
            <pc:docMk/>
            <pc:sldMk cId="1460263458" sldId="328"/>
            <ac:spMk id="55" creationId="{FF9F16D2-14F1-4477-92CE-A6FC6C779A02}"/>
          </ac:spMkLst>
        </pc:spChg>
        <pc:spChg chg="add mod">
          <ac:chgData name="Ali Nouri" userId="455d25df6a85d093" providerId="LiveId" clId="{C2200E16-BF61-4592-A66C-3AC5864EF7AF}" dt="2020-04-18T16:16:22.207" v="2219" actId="1076"/>
          <ac:spMkLst>
            <pc:docMk/>
            <pc:sldMk cId="1460263458" sldId="328"/>
            <ac:spMk id="56" creationId="{72BF76CC-CF2C-4302-B547-097BDBE6549E}"/>
          </ac:spMkLst>
        </pc:spChg>
        <pc:spChg chg="del topLvl">
          <ac:chgData name="Ali Nouri" userId="455d25df6a85d093" providerId="LiveId" clId="{C2200E16-BF61-4592-A66C-3AC5864EF7AF}" dt="2020-04-18T16:16:45.448" v="2225" actId="478"/>
          <ac:spMkLst>
            <pc:docMk/>
            <pc:sldMk cId="1460263458" sldId="328"/>
            <ac:spMk id="59" creationId="{C3664426-53C9-4AD3-A50A-67FF0689FAA3}"/>
          </ac:spMkLst>
        </pc:spChg>
        <pc:spChg chg="add mod">
          <ac:chgData name="Ali Nouri" userId="455d25df6a85d093" providerId="LiveId" clId="{C2200E16-BF61-4592-A66C-3AC5864EF7AF}" dt="2020-04-18T16:16:42.427" v="2224" actId="1076"/>
          <ac:spMkLst>
            <pc:docMk/>
            <pc:sldMk cId="1460263458" sldId="328"/>
            <ac:spMk id="63" creationId="{68886733-5B05-4527-925B-6DFE61BB75D5}"/>
          </ac:spMkLst>
        </pc:spChg>
        <pc:grpChg chg="add mod">
          <ac:chgData name="Ali Nouri" userId="455d25df6a85d093" providerId="LiveId" clId="{C2200E16-BF61-4592-A66C-3AC5864EF7AF}" dt="2020-04-18T16:17:34.134" v="2239" actId="1076"/>
          <ac:grpSpMkLst>
            <pc:docMk/>
            <pc:sldMk cId="1460263458" sldId="328"/>
            <ac:grpSpMk id="10" creationId="{625AC3B2-A2D9-4671-AD51-097027139F6C}"/>
          </ac:grpSpMkLst>
        </pc:grpChg>
        <pc:grpChg chg="add del mod">
          <ac:chgData name="Ali Nouri" userId="455d25df6a85d093" providerId="LiveId" clId="{C2200E16-BF61-4592-A66C-3AC5864EF7AF}" dt="2020-04-18T16:11:35.462" v="2168" actId="478"/>
          <ac:grpSpMkLst>
            <pc:docMk/>
            <pc:sldMk cId="1460263458" sldId="328"/>
            <ac:grpSpMk id="15" creationId="{47DEBEA9-702B-4FA4-93DF-9E1618C96500}"/>
          </ac:grpSpMkLst>
        </pc:grpChg>
        <pc:grpChg chg="mod ord">
          <ac:chgData name="Ali Nouri" userId="455d25df6a85d093" providerId="LiveId" clId="{C2200E16-BF61-4592-A66C-3AC5864EF7AF}" dt="2020-04-18T16:12:53.348" v="2194" actId="1038"/>
          <ac:grpSpMkLst>
            <pc:docMk/>
            <pc:sldMk cId="1460263458" sldId="328"/>
            <ac:grpSpMk id="31" creationId="{8C668D8F-AA51-4596-BA1A-5553919ED141}"/>
          </ac:grpSpMkLst>
        </pc:grpChg>
        <pc:grpChg chg="add del mod">
          <ac:chgData name="Ali Nouri" userId="455d25df6a85d093" providerId="LiveId" clId="{C2200E16-BF61-4592-A66C-3AC5864EF7AF}" dt="2020-04-18T16:13:05.293" v="2199"/>
          <ac:grpSpMkLst>
            <pc:docMk/>
            <pc:sldMk cId="1460263458" sldId="328"/>
            <ac:grpSpMk id="33" creationId="{FB764687-8AD3-4088-AA72-EAF617876E8D}"/>
          </ac:grpSpMkLst>
        </pc:grpChg>
        <pc:grpChg chg="mod">
          <ac:chgData name="Ali Nouri" userId="455d25df6a85d093" providerId="LiveId" clId="{C2200E16-BF61-4592-A66C-3AC5864EF7AF}" dt="2020-04-18T16:13:00.244" v="2196"/>
          <ac:grpSpMkLst>
            <pc:docMk/>
            <pc:sldMk cId="1460263458" sldId="328"/>
            <ac:grpSpMk id="34" creationId="{19552880-F804-4406-B44B-69AFACA6E101}"/>
          </ac:grpSpMkLst>
        </pc:grpChg>
        <pc:grpChg chg="del">
          <ac:chgData name="Ali Nouri" userId="455d25df6a85d093" providerId="LiveId" clId="{C2200E16-BF61-4592-A66C-3AC5864EF7AF}" dt="2020-04-18T16:09:38.754" v="2144" actId="478"/>
          <ac:grpSpMkLst>
            <pc:docMk/>
            <pc:sldMk cId="1460263458" sldId="328"/>
            <ac:grpSpMk id="35" creationId="{E797459C-4326-4BF5-B4C5-64FA64C031DC}"/>
          </ac:grpSpMkLst>
        </pc:grpChg>
        <pc:grpChg chg="add del mod">
          <ac:chgData name="Ali Nouri" userId="455d25df6a85d093" providerId="LiveId" clId="{C2200E16-BF61-4592-A66C-3AC5864EF7AF}" dt="2020-04-18T16:13:16.886" v="2203" actId="478"/>
          <ac:grpSpMkLst>
            <pc:docMk/>
            <pc:sldMk cId="1460263458" sldId="328"/>
            <ac:grpSpMk id="44" creationId="{23641882-9601-4248-B857-2BB83435B170}"/>
          </ac:grpSpMkLst>
        </pc:grpChg>
        <pc:grpChg chg="mod topLvl">
          <ac:chgData name="Ali Nouri" userId="455d25df6a85d093" providerId="LiveId" clId="{C2200E16-BF61-4592-A66C-3AC5864EF7AF}" dt="2020-04-18T16:13:16.886" v="2203" actId="478"/>
          <ac:grpSpMkLst>
            <pc:docMk/>
            <pc:sldMk cId="1460263458" sldId="328"/>
            <ac:grpSpMk id="45" creationId="{1EDD560E-731E-41AA-BBB4-F848FF7FAF6C}"/>
          </ac:grpSpMkLst>
        </pc:grpChg>
        <pc:grpChg chg="add mod">
          <ac:chgData name="Ali Nouri" userId="455d25df6a85d093" providerId="LiveId" clId="{C2200E16-BF61-4592-A66C-3AC5864EF7AF}" dt="2020-04-18T16:13:31.719" v="2205" actId="1076"/>
          <ac:grpSpMkLst>
            <pc:docMk/>
            <pc:sldMk cId="1460263458" sldId="328"/>
            <ac:grpSpMk id="51" creationId="{633DA732-9C2B-4857-9C4F-926C2B50866B}"/>
          </ac:grpSpMkLst>
        </pc:grpChg>
        <pc:grpChg chg="add del mod">
          <ac:chgData name="Ali Nouri" userId="455d25df6a85d093" providerId="LiveId" clId="{C2200E16-BF61-4592-A66C-3AC5864EF7AF}" dt="2020-04-18T16:16:45.448" v="2225" actId="478"/>
          <ac:grpSpMkLst>
            <pc:docMk/>
            <pc:sldMk cId="1460263458" sldId="328"/>
            <ac:grpSpMk id="57" creationId="{E4A44CE5-514A-4DEB-A553-684E73D51DBE}"/>
          </ac:grpSpMkLst>
        </pc:grpChg>
        <pc:grpChg chg="mod topLvl">
          <ac:chgData name="Ali Nouri" userId="455d25df6a85d093" providerId="LiveId" clId="{C2200E16-BF61-4592-A66C-3AC5864EF7AF}" dt="2020-04-18T16:17:26.419" v="2236" actId="164"/>
          <ac:grpSpMkLst>
            <pc:docMk/>
            <pc:sldMk cId="1460263458" sldId="328"/>
            <ac:grpSpMk id="58" creationId="{9DF8F3B3-0855-4BEE-A8DC-756D51564BE2}"/>
          </ac:grpSpMkLst>
        </pc:grpChg>
        <pc:picChg chg="add del mod">
          <ac:chgData name="Ali Nouri" userId="455d25df6a85d093" providerId="LiveId" clId="{C2200E16-BF61-4592-A66C-3AC5864EF7AF}" dt="2020-04-18T16:16:00.348" v="2211" actId="478"/>
          <ac:picMkLst>
            <pc:docMk/>
            <pc:sldMk cId="1460263458" sldId="328"/>
            <ac:picMk id="6" creationId="{1272224D-08BC-458A-8E84-F4060076A5F5}"/>
          </ac:picMkLst>
        </pc:picChg>
        <pc:picChg chg="add mod">
          <ac:chgData name="Ali Nouri" userId="455d25df6a85d093" providerId="LiveId" clId="{C2200E16-BF61-4592-A66C-3AC5864EF7AF}" dt="2020-04-18T16:16:28.911" v="2222" actId="1076"/>
          <ac:picMkLst>
            <pc:docMk/>
            <pc:sldMk cId="1460263458" sldId="328"/>
            <ac:picMk id="8" creationId="{3A3BCFC6-3F9D-4DE6-B197-C8539411F86C}"/>
          </ac:picMkLst>
        </pc:picChg>
      </pc:sldChg>
      <pc:sldChg chg="addSp delSp modSp add setBg">
        <pc:chgData name="Ali Nouri" userId="455d25df6a85d093" providerId="LiveId" clId="{C2200E16-BF61-4592-A66C-3AC5864EF7AF}" dt="2020-04-18T16:19:29.905" v="2255" actId="207"/>
        <pc:sldMkLst>
          <pc:docMk/>
          <pc:sldMk cId="4177531542" sldId="329"/>
        </pc:sldMkLst>
        <pc:spChg chg="mod">
          <ac:chgData name="Ali Nouri" userId="455d25df6a85d093" providerId="LiveId" clId="{C2200E16-BF61-4592-A66C-3AC5864EF7AF}" dt="2020-04-18T16:19:29.905" v="2255" actId="207"/>
          <ac:spMkLst>
            <pc:docMk/>
            <pc:sldMk cId="4177531542" sldId="329"/>
            <ac:spMk id="32" creationId="{D90EAA49-ECB4-43CA-8AFA-60190CF29833}"/>
          </ac:spMkLst>
        </pc:spChg>
        <pc:spChg chg="mod">
          <ac:chgData name="Ali Nouri" userId="455d25df6a85d093" providerId="LiveId" clId="{C2200E16-BF61-4592-A66C-3AC5864EF7AF}" dt="2020-04-18T16:19:29.905" v="2255" actId="207"/>
          <ac:spMkLst>
            <pc:docMk/>
            <pc:sldMk cId="4177531542" sldId="329"/>
            <ac:spMk id="50" creationId="{558D1297-271B-4DB8-AC6C-177A2D01F997}"/>
          </ac:spMkLst>
        </pc:spChg>
        <pc:spChg chg="mod">
          <ac:chgData name="Ali Nouri" userId="455d25df6a85d093" providerId="LiveId" clId="{C2200E16-BF61-4592-A66C-3AC5864EF7AF}" dt="2020-04-18T16:19:29.905" v="2255" actId="207"/>
          <ac:spMkLst>
            <pc:docMk/>
            <pc:sldMk cId="4177531542" sldId="329"/>
            <ac:spMk id="55" creationId="{FF9F16D2-14F1-4477-92CE-A6FC6C779A02}"/>
          </ac:spMkLst>
        </pc:spChg>
        <pc:spChg chg="mod">
          <ac:chgData name="Ali Nouri" userId="455d25df6a85d093" providerId="LiveId" clId="{C2200E16-BF61-4592-A66C-3AC5864EF7AF}" dt="2020-04-18T16:19:29.905" v="2255" actId="207"/>
          <ac:spMkLst>
            <pc:docMk/>
            <pc:sldMk cId="4177531542" sldId="329"/>
            <ac:spMk id="56" creationId="{72BF76CC-CF2C-4302-B547-097BDBE6549E}"/>
          </ac:spMkLst>
        </pc:spChg>
        <pc:spChg chg="mod">
          <ac:chgData name="Ali Nouri" userId="455d25df6a85d093" providerId="LiveId" clId="{C2200E16-BF61-4592-A66C-3AC5864EF7AF}" dt="2020-04-18T16:19:29.905" v="2255" actId="207"/>
          <ac:spMkLst>
            <pc:docMk/>
            <pc:sldMk cId="4177531542" sldId="329"/>
            <ac:spMk id="63" creationId="{68886733-5B05-4527-925B-6DFE61BB75D5}"/>
          </ac:spMkLst>
        </pc:spChg>
        <pc:grpChg chg="mod">
          <ac:chgData name="Ali Nouri" userId="455d25df6a85d093" providerId="LiveId" clId="{C2200E16-BF61-4592-A66C-3AC5864EF7AF}" dt="2020-04-18T16:19:29.905" v="2255" actId="207"/>
          <ac:grpSpMkLst>
            <pc:docMk/>
            <pc:sldMk cId="4177531542" sldId="329"/>
            <ac:grpSpMk id="10" creationId="{625AC3B2-A2D9-4671-AD51-097027139F6C}"/>
          </ac:grpSpMkLst>
        </pc:grpChg>
        <pc:grpChg chg="mod">
          <ac:chgData name="Ali Nouri" userId="455d25df6a85d093" providerId="LiveId" clId="{C2200E16-BF61-4592-A66C-3AC5864EF7AF}" dt="2020-04-18T16:19:29.905" v="2255" actId="207"/>
          <ac:grpSpMkLst>
            <pc:docMk/>
            <pc:sldMk cId="4177531542" sldId="329"/>
            <ac:grpSpMk id="31" creationId="{8C668D8F-AA51-4596-BA1A-5553919ED141}"/>
          </ac:grpSpMkLst>
        </pc:grpChg>
        <pc:grpChg chg="mod">
          <ac:chgData name="Ali Nouri" userId="455d25df6a85d093" providerId="LiveId" clId="{C2200E16-BF61-4592-A66C-3AC5864EF7AF}" dt="2020-04-18T16:19:29.905" v="2255" actId="207"/>
          <ac:grpSpMkLst>
            <pc:docMk/>
            <pc:sldMk cId="4177531542" sldId="329"/>
            <ac:grpSpMk id="45" creationId="{1EDD560E-731E-41AA-BBB4-F848FF7FAF6C}"/>
          </ac:grpSpMkLst>
        </pc:grpChg>
        <pc:grpChg chg="mod">
          <ac:chgData name="Ali Nouri" userId="455d25df6a85d093" providerId="LiveId" clId="{C2200E16-BF61-4592-A66C-3AC5864EF7AF}" dt="2020-04-18T16:19:29.905" v="2255" actId="207"/>
          <ac:grpSpMkLst>
            <pc:docMk/>
            <pc:sldMk cId="4177531542" sldId="329"/>
            <ac:grpSpMk id="51" creationId="{633DA732-9C2B-4857-9C4F-926C2B50866B}"/>
          </ac:grpSpMkLst>
        </pc:grpChg>
        <pc:picChg chg="add del mod">
          <ac:chgData name="Ali Nouri" userId="455d25df6a85d093" providerId="LiveId" clId="{C2200E16-BF61-4592-A66C-3AC5864EF7AF}" dt="2020-04-18T16:17:46.484" v="2242" actId="478"/>
          <ac:picMkLst>
            <pc:docMk/>
            <pc:sldMk cId="4177531542" sldId="329"/>
            <ac:picMk id="3" creationId="{5F417C35-DDAB-410F-8951-042CDEEBB85B}"/>
          </ac:picMkLst>
        </pc:picChg>
        <pc:picChg chg="add del mod">
          <ac:chgData name="Ali Nouri" userId="455d25df6a85d093" providerId="LiveId" clId="{C2200E16-BF61-4592-A66C-3AC5864EF7AF}" dt="2020-04-18T16:18:04.551" v="2250" actId="478"/>
          <ac:picMkLst>
            <pc:docMk/>
            <pc:sldMk cId="4177531542" sldId="329"/>
            <ac:picMk id="5" creationId="{9E7DE0B0-C752-4116-9832-1B4F3472177B}"/>
          </ac:picMkLst>
        </pc:picChg>
        <pc:picChg chg="mod">
          <ac:chgData name="Ali Nouri" userId="455d25df6a85d093" providerId="LiveId" clId="{C2200E16-BF61-4592-A66C-3AC5864EF7AF}" dt="2020-04-18T16:19:29.905" v="2255" actId="207"/>
          <ac:picMkLst>
            <pc:docMk/>
            <pc:sldMk cId="4177531542" sldId="329"/>
            <ac:picMk id="8" creationId="{3A3BCFC6-3F9D-4DE6-B197-C8539411F86C}"/>
          </ac:picMkLst>
        </pc:picChg>
      </pc:sldChg>
      <pc:sldChg chg="addSp delSp modSp add ord setBg">
        <pc:chgData name="Ali Nouri" userId="455d25df6a85d093" providerId="LiveId" clId="{C2200E16-BF61-4592-A66C-3AC5864EF7AF}" dt="2020-04-20T00:32:44.926" v="2666" actId="207"/>
        <pc:sldMkLst>
          <pc:docMk/>
          <pc:sldMk cId="3483878915" sldId="330"/>
        </pc:sldMkLst>
        <pc:spChg chg="add del mod">
          <ac:chgData name="Ali Nouri" userId="455d25df6a85d093" providerId="LiveId" clId="{C2200E16-BF61-4592-A66C-3AC5864EF7AF}" dt="2020-04-18T16:40:29.507" v="2434" actId="478"/>
          <ac:spMkLst>
            <pc:docMk/>
            <pc:sldMk cId="3483878915" sldId="330"/>
            <ac:spMk id="6" creationId="{9A9E2EEA-A6E2-41FF-AC69-E37EBE78A3FD}"/>
          </ac:spMkLst>
        </pc:spChg>
        <pc:spChg chg="add del mod">
          <ac:chgData name="Ali Nouri" userId="455d25df6a85d093" providerId="LiveId" clId="{C2200E16-BF61-4592-A66C-3AC5864EF7AF}" dt="2020-04-18T16:38:25.732" v="2414"/>
          <ac:spMkLst>
            <pc:docMk/>
            <pc:sldMk cId="3483878915" sldId="330"/>
            <ac:spMk id="7" creationId="{E9E13230-2ED2-4FE3-BE06-4C3C449FA50F}"/>
          </ac:spMkLst>
        </pc:spChg>
        <pc:spChg chg="mod topLvl">
          <ac:chgData name="Ali Nouri" userId="455d25df6a85d093" providerId="LiveId" clId="{C2200E16-BF61-4592-A66C-3AC5864EF7AF}" dt="2020-04-18T16:46:56.578" v="2509" actId="164"/>
          <ac:spMkLst>
            <pc:docMk/>
            <pc:sldMk cId="3483878915" sldId="330"/>
            <ac:spMk id="9" creationId="{4BB16CD5-FD36-4E50-A70D-C782F411A039}"/>
          </ac:spMkLst>
        </pc:spChg>
        <pc:spChg chg="add mod">
          <ac:chgData name="Ali Nouri" userId="455d25df6a85d093" providerId="LiveId" clId="{C2200E16-BF61-4592-A66C-3AC5864EF7AF}" dt="2020-04-18T16:43:19.877" v="2478" actId="164"/>
          <ac:spMkLst>
            <pc:docMk/>
            <pc:sldMk cId="3483878915" sldId="330"/>
            <ac:spMk id="11" creationId="{27660ED4-16CD-43DC-8368-6C994025DB60}"/>
          </ac:spMkLst>
        </pc:spChg>
        <pc:spChg chg="add del">
          <ac:chgData name="Ali Nouri" userId="455d25df6a85d093" providerId="LiveId" clId="{C2200E16-BF61-4592-A66C-3AC5864EF7AF}" dt="2020-04-18T16:40:55.458" v="2442"/>
          <ac:spMkLst>
            <pc:docMk/>
            <pc:sldMk cId="3483878915" sldId="330"/>
            <ac:spMk id="12" creationId="{D3A07195-C8AD-4CFA-8511-95E78012DAE9}"/>
          </ac:spMkLst>
        </pc:spChg>
        <pc:spChg chg="add mod">
          <ac:chgData name="Ali Nouri" userId="455d25df6a85d093" providerId="LiveId" clId="{C2200E16-BF61-4592-A66C-3AC5864EF7AF}" dt="2020-04-18T16:42:50.778" v="2475" actId="164"/>
          <ac:spMkLst>
            <pc:docMk/>
            <pc:sldMk cId="3483878915" sldId="330"/>
            <ac:spMk id="15" creationId="{C621EB6D-E359-42A3-A19A-62CE66B1E8F6}"/>
          </ac:spMkLst>
        </pc:spChg>
        <pc:spChg chg="add mod">
          <ac:chgData name="Ali Nouri" userId="455d25df6a85d093" providerId="LiveId" clId="{C2200E16-BF61-4592-A66C-3AC5864EF7AF}" dt="2020-04-18T16:47:03.138" v="2510" actId="164"/>
          <ac:spMkLst>
            <pc:docMk/>
            <pc:sldMk cId="3483878915" sldId="330"/>
            <ac:spMk id="29" creationId="{11666EAA-2D05-45F7-8A7D-7EA93FA5D07C}"/>
          </ac:spMkLst>
        </pc:spChg>
        <pc:spChg chg="del">
          <ac:chgData name="Ali Nouri" userId="455d25df6a85d093" providerId="LiveId" clId="{C2200E16-BF61-4592-A66C-3AC5864EF7AF}" dt="2020-04-18T16:19:59.195" v="2262" actId="478"/>
          <ac:spMkLst>
            <pc:docMk/>
            <pc:sldMk cId="3483878915" sldId="330"/>
            <ac:spMk id="32" creationId="{D90EAA49-ECB4-43CA-8AFA-60190CF29833}"/>
          </ac:spMkLst>
        </pc:spChg>
        <pc:spChg chg="add mod">
          <ac:chgData name="Ali Nouri" userId="455d25df6a85d093" providerId="LiveId" clId="{C2200E16-BF61-4592-A66C-3AC5864EF7AF}" dt="2020-04-18T16:47:03.138" v="2510" actId="164"/>
          <ac:spMkLst>
            <pc:docMk/>
            <pc:sldMk cId="3483878915" sldId="330"/>
            <ac:spMk id="33" creationId="{186E01CD-09EA-48F8-8D32-22497C71D1DC}"/>
          </ac:spMkLst>
        </pc:spChg>
        <pc:spChg chg="add mod">
          <ac:chgData name="Ali Nouri" userId="455d25df6a85d093" providerId="LiveId" clId="{C2200E16-BF61-4592-A66C-3AC5864EF7AF}" dt="2020-04-18T16:42:50.778" v="2475" actId="164"/>
          <ac:spMkLst>
            <pc:docMk/>
            <pc:sldMk cId="3483878915" sldId="330"/>
            <ac:spMk id="36" creationId="{A8C18CBD-0D42-4015-BAE8-60D869C2B191}"/>
          </ac:spMkLst>
        </pc:spChg>
        <pc:spChg chg="add del">
          <ac:chgData name="Ali Nouri" userId="455d25df6a85d093" providerId="LiveId" clId="{C2200E16-BF61-4592-A66C-3AC5864EF7AF}" dt="2020-04-18T16:41:08.861" v="2449"/>
          <ac:spMkLst>
            <pc:docMk/>
            <pc:sldMk cId="3483878915" sldId="330"/>
            <ac:spMk id="40" creationId="{0A1EF681-10C5-4D9A-888F-A8BF22D8B479}"/>
          </ac:spMkLst>
        </pc:spChg>
        <pc:spChg chg="add mod">
          <ac:chgData name="Ali Nouri" userId="455d25df6a85d093" providerId="LiveId" clId="{C2200E16-BF61-4592-A66C-3AC5864EF7AF}" dt="2020-04-18T16:41:23.293" v="2453" actId="164"/>
          <ac:spMkLst>
            <pc:docMk/>
            <pc:sldMk cId="3483878915" sldId="330"/>
            <ac:spMk id="41" creationId="{A597DFF4-96D3-4B71-9DF7-599961F3B59B}"/>
          </ac:spMkLst>
        </pc:spChg>
        <pc:spChg chg="mod">
          <ac:chgData name="Ali Nouri" userId="455d25df6a85d093" providerId="LiveId" clId="{C2200E16-BF61-4592-A66C-3AC5864EF7AF}" dt="2020-04-18T16:43:26.429" v="2480" actId="14100"/>
          <ac:spMkLst>
            <pc:docMk/>
            <pc:sldMk cId="3483878915" sldId="330"/>
            <ac:spMk id="50" creationId="{558D1297-271B-4DB8-AC6C-177A2D01F997}"/>
          </ac:spMkLst>
        </pc:spChg>
        <pc:spChg chg="del">
          <ac:chgData name="Ali Nouri" userId="455d25df6a85d093" providerId="LiveId" clId="{C2200E16-BF61-4592-A66C-3AC5864EF7AF}" dt="2020-04-18T16:40:25.943" v="2432" actId="478"/>
          <ac:spMkLst>
            <pc:docMk/>
            <pc:sldMk cId="3483878915" sldId="330"/>
            <ac:spMk id="55" creationId="{FF9F16D2-14F1-4477-92CE-A6FC6C779A02}"/>
          </ac:spMkLst>
        </pc:spChg>
        <pc:spChg chg="del mod">
          <ac:chgData name="Ali Nouri" userId="455d25df6a85d093" providerId="LiveId" clId="{C2200E16-BF61-4592-A66C-3AC5864EF7AF}" dt="2020-04-18T16:43:49.947" v="2484" actId="478"/>
          <ac:spMkLst>
            <pc:docMk/>
            <pc:sldMk cId="3483878915" sldId="330"/>
            <ac:spMk id="56" creationId="{72BF76CC-CF2C-4302-B547-097BDBE6549E}"/>
          </ac:spMkLst>
        </pc:spChg>
        <pc:spChg chg="mod">
          <ac:chgData name="Ali Nouri" userId="455d25df6a85d093" providerId="LiveId" clId="{C2200E16-BF61-4592-A66C-3AC5864EF7AF}" dt="2020-04-18T16:48:03.405" v="2518" actId="207"/>
          <ac:spMkLst>
            <pc:docMk/>
            <pc:sldMk cId="3483878915" sldId="330"/>
            <ac:spMk id="57" creationId="{B977D0BD-C3DF-4FDF-A71B-070528A1A21C}"/>
          </ac:spMkLst>
        </pc:spChg>
        <pc:spChg chg="mod topLvl">
          <ac:chgData name="Ali Nouri" userId="455d25df6a85d093" providerId="LiveId" clId="{C2200E16-BF61-4592-A66C-3AC5864EF7AF}" dt="2020-04-18T16:46:40.675" v="2506" actId="164"/>
          <ac:spMkLst>
            <pc:docMk/>
            <pc:sldMk cId="3483878915" sldId="330"/>
            <ac:spMk id="60" creationId="{A3A1B9F8-DB33-4705-8C80-F68B7BD2D605}"/>
          </ac:spMkLst>
        </pc:spChg>
        <pc:spChg chg="mod topLvl">
          <ac:chgData name="Ali Nouri" userId="455d25df6a85d093" providerId="LiveId" clId="{C2200E16-BF61-4592-A66C-3AC5864EF7AF}" dt="2020-04-18T16:46:40.675" v="2506" actId="164"/>
          <ac:spMkLst>
            <pc:docMk/>
            <pc:sldMk cId="3483878915" sldId="330"/>
            <ac:spMk id="61" creationId="{6A4E22D1-4382-4D4A-B45C-72D78462DC23}"/>
          </ac:spMkLst>
        </pc:spChg>
        <pc:spChg chg="mod topLvl">
          <ac:chgData name="Ali Nouri" userId="455d25df6a85d093" providerId="LiveId" clId="{C2200E16-BF61-4592-A66C-3AC5864EF7AF}" dt="2020-04-18T16:46:40.675" v="2506" actId="164"/>
          <ac:spMkLst>
            <pc:docMk/>
            <pc:sldMk cId="3483878915" sldId="330"/>
            <ac:spMk id="62" creationId="{D1B33ABF-D7D2-45AA-AE41-373605C35C81}"/>
          </ac:spMkLst>
        </pc:spChg>
        <pc:spChg chg="mod">
          <ac:chgData name="Ali Nouri" userId="455d25df6a85d093" providerId="LiveId" clId="{C2200E16-BF61-4592-A66C-3AC5864EF7AF}" dt="2020-04-18T16:46:56.578" v="2509" actId="164"/>
          <ac:spMkLst>
            <pc:docMk/>
            <pc:sldMk cId="3483878915" sldId="330"/>
            <ac:spMk id="63" creationId="{68886733-5B05-4527-925B-6DFE61BB75D5}"/>
          </ac:spMkLst>
        </pc:spChg>
        <pc:spChg chg="mod">
          <ac:chgData name="Ali Nouri" userId="455d25df6a85d093" providerId="LiveId" clId="{C2200E16-BF61-4592-A66C-3AC5864EF7AF}" dt="2020-04-18T16:48:47.982" v="2525" actId="207"/>
          <ac:spMkLst>
            <pc:docMk/>
            <pc:sldMk cId="3483878915" sldId="330"/>
            <ac:spMk id="66" creationId="{094EEE3A-C214-4C87-B3F1-CC5A5434B45C}"/>
          </ac:spMkLst>
        </pc:spChg>
        <pc:grpChg chg="del mod">
          <ac:chgData name="Ali Nouri" userId="455d25df6a85d093" providerId="LiveId" clId="{C2200E16-BF61-4592-A66C-3AC5864EF7AF}" dt="2020-04-18T16:45:57.499" v="2501" actId="165"/>
          <ac:grpSpMkLst>
            <pc:docMk/>
            <pc:sldMk cId="3483878915" sldId="330"/>
            <ac:grpSpMk id="10" creationId="{625AC3B2-A2D9-4671-AD51-097027139F6C}"/>
          </ac:grpSpMkLst>
        </pc:grpChg>
        <pc:grpChg chg="add mod">
          <ac:chgData name="Ali Nouri" userId="455d25df6a85d093" providerId="LiveId" clId="{C2200E16-BF61-4592-A66C-3AC5864EF7AF}" dt="2020-04-18T16:42:50.778" v="2475" actId="164"/>
          <ac:grpSpMkLst>
            <pc:docMk/>
            <pc:sldMk cId="3483878915" sldId="330"/>
            <ac:grpSpMk id="16" creationId="{CE132E09-F3DD-49DC-A84A-E88F5D315A79}"/>
          </ac:grpSpMkLst>
        </pc:grpChg>
        <pc:grpChg chg="add mod">
          <ac:chgData name="Ali Nouri" userId="455d25df6a85d093" providerId="LiveId" clId="{C2200E16-BF61-4592-A66C-3AC5864EF7AF}" dt="2020-04-20T00:32:44.926" v="2666" actId="207"/>
          <ac:grpSpMkLst>
            <pc:docMk/>
            <pc:sldMk cId="3483878915" sldId="330"/>
            <ac:grpSpMk id="17" creationId="{B998610B-82BF-4BF4-A8C0-1D1635E01557}"/>
          </ac:grpSpMkLst>
        </pc:grpChg>
        <pc:grpChg chg="add mod">
          <ac:chgData name="Ali Nouri" userId="455d25df6a85d093" providerId="LiveId" clId="{C2200E16-BF61-4592-A66C-3AC5864EF7AF}" dt="2020-04-20T00:32:44.926" v="2666" actId="207"/>
          <ac:grpSpMkLst>
            <pc:docMk/>
            <pc:sldMk cId="3483878915" sldId="330"/>
            <ac:grpSpMk id="18" creationId="{BE0390C2-96A7-43AE-A304-DDF8A1062829}"/>
          </ac:grpSpMkLst>
        </pc:grpChg>
        <pc:grpChg chg="add mod">
          <ac:chgData name="Ali Nouri" userId="455d25df6a85d093" providerId="LiveId" clId="{C2200E16-BF61-4592-A66C-3AC5864EF7AF}" dt="2020-04-18T16:46:56.578" v="2509" actId="164"/>
          <ac:grpSpMkLst>
            <pc:docMk/>
            <pc:sldMk cId="3483878915" sldId="330"/>
            <ac:grpSpMk id="19" creationId="{994DE0EC-FD51-4DD1-BB54-A258075A17AF}"/>
          </ac:grpSpMkLst>
        </pc:grpChg>
        <pc:grpChg chg="add mod">
          <ac:chgData name="Ali Nouri" userId="455d25df6a85d093" providerId="LiveId" clId="{C2200E16-BF61-4592-A66C-3AC5864EF7AF}" dt="2020-04-20T00:32:44.926" v="2666" actId="207"/>
          <ac:grpSpMkLst>
            <pc:docMk/>
            <pc:sldMk cId="3483878915" sldId="330"/>
            <ac:grpSpMk id="21" creationId="{3234A74D-BA55-425D-A4C1-E7F08F24F405}"/>
          </ac:grpSpMkLst>
        </pc:grpChg>
        <pc:grpChg chg="add mod">
          <ac:chgData name="Ali Nouri" userId="455d25df6a85d093" providerId="LiveId" clId="{C2200E16-BF61-4592-A66C-3AC5864EF7AF}" dt="2020-04-20T00:32:44.926" v="2666" actId="207"/>
          <ac:grpSpMkLst>
            <pc:docMk/>
            <pc:sldMk cId="3483878915" sldId="330"/>
            <ac:grpSpMk id="22" creationId="{7DEE0E8D-846D-442E-B28B-97E4113C5CFA}"/>
          </ac:grpSpMkLst>
        </pc:grpChg>
        <pc:grpChg chg="del">
          <ac:chgData name="Ali Nouri" userId="455d25df6a85d093" providerId="LiveId" clId="{C2200E16-BF61-4592-A66C-3AC5864EF7AF}" dt="2020-04-18T16:19:59.195" v="2262" actId="478"/>
          <ac:grpSpMkLst>
            <pc:docMk/>
            <pc:sldMk cId="3483878915" sldId="330"/>
            <ac:grpSpMk id="31" creationId="{8C668D8F-AA51-4596-BA1A-5553919ED141}"/>
          </ac:grpSpMkLst>
        </pc:grpChg>
        <pc:grpChg chg="add del">
          <ac:chgData name="Ali Nouri" userId="455d25df6a85d093" providerId="LiveId" clId="{C2200E16-BF61-4592-A66C-3AC5864EF7AF}" dt="2020-04-20T00:32:27.635" v="2660"/>
          <ac:grpSpMkLst>
            <pc:docMk/>
            <pc:sldMk cId="3483878915" sldId="330"/>
            <ac:grpSpMk id="34" creationId="{3C754154-F79E-462C-A675-744DF7731E42}"/>
          </ac:grpSpMkLst>
        </pc:grpChg>
        <pc:grpChg chg="del">
          <ac:chgData name="Ali Nouri" userId="455d25df6a85d093" providerId="LiveId" clId="{C2200E16-BF61-4592-A66C-3AC5864EF7AF}" dt="2020-04-18T16:38:35.083" v="2417" actId="478"/>
          <ac:grpSpMkLst>
            <pc:docMk/>
            <pc:sldMk cId="3483878915" sldId="330"/>
            <ac:grpSpMk id="45" creationId="{1EDD560E-731E-41AA-BBB4-F848FF7FAF6C}"/>
          </ac:grpSpMkLst>
        </pc:grpChg>
        <pc:grpChg chg="add mod">
          <ac:chgData name="Ali Nouri" userId="455d25df6a85d093" providerId="LiveId" clId="{C2200E16-BF61-4592-A66C-3AC5864EF7AF}" dt="2020-04-20T00:32:44.926" v="2666" actId="207"/>
          <ac:grpSpMkLst>
            <pc:docMk/>
            <pc:sldMk cId="3483878915" sldId="330"/>
            <ac:grpSpMk id="45" creationId="{C1B03010-3DC9-4E88-BD33-9FE8B1386FDD}"/>
          </ac:grpSpMkLst>
        </pc:grpChg>
        <pc:grpChg chg="del">
          <ac:chgData name="Ali Nouri" userId="455d25df6a85d093" providerId="LiveId" clId="{C2200E16-BF61-4592-A66C-3AC5864EF7AF}" dt="2020-04-18T16:40:27.268" v="2433" actId="478"/>
          <ac:grpSpMkLst>
            <pc:docMk/>
            <pc:sldMk cId="3483878915" sldId="330"/>
            <ac:grpSpMk id="51" creationId="{633DA732-9C2B-4857-9C4F-926C2B50866B}"/>
          </ac:grpSpMkLst>
        </pc:grpChg>
        <pc:grpChg chg="add mod">
          <ac:chgData name="Ali Nouri" userId="455d25df6a85d093" providerId="LiveId" clId="{C2200E16-BF61-4592-A66C-3AC5864EF7AF}" dt="2020-04-20T00:32:44.926" v="2666" actId="207"/>
          <ac:grpSpMkLst>
            <pc:docMk/>
            <pc:sldMk cId="3483878915" sldId="330"/>
            <ac:grpSpMk id="54" creationId="{60675DF2-4CB7-4E02-9C0E-A0D3267AB8B2}"/>
          </ac:grpSpMkLst>
        </pc:grpChg>
        <pc:grpChg chg="del mod topLvl">
          <ac:chgData name="Ali Nouri" userId="455d25df6a85d093" providerId="LiveId" clId="{C2200E16-BF61-4592-A66C-3AC5864EF7AF}" dt="2020-04-18T16:46:00.427" v="2502" actId="165"/>
          <ac:grpSpMkLst>
            <pc:docMk/>
            <pc:sldMk cId="3483878915" sldId="330"/>
            <ac:grpSpMk id="58" creationId="{9DF8F3B3-0855-4BEE-A8DC-756D51564BE2}"/>
          </ac:grpSpMkLst>
        </pc:grpChg>
        <pc:grpChg chg="add del mod">
          <ac:chgData name="Ali Nouri" userId="455d25df6a85d093" providerId="LiveId" clId="{C2200E16-BF61-4592-A66C-3AC5864EF7AF}" dt="2020-04-20T00:32:28.817" v="2661" actId="478"/>
          <ac:grpSpMkLst>
            <pc:docMk/>
            <pc:sldMk cId="3483878915" sldId="330"/>
            <ac:grpSpMk id="65" creationId="{6C993FB7-7167-4F83-82B8-143C1A94A088}"/>
          </ac:grpSpMkLst>
        </pc:grpChg>
        <pc:grpChg chg="mod">
          <ac:chgData name="Ali Nouri" userId="455d25df6a85d093" providerId="LiveId" clId="{C2200E16-BF61-4592-A66C-3AC5864EF7AF}" dt="2020-04-18T16:48:25.050" v="2520"/>
          <ac:grpSpMkLst>
            <pc:docMk/>
            <pc:sldMk cId="3483878915" sldId="330"/>
            <ac:grpSpMk id="67" creationId="{7C3A2472-A319-4346-BAA6-F80C89ACCB4D}"/>
          </ac:grpSpMkLst>
        </pc:grpChg>
        <pc:grpChg chg="add del mod">
          <ac:chgData name="Ali Nouri" userId="455d25df6a85d093" providerId="LiveId" clId="{C2200E16-BF61-4592-A66C-3AC5864EF7AF}" dt="2020-04-18T16:48:53.691" v="2527"/>
          <ac:grpSpMkLst>
            <pc:docMk/>
            <pc:sldMk cId="3483878915" sldId="330"/>
            <ac:grpSpMk id="72" creationId="{9E929565-4E3F-47C6-9C14-9467B0DC288B}"/>
          </ac:grpSpMkLst>
        </pc:grpChg>
        <pc:grpChg chg="mod">
          <ac:chgData name="Ali Nouri" userId="455d25df6a85d093" providerId="LiveId" clId="{C2200E16-BF61-4592-A66C-3AC5864EF7AF}" dt="2020-04-18T16:48:52.457" v="2526"/>
          <ac:grpSpMkLst>
            <pc:docMk/>
            <pc:sldMk cId="3483878915" sldId="330"/>
            <ac:grpSpMk id="74" creationId="{D765413C-C9E9-4E12-A294-2B66E7ECF905}"/>
          </ac:grpSpMkLst>
        </pc:grpChg>
        <pc:picChg chg="add mod ord">
          <ac:chgData name="Ali Nouri" userId="455d25df6a85d093" providerId="LiveId" clId="{C2200E16-BF61-4592-A66C-3AC5864EF7AF}" dt="2020-04-18T16:47:03.138" v="2510" actId="164"/>
          <ac:picMkLst>
            <pc:docMk/>
            <pc:sldMk cId="3483878915" sldId="330"/>
            <ac:picMk id="3" creationId="{5A69BB62-71E7-409F-B4AE-D2A1C937D9F3}"/>
          </ac:picMkLst>
        </pc:picChg>
        <pc:picChg chg="add mod">
          <ac:chgData name="Ali Nouri" userId="455d25df6a85d093" providerId="LiveId" clId="{C2200E16-BF61-4592-A66C-3AC5864EF7AF}" dt="2020-04-18T16:43:19.877" v="2478" actId="164"/>
          <ac:picMkLst>
            <pc:docMk/>
            <pc:sldMk cId="3483878915" sldId="330"/>
            <ac:picMk id="5" creationId="{C63712BB-8848-485B-9F4F-6627A2D0DA65}"/>
          </ac:picMkLst>
        </pc:picChg>
        <pc:picChg chg="del">
          <ac:chgData name="Ali Nouri" userId="455d25df6a85d093" providerId="LiveId" clId="{C2200E16-BF61-4592-A66C-3AC5864EF7AF}" dt="2020-04-18T16:43:49.947" v="2484" actId="478"/>
          <ac:picMkLst>
            <pc:docMk/>
            <pc:sldMk cId="3483878915" sldId="330"/>
            <ac:picMk id="8" creationId="{3A3BCFC6-3F9D-4DE6-B197-C8539411F86C}"/>
          </ac:picMkLst>
        </pc:picChg>
        <pc:picChg chg="add del">
          <ac:chgData name="Ali Nouri" userId="455d25df6a85d093" providerId="LiveId" clId="{C2200E16-BF61-4592-A66C-3AC5864EF7AF}" dt="2020-04-18T16:41:01.139" v="2445"/>
          <ac:picMkLst>
            <pc:docMk/>
            <pc:sldMk cId="3483878915" sldId="330"/>
            <ac:picMk id="13" creationId="{C03A869E-418D-4E68-983F-E1FC0C71CCFA}"/>
          </ac:picMkLst>
        </pc:picChg>
        <pc:picChg chg="add mod">
          <ac:chgData name="Ali Nouri" userId="455d25df6a85d093" providerId="LiveId" clId="{C2200E16-BF61-4592-A66C-3AC5864EF7AF}" dt="2020-04-18T16:41:23.293" v="2453" actId="164"/>
          <ac:picMkLst>
            <pc:docMk/>
            <pc:sldMk cId="3483878915" sldId="330"/>
            <ac:picMk id="42" creationId="{E03672AA-83BC-4E7E-A06C-8FF391FE2815}"/>
          </ac:picMkLst>
        </pc:picChg>
      </pc:sldChg>
      <pc:sldChg chg="addSp delSp modSp add del setBg">
        <pc:chgData name="Ali Nouri" userId="455d25df6a85d093" providerId="LiveId" clId="{C2200E16-BF61-4592-A66C-3AC5864EF7AF}" dt="2020-04-18T16:47:09.076" v="2512" actId="2696"/>
        <pc:sldMkLst>
          <pc:docMk/>
          <pc:sldMk cId="2841423335" sldId="331"/>
        </pc:sldMkLst>
        <pc:spChg chg="add del mod">
          <ac:chgData name="Ali Nouri" userId="455d25df6a85d093" providerId="LiveId" clId="{C2200E16-BF61-4592-A66C-3AC5864EF7AF}" dt="2020-04-18T16:25:12.021" v="2289" actId="478"/>
          <ac:spMkLst>
            <pc:docMk/>
            <pc:sldMk cId="2841423335" sldId="331"/>
            <ac:spMk id="2" creationId="{AEC239D4-3186-4417-B041-46230BF482EA}"/>
          </ac:spMkLst>
        </pc:spChg>
        <pc:spChg chg="add del mod">
          <ac:chgData name="Ali Nouri" userId="455d25df6a85d093" providerId="LiveId" clId="{C2200E16-BF61-4592-A66C-3AC5864EF7AF}" dt="2020-04-18T16:44:20.548" v="2486" actId="478"/>
          <ac:spMkLst>
            <pc:docMk/>
            <pc:sldMk cId="2841423335" sldId="331"/>
            <ac:spMk id="4" creationId="{FF29C477-DDF0-4872-BE68-0139D9B8FD13}"/>
          </ac:spMkLst>
        </pc:spChg>
        <pc:spChg chg="add 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5" creationId="{19E18A07-422C-44D3-8F6F-5C0D24200AAC}"/>
          </ac:spMkLst>
        </pc:spChg>
        <pc:spChg chg="add del mod">
          <ac:chgData name="Ali Nouri" userId="455d25df6a85d093" providerId="LiveId" clId="{C2200E16-BF61-4592-A66C-3AC5864EF7AF}" dt="2020-04-18T16:33:15.761" v="2371"/>
          <ac:spMkLst>
            <pc:docMk/>
            <pc:sldMk cId="2841423335" sldId="331"/>
            <ac:spMk id="11" creationId="{571A30F9-3C03-458C-8074-D40F817B22B4}"/>
          </ac:spMkLst>
        </pc:spChg>
        <pc:spChg chg="add 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12" creationId="{3A38D0D9-A3A7-4320-9C14-2B4FBD15EB95}"/>
          </ac:spMkLst>
        </pc:spChg>
        <pc:spChg chg="add 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28" creationId="{11B6A651-7BF7-4F82-8FC6-5D0845A82F9A}"/>
          </ac:spMkLst>
        </pc:spChg>
        <pc:spChg chg="mod">
          <ac:chgData name="Ali Nouri" userId="455d25df6a85d093" providerId="LiveId" clId="{C2200E16-BF61-4592-A66C-3AC5864EF7AF}" dt="2020-04-18T16:23:02.628" v="2285" actId="207"/>
          <ac:spMkLst>
            <pc:docMk/>
            <pc:sldMk cId="2841423335" sldId="331"/>
            <ac:spMk id="29" creationId="{11666EAA-2D05-45F7-8A7D-7EA93FA5D07C}"/>
          </ac:spMkLst>
        </pc:spChg>
        <pc:spChg chg="add 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30" creationId="{CDBE75A8-1116-42FB-AD7E-C4B231CAE8C5}"/>
          </ac:spMkLst>
        </pc:spChg>
        <pc:spChg chg="add 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31" creationId="{0AF5750F-2C64-41F3-A8DD-6961A307D49E}"/>
          </ac:spMkLst>
        </pc:spChg>
        <pc:spChg chg="add del mod">
          <ac:chgData name="Ali Nouri" userId="455d25df6a85d093" providerId="LiveId" clId="{C2200E16-BF61-4592-A66C-3AC5864EF7AF}" dt="2020-04-18T16:33:15.761" v="2371"/>
          <ac:spMkLst>
            <pc:docMk/>
            <pc:sldMk cId="2841423335" sldId="331"/>
            <ac:spMk id="32" creationId="{5376331E-195D-4F95-B43F-0F5F5EDD2601}"/>
          </ac:spMkLst>
        </pc:spChg>
        <pc:spChg chg="mod">
          <ac:chgData name="Ali Nouri" userId="455d25df6a85d093" providerId="LiveId" clId="{C2200E16-BF61-4592-A66C-3AC5864EF7AF}" dt="2020-04-18T16:23:02.628" v="2285" actId="207"/>
          <ac:spMkLst>
            <pc:docMk/>
            <pc:sldMk cId="2841423335" sldId="331"/>
            <ac:spMk id="33" creationId="{186E01CD-09EA-48F8-8D32-22497C71D1DC}"/>
          </ac:spMkLst>
        </pc:spChg>
        <pc:spChg chg="add mod">
          <ac:chgData name="Ali Nouri" userId="455d25df6a85d093" providerId="LiveId" clId="{C2200E16-BF61-4592-A66C-3AC5864EF7AF}" dt="2020-04-18T16:32:56.748" v="2369" actId="571"/>
          <ac:spMkLst>
            <pc:docMk/>
            <pc:sldMk cId="2841423335" sldId="331"/>
            <ac:spMk id="34" creationId="{4B42BBDE-DDFC-4ADF-9125-883306DD2DB2}"/>
          </ac:spMkLst>
        </pc:spChg>
        <pc:spChg chg="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35" creationId="{B6E79F23-715E-4A78-935B-D7ED4582B89A}"/>
          </ac:spMkLst>
        </pc:spChg>
        <pc:spChg chg="add 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36" creationId="{3682683E-0877-4BD4-B11F-84829B52AF69}"/>
          </ac:spMkLst>
        </pc:spChg>
        <pc:spChg chg="add 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37" creationId="{21A9EC07-836E-4865-A294-17FF14D7FB75}"/>
          </ac:spMkLst>
        </pc:spChg>
        <pc:spChg chg="add del mod">
          <ac:chgData name="Ali Nouri" userId="455d25df6a85d093" providerId="LiveId" clId="{C2200E16-BF61-4592-A66C-3AC5864EF7AF}" dt="2020-04-18T16:44:16.651" v="2485" actId="478"/>
          <ac:spMkLst>
            <pc:docMk/>
            <pc:sldMk cId="2841423335" sldId="331"/>
            <ac:spMk id="38" creationId="{769F95FF-AAC8-42AA-838E-E22523F8F657}"/>
          </ac:spMkLst>
        </pc:spChg>
        <pc:spChg chg="mod">
          <ac:chgData name="Ali Nouri" userId="455d25df6a85d093" providerId="LiveId" clId="{C2200E16-BF61-4592-A66C-3AC5864EF7AF}" dt="2020-04-18T16:23:02.628" v="2285" actId="207"/>
          <ac:spMkLst>
            <pc:docMk/>
            <pc:sldMk cId="2841423335" sldId="331"/>
            <ac:spMk id="50" creationId="{558D1297-271B-4DB8-AC6C-177A2D01F997}"/>
          </ac:spMkLst>
        </pc:spChg>
        <pc:spChg chg="mod">
          <ac:chgData name="Ali Nouri" userId="455d25df6a85d093" providerId="LiveId" clId="{C2200E16-BF61-4592-A66C-3AC5864EF7AF}" dt="2020-04-18T16:23:02.628" v="2285" actId="207"/>
          <ac:spMkLst>
            <pc:docMk/>
            <pc:sldMk cId="2841423335" sldId="331"/>
            <ac:spMk id="55" creationId="{FF9F16D2-14F1-4477-92CE-A6FC6C779A02}"/>
          </ac:spMkLst>
        </pc:spChg>
        <pc:spChg chg="mod">
          <ac:chgData name="Ali Nouri" userId="455d25df6a85d093" providerId="LiveId" clId="{C2200E16-BF61-4592-A66C-3AC5864EF7AF}" dt="2020-04-18T16:23:02.628" v="2285" actId="207"/>
          <ac:spMkLst>
            <pc:docMk/>
            <pc:sldMk cId="2841423335" sldId="331"/>
            <ac:spMk id="56" creationId="{72BF76CC-CF2C-4302-B547-097BDBE6549E}"/>
          </ac:spMkLst>
        </pc:spChg>
        <pc:spChg chg="mod">
          <ac:chgData name="Ali Nouri" userId="455d25df6a85d093" providerId="LiveId" clId="{C2200E16-BF61-4592-A66C-3AC5864EF7AF}" dt="2020-04-18T16:23:02.628" v="2285" actId="207"/>
          <ac:spMkLst>
            <pc:docMk/>
            <pc:sldMk cId="2841423335" sldId="331"/>
            <ac:spMk id="63" creationId="{68886733-5B05-4527-925B-6DFE61BB75D5}"/>
          </ac:spMkLst>
        </pc:spChg>
        <pc:grpChg chg="mod">
          <ac:chgData name="Ali Nouri" userId="455d25df6a85d093" providerId="LiveId" clId="{C2200E16-BF61-4592-A66C-3AC5864EF7AF}" dt="2020-04-18T16:23:02.628" v="2285" actId="207"/>
          <ac:grpSpMkLst>
            <pc:docMk/>
            <pc:sldMk cId="2841423335" sldId="331"/>
            <ac:grpSpMk id="10" creationId="{625AC3B2-A2D9-4671-AD51-097027139F6C}"/>
          </ac:grpSpMkLst>
        </pc:grpChg>
        <pc:grpChg chg="del mod">
          <ac:chgData name="Ali Nouri" userId="455d25df6a85d093" providerId="LiveId" clId="{C2200E16-BF61-4592-A66C-3AC5864EF7AF}" dt="2020-04-18T16:44:20.548" v="2486" actId="478"/>
          <ac:grpSpMkLst>
            <pc:docMk/>
            <pc:sldMk cId="2841423335" sldId="331"/>
            <ac:grpSpMk id="45" creationId="{1EDD560E-731E-41AA-BBB4-F848FF7FAF6C}"/>
          </ac:grpSpMkLst>
        </pc:grpChg>
        <pc:grpChg chg="mod">
          <ac:chgData name="Ali Nouri" userId="455d25df6a85d093" providerId="LiveId" clId="{C2200E16-BF61-4592-A66C-3AC5864EF7AF}" dt="2020-04-18T16:23:02.628" v="2285" actId="207"/>
          <ac:grpSpMkLst>
            <pc:docMk/>
            <pc:sldMk cId="2841423335" sldId="331"/>
            <ac:grpSpMk id="51" creationId="{633DA732-9C2B-4857-9C4F-926C2B50866B}"/>
          </ac:grpSpMkLst>
        </pc:grpChg>
        <pc:picChg chg="mod">
          <ac:chgData name="Ali Nouri" userId="455d25df6a85d093" providerId="LiveId" clId="{C2200E16-BF61-4592-A66C-3AC5864EF7AF}" dt="2020-04-18T16:23:02.628" v="2285" actId="207"/>
          <ac:picMkLst>
            <pc:docMk/>
            <pc:sldMk cId="2841423335" sldId="331"/>
            <ac:picMk id="3" creationId="{5A69BB62-71E7-409F-B4AE-D2A1C937D9F3}"/>
          </ac:picMkLst>
        </pc:picChg>
        <pc:picChg chg="add del mod ord">
          <ac:chgData name="Ali Nouri" userId="455d25df6a85d093" providerId="LiveId" clId="{C2200E16-BF61-4592-A66C-3AC5864EF7AF}" dt="2020-04-18T16:44:16.651" v="2485" actId="478"/>
          <ac:picMkLst>
            <pc:docMk/>
            <pc:sldMk cId="2841423335" sldId="331"/>
            <ac:picMk id="7" creationId="{6C5B8C1A-2A28-4470-BA49-F6931782065B}"/>
          </ac:picMkLst>
        </pc:picChg>
        <pc:picChg chg="mod">
          <ac:chgData name="Ali Nouri" userId="455d25df6a85d093" providerId="LiveId" clId="{C2200E16-BF61-4592-A66C-3AC5864EF7AF}" dt="2020-04-18T16:23:02.628" v="2285" actId="207"/>
          <ac:picMkLst>
            <pc:docMk/>
            <pc:sldMk cId="2841423335" sldId="331"/>
            <ac:picMk id="8" creationId="{3A3BCFC6-3F9D-4DE6-B197-C8539411F86C}"/>
          </ac:picMkLst>
        </pc:picChg>
        <pc:picChg chg="add del mod">
          <ac:chgData name="Ali Nouri" userId="455d25df6a85d093" providerId="LiveId" clId="{C2200E16-BF61-4592-A66C-3AC5864EF7AF}" dt="2020-04-18T16:45:31.131" v="2499" actId="478"/>
          <ac:picMkLst>
            <pc:docMk/>
            <pc:sldMk cId="2841423335" sldId="331"/>
            <ac:picMk id="14" creationId="{2A0C1B47-E5AC-410F-A496-F919AF34A926}"/>
          </ac:picMkLst>
        </pc:picChg>
      </pc:sldChg>
      <pc:sldChg chg="modSp add del setBg">
        <pc:chgData name="Ali Nouri" userId="455d25df6a85d093" providerId="LiveId" clId="{C2200E16-BF61-4592-A66C-3AC5864EF7AF}" dt="2020-04-18T16:48:58.580" v="2529" actId="2696"/>
        <pc:sldMkLst>
          <pc:docMk/>
          <pc:sldMk cId="3537097876" sldId="332"/>
        </pc:sldMkLst>
        <pc:spChg chg="mod">
          <ac:chgData name="Ali Nouri" userId="455d25df6a85d093" providerId="LiveId" clId="{C2200E16-BF61-4592-A66C-3AC5864EF7AF}" dt="2020-04-18T16:47:46.065" v="2515" actId="207"/>
          <ac:spMkLst>
            <pc:docMk/>
            <pc:sldMk cId="3537097876" sldId="332"/>
            <ac:spMk id="9" creationId="{4BB16CD5-FD36-4E50-A70D-C782F411A039}"/>
          </ac:spMkLst>
        </pc:spChg>
        <pc:grpChg chg="mod">
          <ac:chgData name="Ali Nouri" userId="455d25df6a85d093" providerId="LiveId" clId="{C2200E16-BF61-4592-A66C-3AC5864EF7AF}" dt="2020-04-18T16:47:24.419" v="2514" actId="207"/>
          <ac:grpSpMkLst>
            <pc:docMk/>
            <pc:sldMk cId="3537097876" sldId="332"/>
            <ac:grpSpMk id="17" creationId="{B998610B-82BF-4BF4-A8C0-1D1635E01557}"/>
          </ac:grpSpMkLst>
        </pc:grpChg>
        <pc:grpChg chg="mod">
          <ac:chgData name="Ali Nouri" userId="455d25df6a85d093" providerId="LiveId" clId="{C2200E16-BF61-4592-A66C-3AC5864EF7AF}" dt="2020-04-18T16:47:24.419" v="2514" actId="207"/>
          <ac:grpSpMkLst>
            <pc:docMk/>
            <pc:sldMk cId="3537097876" sldId="332"/>
            <ac:grpSpMk id="18" creationId="{BE0390C2-96A7-43AE-A304-DDF8A1062829}"/>
          </ac:grpSpMkLst>
        </pc:grpChg>
        <pc:grpChg chg="mod">
          <ac:chgData name="Ali Nouri" userId="455d25df6a85d093" providerId="LiveId" clId="{C2200E16-BF61-4592-A66C-3AC5864EF7AF}" dt="2020-04-18T16:47:24.419" v="2514" actId="207"/>
          <ac:grpSpMkLst>
            <pc:docMk/>
            <pc:sldMk cId="3537097876" sldId="332"/>
            <ac:grpSpMk id="21" creationId="{3234A74D-BA55-425D-A4C1-E7F08F24F405}"/>
          </ac:grpSpMkLst>
        </pc:grpChg>
        <pc:grpChg chg="mod">
          <ac:chgData name="Ali Nouri" userId="455d25df6a85d093" providerId="LiveId" clId="{C2200E16-BF61-4592-A66C-3AC5864EF7AF}" dt="2020-04-18T16:47:24.419" v="2514" actId="207"/>
          <ac:grpSpMkLst>
            <pc:docMk/>
            <pc:sldMk cId="3537097876" sldId="332"/>
            <ac:grpSpMk id="22" creationId="{7DEE0E8D-846D-442E-B28B-97E4113C5CFA}"/>
          </ac:grpSpMkLst>
        </pc:grpChg>
      </pc:sldChg>
      <pc:sldChg chg="modSp add del setBg">
        <pc:chgData name="Ali Nouri" userId="455d25df6a85d093" providerId="LiveId" clId="{C2200E16-BF61-4592-A66C-3AC5864EF7AF}" dt="2020-04-20T00:32:14.418" v="2658" actId="2696"/>
        <pc:sldMkLst>
          <pc:docMk/>
          <pc:sldMk cId="908283434" sldId="333"/>
        </pc:sldMkLst>
        <pc:grpChg chg="mod">
          <ac:chgData name="Ali Nouri" userId="455d25df6a85d093" providerId="LiveId" clId="{C2200E16-BF61-4592-A66C-3AC5864EF7AF}" dt="2020-04-18T16:49:12.777" v="2531" actId="207"/>
          <ac:grpSpMkLst>
            <pc:docMk/>
            <pc:sldMk cId="908283434" sldId="333"/>
            <ac:grpSpMk id="17" creationId="{B998610B-82BF-4BF4-A8C0-1D1635E01557}"/>
          </ac:grpSpMkLst>
        </pc:grpChg>
        <pc:grpChg chg="mod">
          <ac:chgData name="Ali Nouri" userId="455d25df6a85d093" providerId="LiveId" clId="{C2200E16-BF61-4592-A66C-3AC5864EF7AF}" dt="2020-04-18T16:49:12.777" v="2531" actId="207"/>
          <ac:grpSpMkLst>
            <pc:docMk/>
            <pc:sldMk cId="908283434" sldId="333"/>
            <ac:grpSpMk id="18" creationId="{BE0390C2-96A7-43AE-A304-DDF8A1062829}"/>
          </ac:grpSpMkLst>
        </pc:grpChg>
        <pc:grpChg chg="mod">
          <ac:chgData name="Ali Nouri" userId="455d25df6a85d093" providerId="LiveId" clId="{C2200E16-BF61-4592-A66C-3AC5864EF7AF}" dt="2020-04-18T16:49:12.777" v="2531" actId="207"/>
          <ac:grpSpMkLst>
            <pc:docMk/>
            <pc:sldMk cId="908283434" sldId="333"/>
            <ac:grpSpMk id="21" creationId="{3234A74D-BA55-425D-A4C1-E7F08F24F405}"/>
          </ac:grpSpMkLst>
        </pc:grpChg>
        <pc:grpChg chg="mod">
          <ac:chgData name="Ali Nouri" userId="455d25df6a85d093" providerId="LiveId" clId="{C2200E16-BF61-4592-A66C-3AC5864EF7AF}" dt="2020-04-18T16:49:12.777" v="2531" actId="207"/>
          <ac:grpSpMkLst>
            <pc:docMk/>
            <pc:sldMk cId="908283434" sldId="333"/>
            <ac:grpSpMk id="22" creationId="{7DEE0E8D-846D-442E-B28B-97E4113C5CFA}"/>
          </ac:grpSpMkLst>
        </pc:grpChg>
        <pc:grpChg chg="mod">
          <ac:chgData name="Ali Nouri" userId="455d25df6a85d093" providerId="LiveId" clId="{C2200E16-BF61-4592-A66C-3AC5864EF7AF}" dt="2020-04-18T16:49:12.777" v="2531" actId="207"/>
          <ac:grpSpMkLst>
            <pc:docMk/>
            <pc:sldMk cId="908283434" sldId="333"/>
            <ac:grpSpMk id="54" creationId="{60675DF2-4CB7-4E02-9C0E-A0D3267AB8B2}"/>
          </ac:grpSpMkLst>
        </pc:grpChg>
        <pc:grpChg chg="mod">
          <ac:chgData name="Ali Nouri" userId="455d25df6a85d093" providerId="LiveId" clId="{C2200E16-BF61-4592-A66C-3AC5864EF7AF}" dt="2020-04-18T16:49:12.777" v="2531" actId="207"/>
          <ac:grpSpMkLst>
            <pc:docMk/>
            <pc:sldMk cId="908283434" sldId="333"/>
            <ac:grpSpMk id="65" creationId="{6C993FB7-7167-4F83-82B8-143C1A94A088}"/>
          </ac:grpSpMkLst>
        </pc:grpChg>
      </pc:sldChg>
      <pc:sldChg chg="addSp delSp modSp add">
        <pc:chgData name="Ali Nouri" userId="455d25df6a85d093" providerId="LiveId" clId="{C2200E16-BF61-4592-A66C-3AC5864EF7AF}" dt="2020-04-20T00:31:56.848" v="2657" actId="164"/>
        <pc:sldMkLst>
          <pc:docMk/>
          <pc:sldMk cId="2722840455" sldId="334"/>
        </pc:sldMkLst>
        <pc:spChg chg="mod">
          <ac:chgData name="Ali Nouri" userId="455d25df6a85d093" providerId="LiveId" clId="{C2200E16-BF61-4592-A66C-3AC5864EF7AF}" dt="2020-04-19T23:29:20.818" v="2630"/>
          <ac:spMkLst>
            <pc:docMk/>
            <pc:sldMk cId="2722840455" sldId="334"/>
            <ac:spMk id="7" creationId="{F4F3511D-31BA-4CE6-895D-92CE4612D71D}"/>
          </ac:spMkLst>
        </pc:spChg>
        <pc:spChg chg="mod topLvl">
          <ac:chgData name="Ali Nouri" userId="455d25df6a85d093" providerId="LiveId" clId="{C2200E16-BF61-4592-A66C-3AC5864EF7AF}" dt="2020-04-19T19:27:51.706" v="2540" actId="12789"/>
          <ac:spMkLst>
            <pc:docMk/>
            <pc:sldMk cId="2722840455" sldId="334"/>
            <ac:spMk id="57" creationId="{B977D0BD-C3DF-4FDF-A71B-070528A1A21C}"/>
          </ac:spMkLst>
        </pc:spChg>
        <pc:spChg chg="mod topLvl">
          <ac:chgData name="Ali Nouri" userId="455d25df6a85d093" providerId="LiveId" clId="{C2200E16-BF61-4592-A66C-3AC5864EF7AF}" dt="2020-04-19T19:27:41.631" v="2538" actId="165"/>
          <ac:spMkLst>
            <pc:docMk/>
            <pc:sldMk cId="2722840455" sldId="334"/>
            <ac:spMk id="64" creationId="{4E294A21-9A20-4055-ADB2-48856D6DF401}"/>
          </ac:spMkLst>
        </pc:spChg>
        <pc:spChg chg="mod topLvl">
          <ac:chgData name="Ali Nouri" userId="455d25df6a85d093" providerId="LiveId" clId="{C2200E16-BF61-4592-A66C-3AC5864EF7AF}" dt="2020-04-19T23:30:55.104" v="2641" actId="164"/>
          <ac:spMkLst>
            <pc:docMk/>
            <pc:sldMk cId="2722840455" sldId="334"/>
            <ac:spMk id="66" creationId="{094EEE3A-C214-4C87-B3F1-CC5A5434B45C}"/>
          </ac:spMkLst>
        </pc:spChg>
        <pc:spChg chg="mod topLvl">
          <ac:chgData name="Ali Nouri" userId="455d25df6a85d093" providerId="LiveId" clId="{C2200E16-BF61-4592-A66C-3AC5864EF7AF}" dt="2020-04-20T00:31:56.848" v="2657" actId="164"/>
          <ac:spMkLst>
            <pc:docMk/>
            <pc:sldMk cId="2722840455" sldId="334"/>
            <ac:spMk id="68" creationId="{A6A27634-0B4A-4714-AF65-9AD87B48ED93}"/>
          </ac:spMkLst>
        </pc:spChg>
        <pc:grpChg chg="add del mod">
          <ac:chgData name="Ali Nouri" userId="455d25df6a85d093" providerId="LiveId" clId="{C2200E16-BF61-4592-A66C-3AC5864EF7AF}" dt="2020-04-19T19:45:25.474" v="2548" actId="165"/>
          <ac:grpSpMkLst>
            <pc:docMk/>
            <pc:sldMk cId="2722840455" sldId="334"/>
            <ac:grpSpMk id="2" creationId="{B912AFCE-9879-463C-967A-7B25B677D21E}"/>
          </ac:grpSpMkLst>
        </pc:grpChg>
        <pc:grpChg chg="add del mod">
          <ac:chgData name="Ali Nouri" userId="455d25df6a85d093" providerId="LiveId" clId="{C2200E16-BF61-4592-A66C-3AC5864EF7AF}" dt="2020-04-19T20:00:34.953" v="2615" actId="164"/>
          <ac:grpSpMkLst>
            <pc:docMk/>
            <pc:sldMk cId="2722840455" sldId="334"/>
            <ac:grpSpMk id="4" creationId="{3DB1C09E-E7F2-488B-A48B-47BC37E80C4A}"/>
          </ac:grpSpMkLst>
        </pc:grpChg>
        <pc:grpChg chg="add del mod">
          <ac:chgData name="Ali Nouri" userId="455d25df6a85d093" providerId="LiveId" clId="{C2200E16-BF61-4592-A66C-3AC5864EF7AF}" dt="2020-04-19T23:30:47.217" v="2640" actId="165"/>
          <ac:grpSpMkLst>
            <pc:docMk/>
            <pc:sldMk cId="2722840455" sldId="334"/>
            <ac:grpSpMk id="6" creationId="{C2F22ED2-1174-42B0-B533-0D3DD47C756D}"/>
          </ac:grpSpMkLst>
        </pc:grpChg>
        <pc:grpChg chg="add mod">
          <ac:chgData name="Ali Nouri" userId="455d25df6a85d093" providerId="LiveId" clId="{C2200E16-BF61-4592-A66C-3AC5864EF7AF}" dt="2020-04-20T00:31:56.848" v="2657" actId="164"/>
          <ac:grpSpMkLst>
            <pc:docMk/>
            <pc:sldMk cId="2722840455" sldId="334"/>
            <ac:grpSpMk id="8" creationId="{FCA87CD5-5E82-4158-A108-1593B2B476ED}"/>
          </ac:grpSpMkLst>
        </pc:grpChg>
        <pc:grpChg chg="add mod">
          <ac:chgData name="Ali Nouri" userId="455d25df6a85d093" providerId="LiveId" clId="{C2200E16-BF61-4592-A66C-3AC5864EF7AF}" dt="2020-04-20T00:31:56.848" v="2657" actId="164"/>
          <ac:grpSpMkLst>
            <pc:docMk/>
            <pc:sldMk cId="2722840455" sldId="334"/>
            <ac:grpSpMk id="10" creationId="{64B3D671-CE04-4A08-9A09-77A84B6DC642}"/>
          </ac:grpSpMkLst>
        </pc:grpChg>
        <pc:grpChg chg="del">
          <ac:chgData name="Ali Nouri" userId="455d25df6a85d093" providerId="LiveId" clId="{C2200E16-BF61-4592-A66C-3AC5864EF7AF}" dt="2020-04-19T19:27:41.631" v="2538" actId="165"/>
          <ac:grpSpMkLst>
            <pc:docMk/>
            <pc:sldMk cId="2722840455" sldId="334"/>
            <ac:grpSpMk id="54" creationId="{60675DF2-4CB7-4E02-9C0E-A0D3267AB8B2}"/>
          </ac:grpSpMkLst>
        </pc:grpChg>
        <pc:grpChg chg="del">
          <ac:chgData name="Ali Nouri" userId="455d25df6a85d093" providerId="LiveId" clId="{C2200E16-BF61-4592-A66C-3AC5864EF7AF}" dt="2020-04-19T19:39:19.043" v="2543" actId="165"/>
          <ac:grpSpMkLst>
            <pc:docMk/>
            <pc:sldMk cId="2722840455" sldId="334"/>
            <ac:grpSpMk id="65" creationId="{6C993FB7-7167-4F83-82B8-143C1A94A088}"/>
          </ac:grpSpMkLst>
        </pc:grpChg>
        <pc:grpChg chg="mod topLvl">
          <ac:chgData name="Ali Nouri" userId="455d25df6a85d093" providerId="LiveId" clId="{C2200E16-BF61-4592-A66C-3AC5864EF7AF}" dt="2020-04-19T23:30:55.104" v="2641" actId="164"/>
          <ac:grpSpMkLst>
            <pc:docMk/>
            <pc:sldMk cId="2722840455" sldId="334"/>
            <ac:grpSpMk id="67" creationId="{7C3A2472-A319-4346-BAA6-F80C89ACCB4D}"/>
          </ac:grpSpMkLst>
        </pc:grpChg>
        <pc:picChg chg="add del mod topLvl">
          <ac:chgData name="Ali Nouri" userId="455d25df6a85d093" providerId="LiveId" clId="{C2200E16-BF61-4592-A66C-3AC5864EF7AF}" dt="2020-04-19T23:29:33.131" v="2639" actId="1076"/>
          <ac:picMkLst>
            <pc:docMk/>
            <pc:sldMk cId="2722840455" sldId="334"/>
            <ac:picMk id="59" creationId="{F4F3511D-31BA-4CE6-895D-92CE4612D71D}"/>
          </ac:picMkLst>
        </pc:picChg>
      </pc:sldChg>
      <pc:sldChg chg="addSp delSp modSp add">
        <pc:chgData name="Ali Nouri" userId="455d25df6a85d093" providerId="LiveId" clId="{C2200E16-BF61-4592-A66C-3AC5864EF7AF}" dt="2020-04-19T23:36:14.861" v="2656" actId="1076"/>
        <pc:sldMkLst>
          <pc:docMk/>
          <pc:sldMk cId="3613518363" sldId="335"/>
        </pc:sldMkLst>
        <pc:grpChg chg="del">
          <ac:chgData name="Ali Nouri" userId="455d25df6a85d093" providerId="LiveId" clId="{C2200E16-BF61-4592-A66C-3AC5864EF7AF}" dt="2020-04-19T23:35:48.853" v="2644" actId="478"/>
          <ac:grpSpMkLst>
            <pc:docMk/>
            <pc:sldMk cId="3613518363" sldId="335"/>
            <ac:grpSpMk id="5" creationId="{C9D6E1C0-DBBE-415C-923C-7A0044D476B8}"/>
          </ac:grpSpMkLst>
        </pc:grpChg>
        <pc:grpChg chg="add mod">
          <ac:chgData name="Ali Nouri" userId="455d25df6a85d093" providerId="LiveId" clId="{C2200E16-BF61-4592-A66C-3AC5864EF7AF}" dt="2020-04-19T23:36:14.861" v="2656" actId="1076"/>
          <ac:grpSpMkLst>
            <pc:docMk/>
            <pc:sldMk cId="3613518363" sldId="335"/>
            <ac:grpSpMk id="21" creationId="{3E25A193-B68A-4DEB-AFCF-9CFFF2FAEA9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708D-4EA9-524E-B8BE-7654D7212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DA2B-08E3-F144-BD26-A5FCF342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8CF-99D2-464C-979E-A4C60103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8A51-4D45-B64F-B742-2A2F5AB8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7760-D5B1-F54D-906C-99FBAE5F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8AB9-5EB9-D841-B742-6B3F6083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24ABF-69D0-0B4B-AD78-6618A284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AAFC-28F4-1649-8CF7-0CDEB87A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8D86-682F-9B47-A965-B6EDA1F0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E289-4D73-2D47-A908-D61AE589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871D7-C490-A644-B770-66F4440A4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AAEAF-3BEC-6A48-BB78-D05D7D8D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FD8B-CC1E-4D4D-89C8-2CD59DE1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D1F1-A61F-5E4C-94A4-D66CCFE7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ACB9-1E14-CB4C-9823-CAD5FB50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0E5A-77B5-CE48-B7C3-BC3DB93C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391F-EC33-5F42-BEFF-811E8C75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CFAD-3233-E443-96D5-9E766C5C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AD40-66CB-C54B-BA83-E1DDFFD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B3E6-94A7-EC42-B8D3-CE34996D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7309-3FAF-E946-AD54-84F392D9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A70C-B8A1-5843-8075-2CC8A10E8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2B09-2EFD-7E48-B904-1147FA6E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9EC6-7A3F-5E41-93CF-52914F35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9CE6-0888-3A46-A20F-5BD008F9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D4F1-FDF7-2F47-9187-1845DAD2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A40D-6B90-B647-8B06-3F43294F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0E875-23A4-8F47-9DC8-D9C74969A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8C5FC-4535-3747-BB78-76485C3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5EBC-CE21-204E-A021-411B47CC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544B4-8538-8742-895F-39874237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9926-DC17-6D4B-B209-C0C01C5B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724D1-8597-9940-ACD4-743097E4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66D2-ABD7-AE48-B6D2-255A8D73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DB266-C084-064D-8E1B-9087A802A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DB3A1-7BBB-984D-B891-F1FD23329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F009-F7AE-A845-ADC8-4C1D4740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19CBE-3A93-3145-9775-8A6FF9A6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253DA-7B7C-7E4F-836A-A9EEDACF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311C-19E6-CE4C-A5A3-DD8BC48E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B0CA4-31F9-AB40-BBB4-C0AAEB65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756D-9DC7-DA48-888E-41117670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7446-9277-5741-9EF0-3D603248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BB3A3-6852-8F4D-86C0-972248BC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A0099-4066-F649-ABEC-40F2360E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8194D-96E2-1143-A0F0-9FE520E4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DA05-423F-044F-9121-E6A8DF0A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9A25-667B-3A46-B6D8-B63FC53F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C6288-0C11-CC40-AF18-1B8DE13A9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78DCB-5F50-AE42-A775-6A76FC1A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F76B-9E2F-F74D-AE8F-09B29B5F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421D-A4DE-9947-9C2C-48E717ED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6750-4AA7-0343-A3BC-382F1338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ECF62-8864-6041-AFEE-A5530AD4E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A313B-D1DE-8242-B0D4-81C9E1788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B4CB8-ADF9-0146-BE6F-AA1A0CDF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00545-7E94-F245-B5E7-2E9E63FB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F8C21-7B4E-D143-AA04-F5BC70B4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45ECB-0079-324A-80FF-896144DB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113A-9BA7-7D40-9980-8C0561B17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2590-C221-7943-BA17-D743ABE9E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70CD-04B3-1748-852B-EE9B1121494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FF60-8EC8-3345-9A3F-EFD24BB83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DA48-0CC3-9241-B145-DBBBEC30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C5FF-E2EC-E448-ADFB-34A790B98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E837CD7-0321-1142-B1C5-D9ED60293C64}"/>
              </a:ext>
            </a:extLst>
          </p:cNvPr>
          <p:cNvGrpSpPr/>
          <p:nvPr/>
        </p:nvGrpSpPr>
        <p:grpSpPr>
          <a:xfrm>
            <a:off x="2202743" y="2497976"/>
            <a:ext cx="1792224" cy="1792224"/>
            <a:chOff x="2202743" y="2497976"/>
            <a:chExt cx="1792224" cy="17922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F214EF-F078-F849-9250-41FFBCB4E55B}"/>
                </a:ext>
              </a:extLst>
            </p:cNvPr>
            <p:cNvSpPr/>
            <p:nvPr/>
          </p:nvSpPr>
          <p:spPr>
            <a:xfrm>
              <a:off x="2202743" y="3692792"/>
              <a:ext cx="597408" cy="597408"/>
            </a:xfrm>
            <a:prstGeom prst="rect">
              <a:avLst/>
            </a:prstGeom>
            <a:solidFill>
              <a:srgbClr val="03747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E227CB-615D-AE40-8760-290B122096D7}"/>
                </a:ext>
              </a:extLst>
            </p:cNvPr>
            <p:cNvGrpSpPr/>
            <p:nvPr/>
          </p:nvGrpSpPr>
          <p:grpSpPr>
            <a:xfrm>
              <a:off x="2800151" y="3095384"/>
              <a:ext cx="597408" cy="1194816"/>
              <a:chOff x="2800151" y="3095384"/>
              <a:chExt cx="597408" cy="1194816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31A06F-C0CE-B44D-8489-5EEFF9160760}"/>
                  </a:ext>
                </a:extLst>
              </p:cNvPr>
              <p:cNvSpPr/>
              <p:nvPr/>
            </p:nvSpPr>
            <p:spPr>
              <a:xfrm>
                <a:off x="2800151" y="3692792"/>
                <a:ext cx="597408" cy="597408"/>
              </a:xfrm>
              <a:prstGeom prst="rect">
                <a:avLst/>
              </a:prstGeom>
              <a:solidFill>
                <a:srgbClr val="06B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BAA750-2816-4245-9FEC-1790C88CB5C3}"/>
                  </a:ext>
                </a:extLst>
              </p:cNvPr>
              <p:cNvSpPr/>
              <p:nvPr/>
            </p:nvSpPr>
            <p:spPr>
              <a:xfrm>
                <a:off x="2800151" y="3095384"/>
                <a:ext cx="597408" cy="597408"/>
              </a:xfrm>
              <a:prstGeom prst="rect">
                <a:avLst/>
              </a:prstGeom>
              <a:solidFill>
                <a:srgbClr val="06B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A7B19E-E5C7-D14A-83CE-60B8E52C5B1F}"/>
                </a:ext>
              </a:extLst>
            </p:cNvPr>
            <p:cNvGrpSpPr/>
            <p:nvPr/>
          </p:nvGrpSpPr>
          <p:grpSpPr>
            <a:xfrm>
              <a:off x="3397559" y="2497976"/>
              <a:ext cx="597408" cy="1792224"/>
              <a:chOff x="3397559" y="2497976"/>
              <a:chExt cx="597408" cy="179222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AF865F-93AE-F442-B498-F8A000C8401B}"/>
                  </a:ext>
                </a:extLst>
              </p:cNvPr>
              <p:cNvSpPr/>
              <p:nvPr/>
            </p:nvSpPr>
            <p:spPr>
              <a:xfrm>
                <a:off x="3397559" y="3692792"/>
                <a:ext cx="597408" cy="597408"/>
              </a:xfrm>
              <a:prstGeom prst="rect">
                <a:avLst/>
              </a:prstGeom>
              <a:solidFill>
                <a:srgbClr val="40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208630-D170-DE42-9645-655E6AA405C4}"/>
                  </a:ext>
                </a:extLst>
              </p:cNvPr>
              <p:cNvSpPr/>
              <p:nvPr/>
            </p:nvSpPr>
            <p:spPr>
              <a:xfrm>
                <a:off x="3397559" y="3095384"/>
                <a:ext cx="597408" cy="597408"/>
              </a:xfrm>
              <a:prstGeom prst="rect">
                <a:avLst/>
              </a:prstGeom>
              <a:solidFill>
                <a:srgbClr val="40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94D90D6-9F62-8740-98D0-9B62787C7DFF}"/>
                  </a:ext>
                </a:extLst>
              </p:cNvPr>
              <p:cNvSpPr/>
              <p:nvPr/>
            </p:nvSpPr>
            <p:spPr>
              <a:xfrm>
                <a:off x="3397559" y="2497976"/>
                <a:ext cx="597408" cy="597408"/>
              </a:xfrm>
              <a:prstGeom prst="rect">
                <a:avLst/>
              </a:prstGeom>
              <a:solidFill>
                <a:srgbClr val="40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B2D71C-570E-684A-AF99-C4A2AAB27357}"/>
              </a:ext>
            </a:extLst>
          </p:cNvPr>
          <p:cNvSpPr txBox="1"/>
          <p:nvPr/>
        </p:nvSpPr>
        <p:spPr>
          <a:xfrm>
            <a:off x="3994967" y="2463064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</p:spTree>
    <p:extLst>
      <p:ext uri="{BB962C8B-B14F-4D97-AF65-F5344CB8AC3E}">
        <p14:creationId xmlns:p14="http://schemas.microsoft.com/office/powerpoint/2010/main" val="295988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7862FE-1F05-A145-B4A3-0C0ED5214F62}"/>
              </a:ext>
            </a:extLst>
          </p:cNvPr>
          <p:cNvGrpSpPr/>
          <p:nvPr/>
        </p:nvGrpSpPr>
        <p:grpSpPr>
          <a:xfrm>
            <a:off x="3000377" y="508355"/>
            <a:ext cx="1843087" cy="1843087"/>
            <a:chOff x="1357313" y="4757738"/>
            <a:chExt cx="1843087" cy="18430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DE4C65-826A-EE4D-9AC4-B762E0BA7009}"/>
                </a:ext>
              </a:extLst>
            </p:cNvPr>
            <p:cNvSpPr/>
            <p:nvPr/>
          </p:nvSpPr>
          <p:spPr>
            <a:xfrm>
              <a:off x="1357313" y="4757738"/>
              <a:ext cx="1385887" cy="1385887"/>
            </a:xfrm>
            <a:prstGeom prst="rect">
              <a:avLst/>
            </a:prstGeom>
            <a:solidFill>
              <a:srgbClr val="087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CCA96C-62F6-BE45-9DFB-4CB8FC771476}"/>
                </a:ext>
              </a:extLst>
            </p:cNvPr>
            <p:cNvSpPr/>
            <p:nvPr/>
          </p:nvSpPr>
          <p:spPr>
            <a:xfrm>
              <a:off x="1509713" y="4910138"/>
              <a:ext cx="1385887" cy="1385887"/>
            </a:xfrm>
            <a:prstGeom prst="rect">
              <a:avLst/>
            </a:prstGeom>
            <a:solidFill>
              <a:srgbClr val="06B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345C6B-671C-8648-8B42-CBCC590C9BD8}"/>
                </a:ext>
              </a:extLst>
            </p:cNvPr>
            <p:cNvSpPr/>
            <p:nvPr/>
          </p:nvSpPr>
          <p:spPr>
            <a:xfrm>
              <a:off x="1662113" y="5062538"/>
              <a:ext cx="1385887" cy="1385887"/>
            </a:xfrm>
            <a:prstGeom prst="rect">
              <a:avLst/>
            </a:prstGeom>
            <a:solidFill>
              <a:srgbClr val="3F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D14A57-DFD3-FC42-8053-FC2EA82799C1}"/>
                </a:ext>
              </a:extLst>
            </p:cNvPr>
            <p:cNvSpPr/>
            <p:nvPr/>
          </p:nvSpPr>
          <p:spPr>
            <a:xfrm>
              <a:off x="1814513" y="5214938"/>
              <a:ext cx="1385887" cy="1385887"/>
            </a:xfrm>
            <a:prstGeom prst="rect">
              <a:avLst/>
            </a:prstGeom>
            <a:solidFill>
              <a:srgbClr val="00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9D4E20-CDC0-8B4C-922E-AD91D37FBA3B}"/>
              </a:ext>
            </a:extLst>
          </p:cNvPr>
          <p:cNvSpPr txBox="1"/>
          <p:nvPr/>
        </p:nvSpPr>
        <p:spPr>
          <a:xfrm>
            <a:off x="3507624" y="763237"/>
            <a:ext cx="56242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24BE47-6EDD-A446-A882-2827088DC619}"/>
              </a:ext>
            </a:extLst>
          </p:cNvPr>
          <p:cNvGrpSpPr/>
          <p:nvPr/>
        </p:nvGrpSpPr>
        <p:grpSpPr>
          <a:xfrm flipH="1">
            <a:off x="7900988" y="3429000"/>
            <a:ext cx="1843087" cy="1843087"/>
            <a:chOff x="1357313" y="4757738"/>
            <a:chExt cx="1843087" cy="18430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B9D8D6-868C-7F4B-8B40-A783A74311B2}"/>
                </a:ext>
              </a:extLst>
            </p:cNvPr>
            <p:cNvSpPr/>
            <p:nvPr/>
          </p:nvSpPr>
          <p:spPr>
            <a:xfrm>
              <a:off x="1357313" y="4757738"/>
              <a:ext cx="1385887" cy="1385887"/>
            </a:xfrm>
            <a:prstGeom prst="rect">
              <a:avLst/>
            </a:prstGeom>
            <a:solidFill>
              <a:srgbClr val="087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34F4A7-28E5-8C4D-AE7A-EE0ED3362DBF}"/>
                </a:ext>
              </a:extLst>
            </p:cNvPr>
            <p:cNvSpPr/>
            <p:nvPr/>
          </p:nvSpPr>
          <p:spPr>
            <a:xfrm>
              <a:off x="1509713" y="4910138"/>
              <a:ext cx="1385887" cy="1385887"/>
            </a:xfrm>
            <a:prstGeom prst="rect">
              <a:avLst/>
            </a:prstGeom>
            <a:solidFill>
              <a:srgbClr val="06B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75D739-2FC9-8343-A5C3-871714D18872}"/>
                </a:ext>
              </a:extLst>
            </p:cNvPr>
            <p:cNvSpPr/>
            <p:nvPr/>
          </p:nvSpPr>
          <p:spPr>
            <a:xfrm>
              <a:off x="1662113" y="5062538"/>
              <a:ext cx="1385887" cy="1385887"/>
            </a:xfrm>
            <a:prstGeom prst="rect">
              <a:avLst/>
            </a:prstGeom>
            <a:solidFill>
              <a:srgbClr val="3F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098B68-BB5A-1343-8CD2-C99A061B4E6E}"/>
                </a:ext>
              </a:extLst>
            </p:cNvPr>
            <p:cNvSpPr/>
            <p:nvPr/>
          </p:nvSpPr>
          <p:spPr>
            <a:xfrm>
              <a:off x="1814513" y="5214938"/>
              <a:ext cx="1385887" cy="1385887"/>
            </a:xfrm>
            <a:prstGeom prst="rect">
              <a:avLst/>
            </a:prstGeom>
            <a:solidFill>
              <a:srgbClr val="00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E775FB-5341-5F4A-B05A-5921EAD09404}"/>
              </a:ext>
            </a:extLst>
          </p:cNvPr>
          <p:cNvSpPr txBox="1"/>
          <p:nvPr/>
        </p:nvSpPr>
        <p:spPr>
          <a:xfrm>
            <a:off x="3507624" y="3632687"/>
            <a:ext cx="56242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</p:spTree>
    <p:extLst>
      <p:ext uri="{BB962C8B-B14F-4D97-AF65-F5344CB8AC3E}">
        <p14:creationId xmlns:p14="http://schemas.microsoft.com/office/powerpoint/2010/main" val="384002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7862FE-1F05-A145-B4A3-0C0ED5214F62}"/>
              </a:ext>
            </a:extLst>
          </p:cNvPr>
          <p:cNvGrpSpPr/>
          <p:nvPr/>
        </p:nvGrpSpPr>
        <p:grpSpPr>
          <a:xfrm>
            <a:off x="3000377" y="508355"/>
            <a:ext cx="1843087" cy="1843087"/>
            <a:chOff x="1357313" y="4757738"/>
            <a:chExt cx="1843087" cy="18430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DE4C65-826A-EE4D-9AC4-B762E0BA7009}"/>
                </a:ext>
              </a:extLst>
            </p:cNvPr>
            <p:cNvSpPr/>
            <p:nvPr/>
          </p:nvSpPr>
          <p:spPr>
            <a:xfrm>
              <a:off x="1357313" y="4757738"/>
              <a:ext cx="1385887" cy="1385887"/>
            </a:xfrm>
            <a:prstGeom prst="rect">
              <a:avLst/>
            </a:prstGeom>
            <a:solidFill>
              <a:srgbClr val="087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CCA96C-62F6-BE45-9DFB-4CB8FC771476}"/>
                </a:ext>
              </a:extLst>
            </p:cNvPr>
            <p:cNvSpPr/>
            <p:nvPr/>
          </p:nvSpPr>
          <p:spPr>
            <a:xfrm>
              <a:off x="1509713" y="4910138"/>
              <a:ext cx="1385887" cy="1385887"/>
            </a:xfrm>
            <a:prstGeom prst="rect">
              <a:avLst/>
            </a:prstGeom>
            <a:solidFill>
              <a:srgbClr val="06B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345C6B-671C-8648-8B42-CBCC590C9BD8}"/>
                </a:ext>
              </a:extLst>
            </p:cNvPr>
            <p:cNvSpPr/>
            <p:nvPr/>
          </p:nvSpPr>
          <p:spPr>
            <a:xfrm>
              <a:off x="1662113" y="5062538"/>
              <a:ext cx="1385887" cy="1385887"/>
            </a:xfrm>
            <a:prstGeom prst="rect">
              <a:avLst/>
            </a:prstGeom>
            <a:solidFill>
              <a:srgbClr val="3F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D14A57-DFD3-FC42-8053-FC2EA82799C1}"/>
                </a:ext>
              </a:extLst>
            </p:cNvPr>
            <p:cNvSpPr/>
            <p:nvPr/>
          </p:nvSpPr>
          <p:spPr>
            <a:xfrm>
              <a:off x="1814513" y="5214938"/>
              <a:ext cx="1385887" cy="1385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9D4E20-CDC0-8B4C-922E-AD91D37FBA3B}"/>
              </a:ext>
            </a:extLst>
          </p:cNvPr>
          <p:cNvSpPr txBox="1"/>
          <p:nvPr/>
        </p:nvSpPr>
        <p:spPr>
          <a:xfrm>
            <a:off x="3507624" y="763237"/>
            <a:ext cx="56242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spc="-350" dirty="0">
                <a:solidFill>
                  <a:schemeClr val="bg2">
                    <a:lumMod val="25000"/>
                  </a:schemeClr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</p:spTree>
    <p:extLst>
      <p:ext uri="{BB962C8B-B14F-4D97-AF65-F5344CB8AC3E}">
        <p14:creationId xmlns:p14="http://schemas.microsoft.com/office/powerpoint/2010/main" val="168013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597231" y="891447"/>
            <a:ext cx="56242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ECE052-0350-4EB9-8564-F3E7FF7337FF}"/>
              </a:ext>
            </a:extLst>
          </p:cNvPr>
          <p:cNvSpPr txBox="1"/>
          <p:nvPr/>
        </p:nvSpPr>
        <p:spPr>
          <a:xfrm>
            <a:off x="3424166" y="4175289"/>
            <a:ext cx="610891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spc="-350" dirty="0">
                <a:solidFill>
                  <a:srgbClr val="001B1B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F67BBE-C1A7-42DE-ACFC-48EE0E24444F}"/>
              </a:ext>
            </a:extLst>
          </p:cNvPr>
          <p:cNvSpPr/>
          <p:nvPr/>
        </p:nvSpPr>
        <p:spPr>
          <a:xfrm flipH="1">
            <a:off x="2570134" y="4570504"/>
            <a:ext cx="680967" cy="680966"/>
          </a:xfrm>
          <a:prstGeom prst="rect">
            <a:avLst/>
          </a:prstGeom>
          <a:solidFill>
            <a:srgbClr val="087472"/>
          </a:solidFill>
          <a:ln w="50800">
            <a:solidFill>
              <a:srgbClr val="087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0E19F8-FA99-433E-A383-073B82128BDE}"/>
              </a:ext>
            </a:extLst>
          </p:cNvPr>
          <p:cNvSpPr/>
          <p:nvPr/>
        </p:nvSpPr>
        <p:spPr>
          <a:xfrm flipH="1">
            <a:off x="2381171" y="4765830"/>
            <a:ext cx="680967" cy="680966"/>
          </a:xfrm>
          <a:prstGeom prst="rect">
            <a:avLst/>
          </a:prstGeom>
          <a:noFill/>
          <a:ln w="50800">
            <a:solidFill>
              <a:srgbClr val="06BA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D51914-7481-4C23-8940-1CDC3902E87B}"/>
              </a:ext>
            </a:extLst>
          </p:cNvPr>
          <p:cNvSpPr/>
          <p:nvPr/>
        </p:nvSpPr>
        <p:spPr>
          <a:xfrm flipH="1">
            <a:off x="2192209" y="4961155"/>
            <a:ext cx="680967" cy="680966"/>
          </a:xfrm>
          <a:prstGeom prst="rect">
            <a:avLst/>
          </a:prstGeom>
          <a:noFill/>
          <a:ln w="50800">
            <a:solidFill>
              <a:srgbClr val="3FE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CCFD07-C24A-4793-8B1A-AA2A6CB99D52}"/>
              </a:ext>
            </a:extLst>
          </p:cNvPr>
          <p:cNvSpPr/>
          <p:nvPr/>
        </p:nvSpPr>
        <p:spPr>
          <a:xfrm>
            <a:off x="2671326" y="1340310"/>
            <a:ext cx="824882" cy="824882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57150">
            <a:solidFill>
              <a:srgbClr val="087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D462F4-BD34-4882-8B51-07DA28E07641}"/>
              </a:ext>
            </a:extLst>
          </p:cNvPr>
          <p:cNvSpPr/>
          <p:nvPr/>
        </p:nvSpPr>
        <p:spPr>
          <a:xfrm>
            <a:off x="2467684" y="1575072"/>
            <a:ext cx="824882" cy="824882"/>
          </a:xfrm>
          <a:prstGeom prst="roundRect">
            <a:avLst>
              <a:gd name="adj" fmla="val 2584"/>
            </a:avLst>
          </a:prstGeom>
          <a:noFill/>
          <a:ln w="57150">
            <a:solidFill>
              <a:srgbClr val="06BA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A9EDC38-FAF9-46E5-BBF2-C5F86ACA8291}"/>
              </a:ext>
            </a:extLst>
          </p:cNvPr>
          <p:cNvSpPr/>
          <p:nvPr/>
        </p:nvSpPr>
        <p:spPr>
          <a:xfrm>
            <a:off x="2264042" y="1809834"/>
            <a:ext cx="824882" cy="824882"/>
          </a:xfrm>
          <a:prstGeom prst="roundRect">
            <a:avLst>
              <a:gd name="adj" fmla="val 2584"/>
            </a:avLst>
          </a:prstGeom>
          <a:noFill/>
          <a:ln w="57150">
            <a:solidFill>
              <a:srgbClr val="3FE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1CA186-146F-478E-8E58-5C38CF882491}"/>
              </a:ext>
            </a:extLst>
          </p:cNvPr>
          <p:cNvCxnSpPr/>
          <p:nvPr/>
        </p:nvCxnSpPr>
        <p:spPr>
          <a:xfrm>
            <a:off x="628650" y="26653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2BCD1A-F2C1-416C-9A95-66460426904A}"/>
              </a:ext>
            </a:extLst>
          </p:cNvPr>
          <p:cNvCxnSpPr/>
          <p:nvPr/>
        </p:nvCxnSpPr>
        <p:spPr>
          <a:xfrm>
            <a:off x="1171575" y="13077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3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B01C5F-3A88-456F-8A02-F241322881F8}"/>
              </a:ext>
            </a:extLst>
          </p:cNvPr>
          <p:cNvGrpSpPr/>
          <p:nvPr/>
        </p:nvGrpSpPr>
        <p:grpSpPr>
          <a:xfrm>
            <a:off x="2412975" y="891447"/>
            <a:ext cx="7366049" cy="1862048"/>
            <a:chOff x="2412975" y="891447"/>
            <a:chExt cx="7366049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EE175D-A416-4A4F-BEFC-82ECFB18CB99}"/>
                </a:ext>
              </a:extLst>
            </p:cNvPr>
            <p:cNvSpPr txBox="1"/>
            <p:nvPr/>
          </p:nvSpPr>
          <p:spPr>
            <a:xfrm>
              <a:off x="3597231" y="891447"/>
              <a:ext cx="618179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spc="-350" dirty="0">
                  <a:solidFill>
                    <a:schemeClr val="bg1"/>
                  </a:solidFill>
                  <a:latin typeface="PT Sans" panose="020B0503020203020204" pitchFamily="34" charset="77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CCFD07-C24A-4793-8B1A-AA2A6CB99D52}"/>
                </a:ext>
              </a:extLst>
            </p:cNvPr>
            <p:cNvSpPr/>
            <p:nvPr/>
          </p:nvSpPr>
          <p:spPr>
            <a:xfrm>
              <a:off x="2767866" y="1340308"/>
              <a:ext cx="684000" cy="684000"/>
            </a:xfrm>
            <a:prstGeom prst="roundRect">
              <a:avLst>
                <a:gd name="adj" fmla="val 2584"/>
              </a:avLst>
            </a:prstGeom>
            <a:solidFill>
              <a:srgbClr val="087472"/>
            </a:solidFill>
            <a:ln w="47625">
              <a:solidFill>
                <a:srgbClr val="087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D462F4-BD34-4882-8B51-07DA28E07641}"/>
                </a:ext>
              </a:extLst>
            </p:cNvPr>
            <p:cNvSpPr/>
            <p:nvPr/>
          </p:nvSpPr>
          <p:spPr>
            <a:xfrm>
              <a:off x="2590420" y="1494099"/>
              <a:ext cx="684000" cy="684000"/>
            </a:xfrm>
            <a:prstGeom prst="roundRect">
              <a:avLst>
                <a:gd name="adj" fmla="val 2584"/>
              </a:avLst>
            </a:prstGeom>
            <a:noFill/>
            <a:ln w="47625">
              <a:solidFill>
                <a:srgbClr val="06BA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A9EDC38-FAF9-46E5-BBF2-C5F86ACA8291}"/>
                </a:ext>
              </a:extLst>
            </p:cNvPr>
            <p:cNvSpPr/>
            <p:nvPr/>
          </p:nvSpPr>
          <p:spPr>
            <a:xfrm>
              <a:off x="2412975" y="1647890"/>
              <a:ext cx="684000" cy="684000"/>
            </a:xfrm>
            <a:prstGeom prst="roundRect">
              <a:avLst>
                <a:gd name="adj" fmla="val 2584"/>
              </a:avLst>
            </a:prstGeom>
            <a:noFill/>
            <a:ln w="47625">
              <a:solidFill>
                <a:srgbClr val="3FE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5FB80B-E110-4681-B64F-602DDCED9160}"/>
              </a:ext>
            </a:extLst>
          </p:cNvPr>
          <p:cNvGrpSpPr/>
          <p:nvPr/>
        </p:nvGrpSpPr>
        <p:grpSpPr>
          <a:xfrm>
            <a:off x="2412975" y="3979780"/>
            <a:ext cx="7366049" cy="1862048"/>
            <a:chOff x="2412975" y="891447"/>
            <a:chExt cx="7366049" cy="18620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AF8182-7098-4520-B7C6-E1753F6CF051}"/>
                </a:ext>
              </a:extLst>
            </p:cNvPr>
            <p:cNvSpPr txBox="1"/>
            <p:nvPr/>
          </p:nvSpPr>
          <p:spPr>
            <a:xfrm>
              <a:off x="3597231" y="891447"/>
              <a:ext cx="618179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spc="-350" dirty="0">
                  <a:solidFill>
                    <a:srgbClr val="001B1B"/>
                  </a:solidFill>
                  <a:latin typeface="PT Sans" panose="020B0503020203020204" pitchFamily="34" charset="77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84A2A7-8686-4FAA-9955-2E481EFB9DC6}"/>
                </a:ext>
              </a:extLst>
            </p:cNvPr>
            <p:cNvSpPr/>
            <p:nvPr/>
          </p:nvSpPr>
          <p:spPr>
            <a:xfrm>
              <a:off x="2767866" y="1340308"/>
              <a:ext cx="684000" cy="684000"/>
            </a:xfrm>
            <a:prstGeom prst="roundRect">
              <a:avLst>
                <a:gd name="adj" fmla="val 2584"/>
              </a:avLst>
            </a:prstGeom>
            <a:solidFill>
              <a:srgbClr val="087472"/>
            </a:solidFill>
            <a:ln w="47625">
              <a:solidFill>
                <a:srgbClr val="087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DBC2BB5-7280-4035-ABD2-CE1FB5D4DA44}"/>
                </a:ext>
              </a:extLst>
            </p:cNvPr>
            <p:cNvSpPr/>
            <p:nvPr/>
          </p:nvSpPr>
          <p:spPr>
            <a:xfrm>
              <a:off x="2590420" y="1494099"/>
              <a:ext cx="684000" cy="684000"/>
            </a:xfrm>
            <a:prstGeom prst="roundRect">
              <a:avLst>
                <a:gd name="adj" fmla="val 2584"/>
              </a:avLst>
            </a:prstGeom>
            <a:noFill/>
            <a:ln w="47625">
              <a:solidFill>
                <a:srgbClr val="06BA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8C1EBB6-0C83-46F0-BD58-1088E90478FD}"/>
                </a:ext>
              </a:extLst>
            </p:cNvPr>
            <p:cNvSpPr/>
            <p:nvPr/>
          </p:nvSpPr>
          <p:spPr>
            <a:xfrm>
              <a:off x="2412975" y="1647890"/>
              <a:ext cx="684000" cy="684000"/>
            </a:xfrm>
            <a:prstGeom prst="roundRect">
              <a:avLst>
                <a:gd name="adj" fmla="val 2584"/>
              </a:avLst>
            </a:prstGeom>
            <a:noFill/>
            <a:ln w="47625">
              <a:solidFill>
                <a:srgbClr val="3FE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59846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B01C5F-3A88-456F-8A02-F241322881F8}"/>
              </a:ext>
            </a:extLst>
          </p:cNvPr>
          <p:cNvGrpSpPr/>
          <p:nvPr/>
        </p:nvGrpSpPr>
        <p:grpSpPr>
          <a:xfrm>
            <a:off x="2412975" y="891447"/>
            <a:ext cx="6908825" cy="1862048"/>
            <a:chOff x="2412975" y="891447"/>
            <a:chExt cx="6908825" cy="18620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EE175D-A416-4A4F-BEFC-82ECFB18CB99}"/>
                </a:ext>
              </a:extLst>
            </p:cNvPr>
            <p:cNvSpPr txBox="1"/>
            <p:nvPr/>
          </p:nvSpPr>
          <p:spPr>
            <a:xfrm>
              <a:off x="3597231" y="891447"/>
              <a:ext cx="572456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spc="-350" dirty="0">
                  <a:solidFill>
                    <a:schemeClr val="bg1"/>
                  </a:solidFill>
                  <a:latin typeface="PT Sans" panose="020B0503020203020204" pitchFamily="34" charset="77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CCFD07-C24A-4793-8B1A-AA2A6CB99D52}"/>
                </a:ext>
              </a:extLst>
            </p:cNvPr>
            <p:cNvSpPr/>
            <p:nvPr/>
          </p:nvSpPr>
          <p:spPr>
            <a:xfrm>
              <a:off x="2767866" y="1340308"/>
              <a:ext cx="684000" cy="684000"/>
            </a:xfrm>
            <a:prstGeom prst="roundRect">
              <a:avLst>
                <a:gd name="adj" fmla="val 2584"/>
              </a:avLst>
            </a:prstGeom>
            <a:solidFill>
              <a:srgbClr val="087472"/>
            </a:solidFill>
            <a:ln w="47625">
              <a:solidFill>
                <a:srgbClr val="087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D462F4-BD34-4882-8B51-07DA28E07641}"/>
                </a:ext>
              </a:extLst>
            </p:cNvPr>
            <p:cNvSpPr/>
            <p:nvPr/>
          </p:nvSpPr>
          <p:spPr>
            <a:xfrm>
              <a:off x="2590420" y="1494099"/>
              <a:ext cx="684000" cy="684000"/>
            </a:xfrm>
            <a:prstGeom prst="roundRect">
              <a:avLst>
                <a:gd name="adj" fmla="val 2584"/>
              </a:avLst>
            </a:prstGeom>
            <a:noFill/>
            <a:ln w="47625">
              <a:solidFill>
                <a:srgbClr val="06BA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A9EDC38-FAF9-46E5-BBF2-C5F86ACA8291}"/>
                </a:ext>
              </a:extLst>
            </p:cNvPr>
            <p:cNvSpPr/>
            <p:nvPr/>
          </p:nvSpPr>
          <p:spPr>
            <a:xfrm>
              <a:off x="2412975" y="1647890"/>
              <a:ext cx="684000" cy="684000"/>
            </a:xfrm>
            <a:prstGeom prst="roundRect">
              <a:avLst>
                <a:gd name="adj" fmla="val 2584"/>
              </a:avLst>
            </a:prstGeom>
            <a:noFill/>
            <a:ln w="47625">
              <a:solidFill>
                <a:srgbClr val="3FE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5FB80B-E110-4681-B64F-602DDCED9160}"/>
              </a:ext>
            </a:extLst>
          </p:cNvPr>
          <p:cNvGrpSpPr/>
          <p:nvPr/>
        </p:nvGrpSpPr>
        <p:grpSpPr>
          <a:xfrm>
            <a:off x="2412975" y="3979780"/>
            <a:ext cx="6908825" cy="1862048"/>
            <a:chOff x="2412975" y="891447"/>
            <a:chExt cx="6908825" cy="18620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AF8182-7098-4520-B7C6-E1753F6CF051}"/>
                </a:ext>
              </a:extLst>
            </p:cNvPr>
            <p:cNvSpPr txBox="1"/>
            <p:nvPr/>
          </p:nvSpPr>
          <p:spPr>
            <a:xfrm>
              <a:off x="3597231" y="891447"/>
              <a:ext cx="572456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spc="-350" dirty="0">
                  <a:solidFill>
                    <a:srgbClr val="001B1B"/>
                  </a:solidFill>
                  <a:latin typeface="PT Sans" panose="020B0503020203020204" pitchFamily="34" charset="77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84A2A7-8686-4FAA-9955-2E481EFB9DC6}"/>
                </a:ext>
              </a:extLst>
            </p:cNvPr>
            <p:cNvSpPr/>
            <p:nvPr/>
          </p:nvSpPr>
          <p:spPr>
            <a:xfrm>
              <a:off x="2767866" y="1340308"/>
              <a:ext cx="684000" cy="684000"/>
            </a:xfrm>
            <a:prstGeom prst="roundRect">
              <a:avLst>
                <a:gd name="adj" fmla="val 2584"/>
              </a:avLst>
            </a:prstGeom>
            <a:solidFill>
              <a:srgbClr val="087472"/>
            </a:solidFill>
            <a:ln w="47625">
              <a:solidFill>
                <a:srgbClr val="087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DBC2BB5-7280-4035-ABD2-CE1FB5D4DA44}"/>
                </a:ext>
              </a:extLst>
            </p:cNvPr>
            <p:cNvSpPr/>
            <p:nvPr/>
          </p:nvSpPr>
          <p:spPr>
            <a:xfrm>
              <a:off x="2590420" y="1494099"/>
              <a:ext cx="684000" cy="684000"/>
            </a:xfrm>
            <a:prstGeom prst="roundRect">
              <a:avLst>
                <a:gd name="adj" fmla="val 2584"/>
              </a:avLst>
            </a:prstGeom>
            <a:noFill/>
            <a:ln w="47625">
              <a:solidFill>
                <a:srgbClr val="06BA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8C1EBB6-0C83-46F0-BD58-1088E90478FD}"/>
                </a:ext>
              </a:extLst>
            </p:cNvPr>
            <p:cNvSpPr/>
            <p:nvPr/>
          </p:nvSpPr>
          <p:spPr>
            <a:xfrm>
              <a:off x="2412975" y="1647890"/>
              <a:ext cx="684000" cy="684000"/>
            </a:xfrm>
            <a:prstGeom prst="roundRect">
              <a:avLst>
                <a:gd name="adj" fmla="val 2584"/>
              </a:avLst>
            </a:prstGeom>
            <a:noFill/>
            <a:ln w="47625">
              <a:solidFill>
                <a:srgbClr val="3FE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09106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50E08CD-C234-48E1-90E7-153C54086F19}"/>
              </a:ext>
            </a:extLst>
          </p:cNvPr>
          <p:cNvGrpSpPr/>
          <p:nvPr/>
        </p:nvGrpSpPr>
        <p:grpSpPr>
          <a:xfrm>
            <a:off x="1735051" y="4239754"/>
            <a:ext cx="1529431" cy="1004992"/>
            <a:chOff x="1735051" y="4192129"/>
            <a:chExt cx="1529431" cy="100499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44B596-9D1B-4F9C-88C0-555DFDF490FC}"/>
                </a:ext>
              </a:extLst>
            </p:cNvPr>
            <p:cNvSpPr/>
            <p:nvPr/>
          </p:nvSpPr>
          <p:spPr>
            <a:xfrm>
              <a:off x="1735051" y="4274737"/>
              <a:ext cx="1529431" cy="922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Rectangle: Top Corners Snipped 8">
              <a:extLst>
                <a:ext uri="{FF2B5EF4-FFF2-40B4-BE49-F238E27FC236}">
                  <a16:creationId xmlns:a16="http://schemas.microsoft.com/office/drawing/2014/main" id="{343D88D5-3F6F-4A1D-93BE-B412D73FC969}"/>
                </a:ext>
              </a:extLst>
            </p:cNvPr>
            <p:cNvSpPr/>
            <p:nvPr/>
          </p:nvSpPr>
          <p:spPr>
            <a:xfrm>
              <a:off x="1735051" y="4192129"/>
              <a:ext cx="648051" cy="114229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3FE6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597231" y="891447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597231" y="3979780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rgbClr val="001B1B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0E4549-3D58-485B-8938-450818692D2F}"/>
              </a:ext>
            </a:extLst>
          </p:cNvPr>
          <p:cNvGrpSpPr/>
          <p:nvPr/>
        </p:nvGrpSpPr>
        <p:grpSpPr>
          <a:xfrm>
            <a:off x="1735050" y="4447667"/>
            <a:ext cx="1529432" cy="1014347"/>
            <a:chOff x="1735050" y="4423112"/>
            <a:chExt cx="1529432" cy="10143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Rectangle: Top Corners Snipped 19">
              <a:extLst>
                <a:ext uri="{FF2B5EF4-FFF2-40B4-BE49-F238E27FC236}">
                  <a16:creationId xmlns:a16="http://schemas.microsoft.com/office/drawing/2014/main" id="{30F52D82-AC7B-493F-9313-6E490AC28045}"/>
                </a:ext>
              </a:extLst>
            </p:cNvPr>
            <p:cNvSpPr/>
            <p:nvPr/>
          </p:nvSpPr>
          <p:spPr>
            <a:xfrm>
              <a:off x="1735050" y="4423112"/>
              <a:ext cx="648051" cy="114229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06B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68097A9-B8BE-418D-B44D-CE3F0D407742}"/>
                </a:ext>
              </a:extLst>
            </p:cNvPr>
            <p:cNvSpPr/>
            <p:nvPr/>
          </p:nvSpPr>
          <p:spPr>
            <a:xfrm>
              <a:off x="1735051" y="4515075"/>
              <a:ext cx="1529431" cy="922384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B012D2-9337-4A93-A49F-E60F184B9C84}"/>
              </a:ext>
            </a:extLst>
          </p:cNvPr>
          <p:cNvGrpSpPr/>
          <p:nvPr/>
        </p:nvGrpSpPr>
        <p:grpSpPr>
          <a:xfrm>
            <a:off x="1735051" y="4664934"/>
            <a:ext cx="1529430" cy="1012863"/>
            <a:chOff x="1735051" y="4664934"/>
            <a:chExt cx="1529430" cy="10128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84A2A7-8686-4FAA-9955-2E481EFB9DC6}"/>
                </a:ext>
              </a:extLst>
            </p:cNvPr>
            <p:cNvSpPr/>
            <p:nvPr/>
          </p:nvSpPr>
          <p:spPr>
            <a:xfrm>
              <a:off x="1735051" y="4755413"/>
              <a:ext cx="1529430" cy="922384"/>
            </a:xfrm>
            <a:prstGeom prst="roundRect">
              <a:avLst>
                <a:gd name="adj" fmla="val 2584"/>
              </a:avLst>
            </a:prstGeom>
            <a:solidFill>
              <a:srgbClr val="087472"/>
            </a:solidFill>
            <a:ln w="476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Top Corners Snipped 21">
              <a:extLst>
                <a:ext uri="{FF2B5EF4-FFF2-40B4-BE49-F238E27FC236}">
                  <a16:creationId xmlns:a16="http://schemas.microsoft.com/office/drawing/2014/main" id="{6018B1F7-F097-4AE2-A101-4ED5AC981A9E}"/>
                </a:ext>
              </a:extLst>
            </p:cNvPr>
            <p:cNvSpPr/>
            <p:nvPr/>
          </p:nvSpPr>
          <p:spPr>
            <a:xfrm>
              <a:off x="1735051" y="4664934"/>
              <a:ext cx="648051" cy="114229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087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433D739-A0B7-4CF5-AAF2-FFC8ADB62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255670" y="5016451"/>
              <a:ext cx="488191" cy="488191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03B76E-FD0E-4DEC-AAF5-7160FE0B1D2F}"/>
              </a:ext>
            </a:extLst>
          </p:cNvPr>
          <p:cNvSpPr/>
          <p:nvPr/>
        </p:nvSpPr>
        <p:spPr>
          <a:xfrm>
            <a:off x="1887452" y="1180203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3AA23059-5FA9-4024-A11A-A85D0200E160}"/>
              </a:ext>
            </a:extLst>
          </p:cNvPr>
          <p:cNvSpPr/>
          <p:nvPr/>
        </p:nvSpPr>
        <p:spPr>
          <a:xfrm>
            <a:off x="1887451" y="1319053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649EB-FE6A-46D1-98AE-58C7E32A7D77}"/>
              </a:ext>
            </a:extLst>
          </p:cNvPr>
          <p:cNvSpPr/>
          <p:nvPr/>
        </p:nvSpPr>
        <p:spPr>
          <a:xfrm>
            <a:off x="1887452" y="1420541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9658CB-43E9-4DE8-8206-96F1B5CAE900}"/>
              </a:ext>
            </a:extLst>
          </p:cNvPr>
          <p:cNvSpPr/>
          <p:nvPr/>
        </p:nvSpPr>
        <p:spPr>
          <a:xfrm>
            <a:off x="1887452" y="1660879"/>
            <a:ext cx="1529430" cy="922384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: Top Corners Snipped 28">
            <a:extLst>
              <a:ext uri="{FF2B5EF4-FFF2-40B4-BE49-F238E27FC236}">
                <a16:creationId xmlns:a16="http://schemas.microsoft.com/office/drawing/2014/main" id="{E32C2835-14C3-4A43-A0C5-5737E967BE1E}"/>
              </a:ext>
            </a:extLst>
          </p:cNvPr>
          <p:cNvSpPr/>
          <p:nvPr/>
        </p:nvSpPr>
        <p:spPr>
          <a:xfrm>
            <a:off x="1887452" y="1097595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BC979EF0-1C75-4D7D-813A-EB10858F378A}"/>
              </a:ext>
            </a:extLst>
          </p:cNvPr>
          <p:cNvSpPr/>
          <p:nvPr/>
        </p:nvSpPr>
        <p:spPr>
          <a:xfrm>
            <a:off x="1887452" y="1545000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E41B498-01C0-469D-9718-4BD5FC48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357076" y="1854523"/>
            <a:ext cx="590181" cy="5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0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597231" y="891447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597231" y="3979780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rgbClr val="001B1B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03B76E-FD0E-4DEC-AAF5-7160FE0B1D2F}"/>
              </a:ext>
            </a:extLst>
          </p:cNvPr>
          <p:cNvSpPr/>
          <p:nvPr/>
        </p:nvSpPr>
        <p:spPr>
          <a:xfrm>
            <a:off x="1887452" y="1180203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3AA23059-5FA9-4024-A11A-A85D0200E160}"/>
              </a:ext>
            </a:extLst>
          </p:cNvPr>
          <p:cNvSpPr/>
          <p:nvPr/>
        </p:nvSpPr>
        <p:spPr>
          <a:xfrm>
            <a:off x="1887451" y="1319053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649EB-FE6A-46D1-98AE-58C7E32A7D77}"/>
              </a:ext>
            </a:extLst>
          </p:cNvPr>
          <p:cNvSpPr/>
          <p:nvPr/>
        </p:nvSpPr>
        <p:spPr>
          <a:xfrm>
            <a:off x="1887452" y="1420541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9658CB-43E9-4DE8-8206-96F1B5CAE900}"/>
              </a:ext>
            </a:extLst>
          </p:cNvPr>
          <p:cNvSpPr/>
          <p:nvPr/>
        </p:nvSpPr>
        <p:spPr>
          <a:xfrm>
            <a:off x="1887452" y="1660879"/>
            <a:ext cx="1529430" cy="922384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: Top Corners Snipped 28">
            <a:extLst>
              <a:ext uri="{FF2B5EF4-FFF2-40B4-BE49-F238E27FC236}">
                <a16:creationId xmlns:a16="http://schemas.microsoft.com/office/drawing/2014/main" id="{E32C2835-14C3-4A43-A0C5-5737E967BE1E}"/>
              </a:ext>
            </a:extLst>
          </p:cNvPr>
          <p:cNvSpPr/>
          <p:nvPr/>
        </p:nvSpPr>
        <p:spPr>
          <a:xfrm>
            <a:off x="1887452" y="1097595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BC979EF0-1C75-4D7D-813A-EB10858F378A}"/>
              </a:ext>
            </a:extLst>
          </p:cNvPr>
          <p:cNvSpPr/>
          <p:nvPr/>
        </p:nvSpPr>
        <p:spPr>
          <a:xfrm>
            <a:off x="1887452" y="1545000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E41B498-01C0-469D-9718-4BD5FC48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57076" y="1854523"/>
            <a:ext cx="590181" cy="59018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5AB9AA-6038-48AF-858D-586CBF349516}"/>
              </a:ext>
            </a:extLst>
          </p:cNvPr>
          <p:cNvSpPr/>
          <p:nvPr/>
        </p:nvSpPr>
        <p:spPr>
          <a:xfrm>
            <a:off x="1212911" y="4240730"/>
            <a:ext cx="1529430" cy="586111"/>
          </a:xfrm>
          <a:prstGeom prst="roundRect">
            <a:avLst>
              <a:gd name="adj" fmla="val 50000"/>
            </a:avLst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DFBBFE-4145-44AA-A609-54494F52E67F}"/>
              </a:ext>
            </a:extLst>
          </p:cNvPr>
          <p:cNvSpPr/>
          <p:nvPr/>
        </p:nvSpPr>
        <p:spPr>
          <a:xfrm>
            <a:off x="1887451" y="4621807"/>
            <a:ext cx="1529430" cy="586111"/>
          </a:xfrm>
          <a:prstGeom prst="roundRect">
            <a:avLst>
              <a:gd name="adj" fmla="val 50000"/>
            </a:avLst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8EB895-2CD1-40DF-B065-C78096CFEB0C}"/>
              </a:ext>
            </a:extLst>
          </p:cNvPr>
          <p:cNvSpPr/>
          <p:nvPr/>
        </p:nvSpPr>
        <p:spPr>
          <a:xfrm>
            <a:off x="1550181" y="5002884"/>
            <a:ext cx="1529430" cy="586111"/>
          </a:xfrm>
          <a:prstGeom prst="roundRect">
            <a:avLst>
              <a:gd name="adj" fmla="val 50000"/>
            </a:avLst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49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597231" y="891447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597231" y="3979780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rgbClr val="001B1B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03B76E-FD0E-4DEC-AAF5-7160FE0B1D2F}"/>
              </a:ext>
            </a:extLst>
          </p:cNvPr>
          <p:cNvSpPr/>
          <p:nvPr/>
        </p:nvSpPr>
        <p:spPr>
          <a:xfrm>
            <a:off x="1887452" y="1180203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3AA23059-5FA9-4024-A11A-A85D0200E160}"/>
              </a:ext>
            </a:extLst>
          </p:cNvPr>
          <p:cNvSpPr/>
          <p:nvPr/>
        </p:nvSpPr>
        <p:spPr>
          <a:xfrm>
            <a:off x="1887451" y="1319053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649EB-FE6A-46D1-98AE-58C7E32A7D77}"/>
              </a:ext>
            </a:extLst>
          </p:cNvPr>
          <p:cNvSpPr/>
          <p:nvPr/>
        </p:nvSpPr>
        <p:spPr>
          <a:xfrm>
            <a:off x="1887452" y="1420541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9658CB-43E9-4DE8-8206-96F1B5CAE900}"/>
              </a:ext>
            </a:extLst>
          </p:cNvPr>
          <p:cNvSpPr/>
          <p:nvPr/>
        </p:nvSpPr>
        <p:spPr>
          <a:xfrm>
            <a:off x="1887452" y="1660879"/>
            <a:ext cx="1529430" cy="922384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: Top Corners Snipped 28">
            <a:extLst>
              <a:ext uri="{FF2B5EF4-FFF2-40B4-BE49-F238E27FC236}">
                <a16:creationId xmlns:a16="http://schemas.microsoft.com/office/drawing/2014/main" id="{E32C2835-14C3-4A43-A0C5-5737E967BE1E}"/>
              </a:ext>
            </a:extLst>
          </p:cNvPr>
          <p:cNvSpPr/>
          <p:nvPr/>
        </p:nvSpPr>
        <p:spPr>
          <a:xfrm>
            <a:off x="1887452" y="1097595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BC979EF0-1C75-4D7D-813A-EB10858F378A}"/>
              </a:ext>
            </a:extLst>
          </p:cNvPr>
          <p:cNvSpPr/>
          <p:nvPr/>
        </p:nvSpPr>
        <p:spPr>
          <a:xfrm>
            <a:off x="1887452" y="1545000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E41B498-01C0-469D-9718-4BD5FC48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57076" y="1854523"/>
            <a:ext cx="590181" cy="59018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5BCC90-A9A4-40EE-981A-512A58E54501}"/>
              </a:ext>
            </a:extLst>
          </p:cNvPr>
          <p:cNvSpPr/>
          <p:nvPr/>
        </p:nvSpPr>
        <p:spPr>
          <a:xfrm>
            <a:off x="2149195" y="4125099"/>
            <a:ext cx="1267687" cy="1571409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AB5D7C-26C4-4AA0-B148-02AAAB2E17F7}"/>
              </a:ext>
            </a:extLst>
          </p:cNvPr>
          <p:cNvSpPr/>
          <p:nvPr/>
        </p:nvSpPr>
        <p:spPr>
          <a:xfrm>
            <a:off x="2324528" y="4284505"/>
            <a:ext cx="910316" cy="86385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498C2B-20C0-4349-9313-C8210E5EF644}"/>
              </a:ext>
            </a:extLst>
          </p:cNvPr>
          <p:cNvSpPr/>
          <p:nvPr/>
        </p:nvSpPr>
        <p:spPr>
          <a:xfrm>
            <a:off x="2324528" y="4462052"/>
            <a:ext cx="904173" cy="86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5DAA1F-B921-4100-BBF1-B37375B87D59}"/>
              </a:ext>
            </a:extLst>
          </p:cNvPr>
          <p:cNvSpPr/>
          <p:nvPr/>
        </p:nvSpPr>
        <p:spPr>
          <a:xfrm>
            <a:off x="2324528" y="5482979"/>
            <a:ext cx="910316" cy="86400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23CC9A1-84C4-4F24-9B85-E2A88A67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487948" y="4669839"/>
            <a:ext cx="590181" cy="59018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2E0DF8-28B2-4B3A-9294-A2AC597F788B}"/>
              </a:ext>
            </a:extLst>
          </p:cNvPr>
          <p:cNvSpPr/>
          <p:nvPr/>
        </p:nvSpPr>
        <p:spPr>
          <a:xfrm>
            <a:off x="2684850" y="5317272"/>
            <a:ext cx="549994" cy="86400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F2157-5B71-4EC2-8643-947492548BB8}"/>
              </a:ext>
            </a:extLst>
          </p:cNvPr>
          <p:cNvSpPr/>
          <p:nvPr/>
        </p:nvSpPr>
        <p:spPr>
          <a:xfrm>
            <a:off x="2324527" y="4639598"/>
            <a:ext cx="289357" cy="86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FCB5D1-1A88-4EEF-ABAB-3222D3D933E6}"/>
              </a:ext>
            </a:extLst>
          </p:cNvPr>
          <p:cNvSpPr/>
          <p:nvPr/>
        </p:nvSpPr>
        <p:spPr>
          <a:xfrm>
            <a:off x="3069292" y="5162601"/>
            <a:ext cx="165552" cy="86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95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597231" y="891447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566063" y="4015385"/>
            <a:ext cx="6659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</a:t>
            </a:r>
            <a:r>
              <a:rPr lang="en-US" sz="9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Talent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03B76E-FD0E-4DEC-AAF5-7160FE0B1D2F}"/>
              </a:ext>
            </a:extLst>
          </p:cNvPr>
          <p:cNvSpPr/>
          <p:nvPr/>
        </p:nvSpPr>
        <p:spPr>
          <a:xfrm>
            <a:off x="1887452" y="1180203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3AA23059-5FA9-4024-A11A-A85D0200E160}"/>
              </a:ext>
            </a:extLst>
          </p:cNvPr>
          <p:cNvSpPr/>
          <p:nvPr/>
        </p:nvSpPr>
        <p:spPr>
          <a:xfrm>
            <a:off x="1887451" y="1319053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649EB-FE6A-46D1-98AE-58C7E32A7D77}"/>
              </a:ext>
            </a:extLst>
          </p:cNvPr>
          <p:cNvSpPr/>
          <p:nvPr/>
        </p:nvSpPr>
        <p:spPr>
          <a:xfrm>
            <a:off x="1887452" y="1420541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9658CB-43E9-4DE8-8206-96F1B5CAE900}"/>
              </a:ext>
            </a:extLst>
          </p:cNvPr>
          <p:cNvSpPr/>
          <p:nvPr/>
        </p:nvSpPr>
        <p:spPr>
          <a:xfrm>
            <a:off x="1887452" y="1660879"/>
            <a:ext cx="1529430" cy="922384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: Top Corners Snipped 28">
            <a:extLst>
              <a:ext uri="{FF2B5EF4-FFF2-40B4-BE49-F238E27FC236}">
                <a16:creationId xmlns:a16="http://schemas.microsoft.com/office/drawing/2014/main" id="{E32C2835-14C3-4A43-A0C5-5737E967BE1E}"/>
              </a:ext>
            </a:extLst>
          </p:cNvPr>
          <p:cNvSpPr/>
          <p:nvPr/>
        </p:nvSpPr>
        <p:spPr>
          <a:xfrm>
            <a:off x="1887452" y="1097595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BC979EF0-1C75-4D7D-813A-EB10858F378A}"/>
              </a:ext>
            </a:extLst>
          </p:cNvPr>
          <p:cNvSpPr/>
          <p:nvPr/>
        </p:nvSpPr>
        <p:spPr>
          <a:xfrm>
            <a:off x="1887452" y="1545000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E41B498-01C0-469D-9718-4BD5FC48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57076" y="1854523"/>
            <a:ext cx="590181" cy="5901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11FC6F-CEC5-4586-81B5-B4B58301461E}"/>
              </a:ext>
            </a:extLst>
          </p:cNvPr>
          <p:cNvGrpSpPr/>
          <p:nvPr/>
        </p:nvGrpSpPr>
        <p:grpSpPr>
          <a:xfrm>
            <a:off x="2357076" y="4253943"/>
            <a:ext cx="1059806" cy="1313722"/>
            <a:chOff x="2149195" y="4125099"/>
            <a:chExt cx="1267687" cy="157140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85BCC90-A9A4-40EE-981A-512A58E54501}"/>
                </a:ext>
              </a:extLst>
            </p:cNvPr>
            <p:cNvSpPr/>
            <p:nvPr/>
          </p:nvSpPr>
          <p:spPr>
            <a:xfrm>
              <a:off x="2149195" y="4125099"/>
              <a:ext cx="1267687" cy="1571409"/>
            </a:xfrm>
            <a:prstGeom prst="roundRect">
              <a:avLst>
                <a:gd name="adj" fmla="val 2584"/>
              </a:avLst>
            </a:prstGeom>
            <a:solidFill>
              <a:srgbClr val="087472"/>
            </a:solidFill>
            <a:ln w="47625">
              <a:solidFill>
                <a:srgbClr val="08747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A281333-C561-4535-BCCB-0C280F20CE9D}"/>
                </a:ext>
              </a:extLst>
            </p:cNvPr>
            <p:cNvGrpSpPr/>
            <p:nvPr/>
          </p:nvGrpSpPr>
          <p:grpSpPr>
            <a:xfrm>
              <a:off x="2327638" y="4268366"/>
              <a:ext cx="910800" cy="1284874"/>
              <a:chOff x="2327638" y="4284505"/>
              <a:chExt cx="910800" cy="128487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CAB5D7C-26C4-4AA0-B148-02AAAB2E17F7}"/>
                  </a:ext>
                </a:extLst>
              </p:cNvPr>
              <p:cNvSpPr/>
              <p:nvPr/>
            </p:nvSpPr>
            <p:spPr>
              <a:xfrm>
                <a:off x="2327638" y="4284505"/>
                <a:ext cx="910316" cy="86385"/>
              </a:xfrm>
              <a:prstGeom prst="roundRect">
                <a:avLst>
                  <a:gd name="adj" fmla="val 2584"/>
                </a:avLst>
              </a:prstGeom>
              <a:solidFill>
                <a:srgbClr val="06BAB3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3498C2B-20C0-4349-9313-C8210E5EF644}"/>
                  </a:ext>
                </a:extLst>
              </p:cNvPr>
              <p:cNvSpPr/>
              <p:nvPr/>
            </p:nvSpPr>
            <p:spPr>
              <a:xfrm>
                <a:off x="2327638" y="4462052"/>
                <a:ext cx="910800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35DAA1F-B921-4100-BBF1-B37375B87D59}"/>
                  </a:ext>
                </a:extLst>
              </p:cNvPr>
              <p:cNvSpPr/>
              <p:nvPr/>
            </p:nvSpPr>
            <p:spPr>
              <a:xfrm>
                <a:off x="2327880" y="5482979"/>
                <a:ext cx="910316" cy="86400"/>
              </a:xfrm>
              <a:prstGeom prst="roundRect">
                <a:avLst>
                  <a:gd name="adj" fmla="val 2584"/>
                </a:avLst>
              </a:prstGeom>
              <a:solidFill>
                <a:srgbClr val="06BAB3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823CC9A1-84C4-4F24-9B85-E2A88A67B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487948" y="4669839"/>
                <a:ext cx="590181" cy="590181"/>
              </a:xfrm>
              <a:prstGeom prst="rect">
                <a:avLst/>
              </a:prstGeom>
            </p:spPr>
          </p:pic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72E0DF8-28B2-4B3A-9294-A2AC597F788B}"/>
                  </a:ext>
                </a:extLst>
              </p:cNvPr>
              <p:cNvSpPr/>
              <p:nvPr/>
            </p:nvSpPr>
            <p:spPr>
              <a:xfrm>
                <a:off x="2688202" y="5317272"/>
                <a:ext cx="549994" cy="86400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37F2157-5B71-4EC2-8643-947492548BB8}"/>
                  </a:ext>
                </a:extLst>
              </p:cNvPr>
              <p:cNvSpPr/>
              <p:nvPr/>
            </p:nvSpPr>
            <p:spPr>
              <a:xfrm>
                <a:off x="2327638" y="4639598"/>
                <a:ext cx="216000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BFCB5D1-1A88-4EEF-ABAB-3222D3D933E6}"/>
                  </a:ext>
                </a:extLst>
              </p:cNvPr>
              <p:cNvSpPr/>
              <p:nvPr/>
            </p:nvSpPr>
            <p:spPr>
              <a:xfrm>
                <a:off x="3072644" y="5162601"/>
                <a:ext cx="165552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723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5BCC90-A9A4-40EE-981A-512A58E54501}"/>
              </a:ext>
            </a:extLst>
          </p:cNvPr>
          <p:cNvSpPr/>
          <p:nvPr/>
        </p:nvSpPr>
        <p:spPr>
          <a:xfrm>
            <a:off x="2357076" y="4253943"/>
            <a:ext cx="5268518" cy="1313722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597231" y="891447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416884" y="4253943"/>
            <a:ext cx="420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Playfair Display" pitchFamily="2" charset="0"/>
                <a:ea typeface="Roboto" panose="02000000000000000000" pitchFamily="2" charset="0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03B76E-FD0E-4DEC-AAF5-7160FE0B1D2F}"/>
              </a:ext>
            </a:extLst>
          </p:cNvPr>
          <p:cNvSpPr/>
          <p:nvPr/>
        </p:nvSpPr>
        <p:spPr>
          <a:xfrm>
            <a:off x="1887452" y="1180203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3AA23059-5FA9-4024-A11A-A85D0200E160}"/>
              </a:ext>
            </a:extLst>
          </p:cNvPr>
          <p:cNvSpPr/>
          <p:nvPr/>
        </p:nvSpPr>
        <p:spPr>
          <a:xfrm>
            <a:off x="1887451" y="1319053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649EB-FE6A-46D1-98AE-58C7E32A7D77}"/>
              </a:ext>
            </a:extLst>
          </p:cNvPr>
          <p:cNvSpPr/>
          <p:nvPr/>
        </p:nvSpPr>
        <p:spPr>
          <a:xfrm>
            <a:off x="1887452" y="1420541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9658CB-43E9-4DE8-8206-96F1B5CAE900}"/>
              </a:ext>
            </a:extLst>
          </p:cNvPr>
          <p:cNvSpPr/>
          <p:nvPr/>
        </p:nvSpPr>
        <p:spPr>
          <a:xfrm>
            <a:off x="1887452" y="1660879"/>
            <a:ext cx="1529430" cy="922384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: Top Corners Snipped 28">
            <a:extLst>
              <a:ext uri="{FF2B5EF4-FFF2-40B4-BE49-F238E27FC236}">
                <a16:creationId xmlns:a16="http://schemas.microsoft.com/office/drawing/2014/main" id="{E32C2835-14C3-4A43-A0C5-5737E967BE1E}"/>
              </a:ext>
            </a:extLst>
          </p:cNvPr>
          <p:cNvSpPr/>
          <p:nvPr/>
        </p:nvSpPr>
        <p:spPr>
          <a:xfrm>
            <a:off x="1887452" y="1097595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BC979EF0-1C75-4D7D-813A-EB10858F378A}"/>
              </a:ext>
            </a:extLst>
          </p:cNvPr>
          <p:cNvSpPr/>
          <p:nvPr/>
        </p:nvSpPr>
        <p:spPr>
          <a:xfrm>
            <a:off x="1887452" y="1545000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E41B498-01C0-469D-9718-4BD5FC48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57076" y="1854523"/>
            <a:ext cx="590181" cy="59018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A281333-C561-4535-BCCB-0C280F20CE9D}"/>
              </a:ext>
            </a:extLst>
          </p:cNvPr>
          <p:cNvGrpSpPr/>
          <p:nvPr/>
        </p:nvGrpSpPr>
        <p:grpSpPr>
          <a:xfrm>
            <a:off x="2506257" y="4373716"/>
            <a:ext cx="761443" cy="1074174"/>
            <a:chOff x="2327638" y="4284505"/>
            <a:chExt cx="910800" cy="12848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AB5D7C-26C4-4AA0-B148-02AAAB2E17F7}"/>
                </a:ext>
              </a:extLst>
            </p:cNvPr>
            <p:cNvSpPr/>
            <p:nvPr/>
          </p:nvSpPr>
          <p:spPr>
            <a:xfrm>
              <a:off x="2327638" y="4284505"/>
              <a:ext cx="910316" cy="86385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498C2B-20C0-4349-9313-C8210E5EF644}"/>
                </a:ext>
              </a:extLst>
            </p:cNvPr>
            <p:cNvSpPr/>
            <p:nvPr/>
          </p:nvSpPr>
          <p:spPr>
            <a:xfrm>
              <a:off x="2327638" y="4462052"/>
              <a:ext cx="9108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5DAA1F-B921-4100-BBF1-B37375B87D59}"/>
                </a:ext>
              </a:extLst>
            </p:cNvPr>
            <p:cNvSpPr/>
            <p:nvPr/>
          </p:nvSpPr>
          <p:spPr>
            <a:xfrm>
              <a:off x="2327880" y="5482979"/>
              <a:ext cx="910316" cy="86400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23CC9A1-84C4-4F24-9B85-E2A88A67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487948" y="4669839"/>
              <a:ext cx="590181" cy="590181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2E0DF8-28B2-4B3A-9294-A2AC597F788B}"/>
                </a:ext>
              </a:extLst>
            </p:cNvPr>
            <p:cNvSpPr/>
            <p:nvPr/>
          </p:nvSpPr>
          <p:spPr>
            <a:xfrm>
              <a:off x="2688202" y="5317272"/>
              <a:ext cx="549994" cy="86400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37F2157-5B71-4EC2-8643-947492548BB8}"/>
                </a:ext>
              </a:extLst>
            </p:cNvPr>
            <p:cNvSpPr/>
            <p:nvPr/>
          </p:nvSpPr>
          <p:spPr>
            <a:xfrm>
              <a:off x="2327638" y="4639598"/>
              <a:ext cx="2160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BFCB5D1-1A88-4EEF-ABAB-3222D3D933E6}"/>
                </a:ext>
              </a:extLst>
            </p:cNvPr>
            <p:cNvSpPr/>
            <p:nvPr/>
          </p:nvSpPr>
          <p:spPr>
            <a:xfrm>
              <a:off x="3072644" y="5162601"/>
              <a:ext cx="165552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9771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DC5216B-A074-1E4A-A847-77E54B4DA188}"/>
              </a:ext>
            </a:extLst>
          </p:cNvPr>
          <p:cNvGrpSpPr/>
          <p:nvPr/>
        </p:nvGrpSpPr>
        <p:grpSpPr>
          <a:xfrm>
            <a:off x="5199888" y="2428703"/>
            <a:ext cx="1792224" cy="1792224"/>
            <a:chOff x="2202743" y="2497976"/>
            <a:chExt cx="1792224" cy="17922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AA4EB2-58EF-7D41-A24D-32BCDEDAA21A}"/>
                </a:ext>
              </a:extLst>
            </p:cNvPr>
            <p:cNvSpPr/>
            <p:nvPr/>
          </p:nvSpPr>
          <p:spPr>
            <a:xfrm>
              <a:off x="2202743" y="3692792"/>
              <a:ext cx="597408" cy="597408"/>
            </a:xfrm>
            <a:prstGeom prst="rect">
              <a:avLst/>
            </a:prstGeom>
            <a:solidFill>
              <a:srgbClr val="03747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89B726C-E851-5C4F-BDCC-8D805068480B}"/>
                </a:ext>
              </a:extLst>
            </p:cNvPr>
            <p:cNvGrpSpPr/>
            <p:nvPr/>
          </p:nvGrpSpPr>
          <p:grpSpPr>
            <a:xfrm>
              <a:off x="2800151" y="3095384"/>
              <a:ext cx="597408" cy="1194816"/>
              <a:chOff x="2800151" y="3095384"/>
              <a:chExt cx="597408" cy="1194816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E80E22-E2E7-4F4B-948F-674009DF3CAA}"/>
                  </a:ext>
                </a:extLst>
              </p:cNvPr>
              <p:cNvSpPr/>
              <p:nvPr/>
            </p:nvSpPr>
            <p:spPr>
              <a:xfrm>
                <a:off x="2800151" y="3692792"/>
                <a:ext cx="597408" cy="597408"/>
              </a:xfrm>
              <a:prstGeom prst="rect">
                <a:avLst/>
              </a:prstGeom>
              <a:solidFill>
                <a:srgbClr val="06B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FF31DC-5793-1942-BD56-ED832D0C99D8}"/>
                  </a:ext>
                </a:extLst>
              </p:cNvPr>
              <p:cNvSpPr/>
              <p:nvPr/>
            </p:nvSpPr>
            <p:spPr>
              <a:xfrm>
                <a:off x="2800151" y="3095384"/>
                <a:ext cx="597408" cy="597408"/>
              </a:xfrm>
              <a:prstGeom prst="rect">
                <a:avLst/>
              </a:prstGeom>
              <a:solidFill>
                <a:srgbClr val="06B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174059-ECBA-5F4F-9E5F-85028BFA58AD}"/>
                </a:ext>
              </a:extLst>
            </p:cNvPr>
            <p:cNvGrpSpPr/>
            <p:nvPr/>
          </p:nvGrpSpPr>
          <p:grpSpPr>
            <a:xfrm>
              <a:off x="3397559" y="2497976"/>
              <a:ext cx="597408" cy="1792224"/>
              <a:chOff x="3397559" y="2497976"/>
              <a:chExt cx="597408" cy="1792224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C0DA1F-FB8B-CC45-B16C-4C38A1270C5C}"/>
                  </a:ext>
                </a:extLst>
              </p:cNvPr>
              <p:cNvSpPr/>
              <p:nvPr/>
            </p:nvSpPr>
            <p:spPr>
              <a:xfrm>
                <a:off x="3397559" y="3692792"/>
                <a:ext cx="597408" cy="597408"/>
              </a:xfrm>
              <a:prstGeom prst="rect">
                <a:avLst/>
              </a:prstGeom>
              <a:solidFill>
                <a:srgbClr val="40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8525AC5-12FB-3B48-BB66-4E1B354B90C6}"/>
                  </a:ext>
                </a:extLst>
              </p:cNvPr>
              <p:cNvSpPr/>
              <p:nvPr/>
            </p:nvSpPr>
            <p:spPr>
              <a:xfrm>
                <a:off x="3397559" y="3095384"/>
                <a:ext cx="597408" cy="597408"/>
              </a:xfrm>
              <a:prstGeom prst="rect">
                <a:avLst/>
              </a:prstGeom>
              <a:solidFill>
                <a:srgbClr val="40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C1B3807-D641-7341-84CA-FB5CD5A4041A}"/>
                  </a:ext>
                </a:extLst>
              </p:cNvPr>
              <p:cNvSpPr/>
              <p:nvPr/>
            </p:nvSpPr>
            <p:spPr>
              <a:xfrm>
                <a:off x="3397559" y="2497976"/>
                <a:ext cx="597408" cy="597408"/>
              </a:xfrm>
              <a:prstGeom prst="rect">
                <a:avLst/>
              </a:prstGeom>
              <a:solidFill>
                <a:srgbClr val="40E5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66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5BCC90-A9A4-40EE-981A-512A58E54501}"/>
              </a:ext>
            </a:extLst>
          </p:cNvPr>
          <p:cNvSpPr/>
          <p:nvPr/>
        </p:nvSpPr>
        <p:spPr>
          <a:xfrm>
            <a:off x="2357076" y="4253943"/>
            <a:ext cx="5268518" cy="1313722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597231" y="891447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416884" y="4253943"/>
            <a:ext cx="420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sterama" panose="020B0504020200020000" pitchFamily="34" charset="0"/>
              </a:rPr>
              <a:t>my</a:t>
            </a:r>
            <a:r>
              <a:rPr lang="en-US" sz="72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sterama" panose="020B0504020200020000" pitchFamily="34" charset="0"/>
              </a:rPr>
              <a:t>Talent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03B76E-FD0E-4DEC-AAF5-7160FE0B1D2F}"/>
              </a:ext>
            </a:extLst>
          </p:cNvPr>
          <p:cNvSpPr/>
          <p:nvPr/>
        </p:nvSpPr>
        <p:spPr>
          <a:xfrm>
            <a:off x="1887452" y="1180203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3AA23059-5FA9-4024-A11A-A85D0200E160}"/>
              </a:ext>
            </a:extLst>
          </p:cNvPr>
          <p:cNvSpPr/>
          <p:nvPr/>
        </p:nvSpPr>
        <p:spPr>
          <a:xfrm>
            <a:off x="1887451" y="1319053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649EB-FE6A-46D1-98AE-58C7E32A7D77}"/>
              </a:ext>
            </a:extLst>
          </p:cNvPr>
          <p:cNvSpPr/>
          <p:nvPr/>
        </p:nvSpPr>
        <p:spPr>
          <a:xfrm>
            <a:off x="1887452" y="1420541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9658CB-43E9-4DE8-8206-96F1B5CAE900}"/>
              </a:ext>
            </a:extLst>
          </p:cNvPr>
          <p:cNvSpPr/>
          <p:nvPr/>
        </p:nvSpPr>
        <p:spPr>
          <a:xfrm>
            <a:off x="1887452" y="1660879"/>
            <a:ext cx="1529430" cy="922384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: Top Corners Snipped 28">
            <a:extLst>
              <a:ext uri="{FF2B5EF4-FFF2-40B4-BE49-F238E27FC236}">
                <a16:creationId xmlns:a16="http://schemas.microsoft.com/office/drawing/2014/main" id="{E32C2835-14C3-4A43-A0C5-5737E967BE1E}"/>
              </a:ext>
            </a:extLst>
          </p:cNvPr>
          <p:cNvSpPr/>
          <p:nvPr/>
        </p:nvSpPr>
        <p:spPr>
          <a:xfrm>
            <a:off x="1887452" y="1097595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BC979EF0-1C75-4D7D-813A-EB10858F378A}"/>
              </a:ext>
            </a:extLst>
          </p:cNvPr>
          <p:cNvSpPr/>
          <p:nvPr/>
        </p:nvSpPr>
        <p:spPr>
          <a:xfrm>
            <a:off x="1887452" y="1545000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E41B498-01C0-469D-9718-4BD5FC48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57076" y="1854523"/>
            <a:ext cx="590181" cy="59018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A281333-C561-4535-BCCB-0C280F20CE9D}"/>
              </a:ext>
            </a:extLst>
          </p:cNvPr>
          <p:cNvGrpSpPr/>
          <p:nvPr/>
        </p:nvGrpSpPr>
        <p:grpSpPr>
          <a:xfrm>
            <a:off x="2506257" y="4373716"/>
            <a:ext cx="761443" cy="1074174"/>
            <a:chOff x="2327638" y="4284505"/>
            <a:chExt cx="910800" cy="12848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AB5D7C-26C4-4AA0-B148-02AAAB2E17F7}"/>
                </a:ext>
              </a:extLst>
            </p:cNvPr>
            <p:cNvSpPr/>
            <p:nvPr/>
          </p:nvSpPr>
          <p:spPr>
            <a:xfrm>
              <a:off x="2327638" y="4284505"/>
              <a:ext cx="910316" cy="86385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498C2B-20C0-4349-9313-C8210E5EF644}"/>
                </a:ext>
              </a:extLst>
            </p:cNvPr>
            <p:cNvSpPr/>
            <p:nvPr/>
          </p:nvSpPr>
          <p:spPr>
            <a:xfrm>
              <a:off x="2327638" y="4462052"/>
              <a:ext cx="9108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5DAA1F-B921-4100-BBF1-B37375B87D59}"/>
                </a:ext>
              </a:extLst>
            </p:cNvPr>
            <p:cNvSpPr/>
            <p:nvPr/>
          </p:nvSpPr>
          <p:spPr>
            <a:xfrm>
              <a:off x="2327880" y="5482979"/>
              <a:ext cx="910316" cy="86400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23CC9A1-84C4-4F24-9B85-E2A88A67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487948" y="4669839"/>
              <a:ext cx="590181" cy="590181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2E0DF8-28B2-4B3A-9294-A2AC597F788B}"/>
                </a:ext>
              </a:extLst>
            </p:cNvPr>
            <p:cNvSpPr/>
            <p:nvPr/>
          </p:nvSpPr>
          <p:spPr>
            <a:xfrm>
              <a:off x="2688202" y="5317272"/>
              <a:ext cx="549994" cy="86400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37F2157-5B71-4EC2-8643-947492548BB8}"/>
                </a:ext>
              </a:extLst>
            </p:cNvPr>
            <p:cNvSpPr/>
            <p:nvPr/>
          </p:nvSpPr>
          <p:spPr>
            <a:xfrm>
              <a:off x="2327638" y="4639598"/>
              <a:ext cx="2160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BFCB5D1-1A88-4EEF-ABAB-3222D3D933E6}"/>
                </a:ext>
              </a:extLst>
            </p:cNvPr>
            <p:cNvSpPr/>
            <p:nvPr/>
          </p:nvSpPr>
          <p:spPr>
            <a:xfrm>
              <a:off x="3072644" y="5162601"/>
              <a:ext cx="165552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14923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5BCC90-A9A4-40EE-981A-512A58E54501}"/>
              </a:ext>
            </a:extLst>
          </p:cNvPr>
          <p:cNvSpPr/>
          <p:nvPr/>
        </p:nvSpPr>
        <p:spPr>
          <a:xfrm>
            <a:off x="2357076" y="4253943"/>
            <a:ext cx="5268518" cy="1313722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597231" y="891447"/>
            <a:ext cx="57245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416884" y="4253943"/>
            <a:ext cx="4208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Raavi" panose="020B0502040204020203" pitchFamily="34" charset="0"/>
              </a:rPr>
              <a:t>my</a:t>
            </a:r>
            <a:r>
              <a:rPr lang="en-US" sz="7200" b="1" dirty="0">
                <a:solidFill>
                  <a:srgbClr val="FFFFFF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Raavi" panose="020B0502040204020203" pitchFamily="34" charset="0"/>
              </a:rPr>
              <a:t>Talent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03B76E-FD0E-4DEC-AAF5-7160FE0B1D2F}"/>
              </a:ext>
            </a:extLst>
          </p:cNvPr>
          <p:cNvSpPr/>
          <p:nvPr/>
        </p:nvSpPr>
        <p:spPr>
          <a:xfrm>
            <a:off x="1887452" y="1180203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3FE6E2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3AA23059-5FA9-4024-A11A-A85D0200E160}"/>
              </a:ext>
            </a:extLst>
          </p:cNvPr>
          <p:cNvSpPr/>
          <p:nvPr/>
        </p:nvSpPr>
        <p:spPr>
          <a:xfrm>
            <a:off x="1887451" y="1319053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E649EB-FE6A-46D1-98AE-58C7E32A7D77}"/>
              </a:ext>
            </a:extLst>
          </p:cNvPr>
          <p:cNvSpPr/>
          <p:nvPr/>
        </p:nvSpPr>
        <p:spPr>
          <a:xfrm>
            <a:off x="1887452" y="1420541"/>
            <a:ext cx="1529431" cy="922384"/>
          </a:xfrm>
          <a:prstGeom prst="roundRect">
            <a:avLst>
              <a:gd name="adj" fmla="val 2584"/>
            </a:avLst>
          </a:prstGeom>
          <a:solidFill>
            <a:srgbClr val="06BAB3"/>
          </a:solidFill>
          <a:ln w="476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9658CB-43E9-4DE8-8206-96F1B5CAE900}"/>
              </a:ext>
            </a:extLst>
          </p:cNvPr>
          <p:cNvSpPr/>
          <p:nvPr/>
        </p:nvSpPr>
        <p:spPr>
          <a:xfrm>
            <a:off x="1887452" y="1660879"/>
            <a:ext cx="1529430" cy="922384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Rectangle: Top Corners Snipped 28">
            <a:extLst>
              <a:ext uri="{FF2B5EF4-FFF2-40B4-BE49-F238E27FC236}">
                <a16:creationId xmlns:a16="http://schemas.microsoft.com/office/drawing/2014/main" id="{E32C2835-14C3-4A43-A0C5-5737E967BE1E}"/>
              </a:ext>
            </a:extLst>
          </p:cNvPr>
          <p:cNvSpPr/>
          <p:nvPr/>
        </p:nvSpPr>
        <p:spPr>
          <a:xfrm>
            <a:off x="1887452" y="1097595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Top Corners Snipped 29">
            <a:extLst>
              <a:ext uri="{FF2B5EF4-FFF2-40B4-BE49-F238E27FC236}">
                <a16:creationId xmlns:a16="http://schemas.microsoft.com/office/drawing/2014/main" id="{BC979EF0-1C75-4D7D-813A-EB10858F378A}"/>
              </a:ext>
            </a:extLst>
          </p:cNvPr>
          <p:cNvSpPr/>
          <p:nvPr/>
        </p:nvSpPr>
        <p:spPr>
          <a:xfrm>
            <a:off x="1887452" y="1545000"/>
            <a:ext cx="648051" cy="11422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E41B498-01C0-469D-9718-4BD5FC48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57076" y="1854523"/>
            <a:ext cx="590181" cy="59018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A281333-C561-4535-BCCB-0C280F20CE9D}"/>
              </a:ext>
            </a:extLst>
          </p:cNvPr>
          <p:cNvGrpSpPr/>
          <p:nvPr/>
        </p:nvGrpSpPr>
        <p:grpSpPr>
          <a:xfrm>
            <a:off x="2506257" y="4373716"/>
            <a:ext cx="761443" cy="1074174"/>
            <a:chOff x="2327638" y="4284505"/>
            <a:chExt cx="910800" cy="12848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AB5D7C-26C4-4AA0-B148-02AAAB2E17F7}"/>
                </a:ext>
              </a:extLst>
            </p:cNvPr>
            <p:cNvSpPr/>
            <p:nvPr/>
          </p:nvSpPr>
          <p:spPr>
            <a:xfrm>
              <a:off x="2327638" y="4284505"/>
              <a:ext cx="910316" cy="86385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498C2B-20C0-4349-9313-C8210E5EF644}"/>
                </a:ext>
              </a:extLst>
            </p:cNvPr>
            <p:cNvSpPr/>
            <p:nvPr/>
          </p:nvSpPr>
          <p:spPr>
            <a:xfrm>
              <a:off x="2327638" y="4462052"/>
              <a:ext cx="9108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5DAA1F-B921-4100-BBF1-B37375B87D59}"/>
                </a:ext>
              </a:extLst>
            </p:cNvPr>
            <p:cNvSpPr/>
            <p:nvPr/>
          </p:nvSpPr>
          <p:spPr>
            <a:xfrm>
              <a:off x="2327880" y="5482979"/>
              <a:ext cx="910316" cy="86400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23CC9A1-84C4-4F24-9B85-E2A88A67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487948" y="4669839"/>
              <a:ext cx="590181" cy="590181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2E0DF8-28B2-4B3A-9294-A2AC597F788B}"/>
                </a:ext>
              </a:extLst>
            </p:cNvPr>
            <p:cNvSpPr/>
            <p:nvPr/>
          </p:nvSpPr>
          <p:spPr>
            <a:xfrm>
              <a:off x="2688202" y="5317272"/>
              <a:ext cx="549994" cy="86400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37F2157-5B71-4EC2-8643-947492548BB8}"/>
                </a:ext>
              </a:extLst>
            </p:cNvPr>
            <p:cNvSpPr/>
            <p:nvPr/>
          </p:nvSpPr>
          <p:spPr>
            <a:xfrm>
              <a:off x="2327638" y="4639598"/>
              <a:ext cx="2160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BFCB5D1-1A88-4EEF-ABAB-3222D3D933E6}"/>
                </a:ext>
              </a:extLst>
            </p:cNvPr>
            <p:cNvSpPr/>
            <p:nvPr/>
          </p:nvSpPr>
          <p:spPr>
            <a:xfrm>
              <a:off x="3072644" y="5162601"/>
              <a:ext cx="165552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75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5BCC90-A9A4-40EE-981A-512A58E54501}"/>
              </a:ext>
            </a:extLst>
          </p:cNvPr>
          <p:cNvSpPr/>
          <p:nvPr/>
        </p:nvSpPr>
        <p:spPr>
          <a:xfrm>
            <a:off x="2357076" y="4253943"/>
            <a:ext cx="5528576" cy="1313722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416884" y="4253943"/>
            <a:ext cx="446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Raleway" panose="020B0503030101060003" pitchFamily="34" charset="0"/>
                <a:ea typeface="Source Sans Pro" panose="020B0503030403020204" pitchFamily="34" charset="0"/>
                <a:cs typeface="Raavi" panose="020B0502040204020203" pitchFamily="34" charset="0"/>
              </a:rPr>
              <a:t>my</a:t>
            </a:r>
            <a:r>
              <a:rPr lang="en-US" sz="7200" b="1" dirty="0">
                <a:solidFill>
                  <a:srgbClr val="FFFFFF"/>
                </a:solidFill>
                <a:latin typeface="Raleway" panose="020B0503030101060003" pitchFamily="34" charset="0"/>
                <a:ea typeface="Source Sans Pro" panose="020B0503030403020204" pitchFamily="34" charset="0"/>
                <a:cs typeface="Raavi" panose="020B0502040204020203" pitchFamily="34" charset="0"/>
              </a:rPr>
              <a:t>Talent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281333-C561-4535-BCCB-0C280F20CE9D}"/>
              </a:ext>
            </a:extLst>
          </p:cNvPr>
          <p:cNvGrpSpPr/>
          <p:nvPr/>
        </p:nvGrpSpPr>
        <p:grpSpPr>
          <a:xfrm>
            <a:off x="2506257" y="4373716"/>
            <a:ext cx="761443" cy="1074174"/>
            <a:chOff x="2327638" y="4284505"/>
            <a:chExt cx="910800" cy="12848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AB5D7C-26C4-4AA0-B148-02AAAB2E17F7}"/>
                </a:ext>
              </a:extLst>
            </p:cNvPr>
            <p:cNvSpPr/>
            <p:nvPr/>
          </p:nvSpPr>
          <p:spPr>
            <a:xfrm>
              <a:off x="2327638" y="4284505"/>
              <a:ext cx="910316" cy="86385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3498C2B-20C0-4349-9313-C8210E5EF644}"/>
                </a:ext>
              </a:extLst>
            </p:cNvPr>
            <p:cNvSpPr/>
            <p:nvPr/>
          </p:nvSpPr>
          <p:spPr>
            <a:xfrm>
              <a:off x="2327638" y="4462052"/>
              <a:ext cx="9108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5DAA1F-B921-4100-BBF1-B37375B87D59}"/>
                </a:ext>
              </a:extLst>
            </p:cNvPr>
            <p:cNvSpPr/>
            <p:nvPr/>
          </p:nvSpPr>
          <p:spPr>
            <a:xfrm>
              <a:off x="2327880" y="5482979"/>
              <a:ext cx="910316" cy="86400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23CC9A1-84C4-4F24-9B85-E2A88A67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487948" y="4669839"/>
              <a:ext cx="590181" cy="590181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72E0DF8-28B2-4B3A-9294-A2AC597F788B}"/>
                </a:ext>
              </a:extLst>
            </p:cNvPr>
            <p:cNvSpPr/>
            <p:nvPr/>
          </p:nvSpPr>
          <p:spPr>
            <a:xfrm>
              <a:off x="2688202" y="5317272"/>
              <a:ext cx="549994" cy="86400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37F2157-5B71-4EC2-8643-947492548BB8}"/>
                </a:ext>
              </a:extLst>
            </p:cNvPr>
            <p:cNvSpPr/>
            <p:nvPr/>
          </p:nvSpPr>
          <p:spPr>
            <a:xfrm>
              <a:off x="2327638" y="4639598"/>
              <a:ext cx="2160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BFCB5D1-1A88-4EEF-ABAB-3222D3D933E6}"/>
                </a:ext>
              </a:extLst>
            </p:cNvPr>
            <p:cNvSpPr/>
            <p:nvPr/>
          </p:nvSpPr>
          <p:spPr>
            <a:xfrm>
              <a:off x="3072644" y="5162601"/>
              <a:ext cx="165552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C67639-C02F-48C0-8A1E-D1371E5F5D04}"/>
              </a:ext>
            </a:extLst>
          </p:cNvPr>
          <p:cNvSpPr/>
          <p:nvPr/>
        </p:nvSpPr>
        <p:spPr>
          <a:xfrm>
            <a:off x="2640279" y="891782"/>
            <a:ext cx="5528576" cy="1313722"/>
          </a:xfrm>
          <a:prstGeom prst="roundRect">
            <a:avLst>
              <a:gd name="adj" fmla="val 2584"/>
            </a:avLst>
          </a:prstGeom>
          <a:solidFill>
            <a:srgbClr val="087472"/>
          </a:solidFill>
          <a:ln w="47625">
            <a:solidFill>
              <a:srgbClr val="08747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C9D739-01D7-4CCE-92D3-FC459D4D7B4C}"/>
              </a:ext>
            </a:extLst>
          </p:cNvPr>
          <p:cNvSpPr txBox="1"/>
          <p:nvPr/>
        </p:nvSpPr>
        <p:spPr>
          <a:xfrm>
            <a:off x="3700087" y="891782"/>
            <a:ext cx="446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Raleway" panose="020B0503030101060003" pitchFamily="34" charset="0"/>
                <a:ea typeface="Source Sans Pro" panose="020B0503030403020204" pitchFamily="34" charset="0"/>
                <a:cs typeface="Raavi" panose="020B0502040204020203" pitchFamily="34" charset="0"/>
              </a:rPr>
              <a:t>my</a:t>
            </a:r>
            <a:r>
              <a:rPr lang="en-US" sz="7200" b="1" dirty="0">
                <a:solidFill>
                  <a:srgbClr val="FFFFFF"/>
                </a:solidFill>
                <a:latin typeface="Raleway" panose="020B0503030101060003" pitchFamily="34" charset="0"/>
                <a:ea typeface="Source Sans Pro" panose="020B0503030403020204" pitchFamily="34" charset="0"/>
                <a:cs typeface="Raavi" panose="020B0502040204020203" pitchFamily="34" charset="0"/>
              </a:rPr>
              <a:t>Talent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069443-0A26-4628-86A5-E19C48079DD2}"/>
              </a:ext>
            </a:extLst>
          </p:cNvPr>
          <p:cNvGrpSpPr/>
          <p:nvPr/>
        </p:nvGrpSpPr>
        <p:grpSpPr>
          <a:xfrm>
            <a:off x="2789460" y="1011555"/>
            <a:ext cx="761443" cy="1074174"/>
            <a:chOff x="2327638" y="4284505"/>
            <a:chExt cx="910800" cy="128487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C706145-2C3E-43C5-8125-39F4A9173554}"/>
                </a:ext>
              </a:extLst>
            </p:cNvPr>
            <p:cNvSpPr/>
            <p:nvPr/>
          </p:nvSpPr>
          <p:spPr>
            <a:xfrm>
              <a:off x="2327638" y="4284505"/>
              <a:ext cx="910316" cy="86385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C981A0A-7D0C-4E6D-B105-422088987825}"/>
                </a:ext>
              </a:extLst>
            </p:cNvPr>
            <p:cNvSpPr/>
            <p:nvPr/>
          </p:nvSpPr>
          <p:spPr>
            <a:xfrm>
              <a:off x="2327638" y="4462052"/>
              <a:ext cx="9108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E9E076C-EDE6-4903-B2B6-3C67257EBC3C}"/>
                </a:ext>
              </a:extLst>
            </p:cNvPr>
            <p:cNvSpPr/>
            <p:nvPr/>
          </p:nvSpPr>
          <p:spPr>
            <a:xfrm>
              <a:off x="2327880" y="5482979"/>
              <a:ext cx="910316" cy="86400"/>
            </a:xfrm>
            <a:prstGeom prst="roundRect">
              <a:avLst>
                <a:gd name="adj" fmla="val 2584"/>
              </a:avLst>
            </a:prstGeom>
            <a:solidFill>
              <a:srgbClr val="06BAB3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440635B-9A0A-4742-BE90-FEC284B1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487948" y="4669839"/>
              <a:ext cx="590181" cy="590181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A94D3F3-DA60-48C3-940D-E69346B137C5}"/>
                </a:ext>
              </a:extLst>
            </p:cNvPr>
            <p:cNvSpPr/>
            <p:nvPr/>
          </p:nvSpPr>
          <p:spPr>
            <a:xfrm>
              <a:off x="2688202" y="5317272"/>
              <a:ext cx="549994" cy="86400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AA879AB-6ACB-4A19-AAD3-90610BECB183}"/>
                </a:ext>
              </a:extLst>
            </p:cNvPr>
            <p:cNvSpPr/>
            <p:nvPr/>
          </p:nvSpPr>
          <p:spPr>
            <a:xfrm>
              <a:off x="2327638" y="4639598"/>
              <a:ext cx="216000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D4E0EDE-8C10-4526-9F8C-C2899EB02349}"/>
                </a:ext>
              </a:extLst>
            </p:cNvPr>
            <p:cNvSpPr/>
            <p:nvPr/>
          </p:nvSpPr>
          <p:spPr>
            <a:xfrm>
              <a:off x="3072644" y="5162601"/>
              <a:ext cx="165552" cy="86384"/>
            </a:xfrm>
            <a:prstGeom prst="roundRect">
              <a:avLst>
                <a:gd name="adj" fmla="val 2584"/>
              </a:avLst>
            </a:prstGeom>
            <a:solidFill>
              <a:srgbClr val="3FE6E2"/>
            </a:solidFill>
            <a:ln w="4762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01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F8182-7098-4520-B7C6-E1753F6CF051}"/>
              </a:ext>
            </a:extLst>
          </p:cNvPr>
          <p:cNvSpPr txBox="1"/>
          <p:nvPr/>
        </p:nvSpPr>
        <p:spPr>
          <a:xfrm>
            <a:off x="3550499" y="4125974"/>
            <a:ext cx="5593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11FC6F-CEC5-4586-81B5-B4B58301461E}"/>
              </a:ext>
            </a:extLst>
          </p:cNvPr>
          <p:cNvGrpSpPr/>
          <p:nvPr/>
        </p:nvGrpSpPr>
        <p:grpSpPr>
          <a:xfrm>
            <a:off x="2357076" y="4253943"/>
            <a:ext cx="1059806" cy="1313722"/>
            <a:chOff x="2149195" y="4125099"/>
            <a:chExt cx="1267687" cy="157140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85BCC90-A9A4-40EE-981A-512A58E54501}"/>
                </a:ext>
              </a:extLst>
            </p:cNvPr>
            <p:cNvSpPr/>
            <p:nvPr/>
          </p:nvSpPr>
          <p:spPr>
            <a:xfrm>
              <a:off x="2149195" y="4125099"/>
              <a:ext cx="1267687" cy="1571409"/>
            </a:xfrm>
            <a:prstGeom prst="roundRect">
              <a:avLst>
                <a:gd name="adj" fmla="val 2584"/>
              </a:avLst>
            </a:prstGeom>
            <a:solidFill>
              <a:srgbClr val="087472"/>
            </a:solidFill>
            <a:ln w="47625">
              <a:solidFill>
                <a:srgbClr val="08747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A281333-C561-4535-BCCB-0C280F20CE9D}"/>
                </a:ext>
              </a:extLst>
            </p:cNvPr>
            <p:cNvGrpSpPr/>
            <p:nvPr/>
          </p:nvGrpSpPr>
          <p:grpSpPr>
            <a:xfrm>
              <a:off x="2327638" y="4268366"/>
              <a:ext cx="910800" cy="1284874"/>
              <a:chOff x="2327638" y="4284505"/>
              <a:chExt cx="910800" cy="128487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CAB5D7C-26C4-4AA0-B148-02AAAB2E17F7}"/>
                  </a:ext>
                </a:extLst>
              </p:cNvPr>
              <p:cNvSpPr/>
              <p:nvPr/>
            </p:nvSpPr>
            <p:spPr>
              <a:xfrm>
                <a:off x="2327638" y="4284505"/>
                <a:ext cx="910316" cy="86385"/>
              </a:xfrm>
              <a:prstGeom prst="roundRect">
                <a:avLst>
                  <a:gd name="adj" fmla="val 2584"/>
                </a:avLst>
              </a:prstGeom>
              <a:solidFill>
                <a:srgbClr val="06BAB3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3498C2B-20C0-4349-9313-C8210E5EF644}"/>
                  </a:ext>
                </a:extLst>
              </p:cNvPr>
              <p:cNvSpPr/>
              <p:nvPr/>
            </p:nvSpPr>
            <p:spPr>
              <a:xfrm>
                <a:off x="2327638" y="4462052"/>
                <a:ext cx="910800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35DAA1F-B921-4100-BBF1-B37375B87D59}"/>
                  </a:ext>
                </a:extLst>
              </p:cNvPr>
              <p:cNvSpPr/>
              <p:nvPr/>
            </p:nvSpPr>
            <p:spPr>
              <a:xfrm>
                <a:off x="2327880" y="5482979"/>
                <a:ext cx="910316" cy="86400"/>
              </a:xfrm>
              <a:prstGeom prst="roundRect">
                <a:avLst>
                  <a:gd name="adj" fmla="val 2584"/>
                </a:avLst>
              </a:prstGeom>
              <a:solidFill>
                <a:srgbClr val="06BAB3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823CC9A1-84C4-4F24-9B85-E2A88A67B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487948" y="4669839"/>
                <a:ext cx="590181" cy="590181"/>
              </a:xfrm>
              <a:prstGeom prst="rect">
                <a:avLst/>
              </a:prstGeom>
            </p:spPr>
          </p:pic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72E0DF8-28B2-4B3A-9294-A2AC597F788B}"/>
                  </a:ext>
                </a:extLst>
              </p:cNvPr>
              <p:cNvSpPr/>
              <p:nvPr/>
            </p:nvSpPr>
            <p:spPr>
              <a:xfrm>
                <a:off x="2688202" y="5317272"/>
                <a:ext cx="549994" cy="86400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37F2157-5B71-4EC2-8643-947492548BB8}"/>
                  </a:ext>
                </a:extLst>
              </p:cNvPr>
              <p:cNvSpPr/>
              <p:nvPr/>
            </p:nvSpPr>
            <p:spPr>
              <a:xfrm>
                <a:off x="2327638" y="4639598"/>
                <a:ext cx="216000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BFCB5D1-1A88-4EEF-ABAB-3222D3D933E6}"/>
                  </a:ext>
                </a:extLst>
              </p:cNvPr>
              <p:cNvSpPr/>
              <p:nvPr/>
            </p:nvSpPr>
            <p:spPr>
              <a:xfrm>
                <a:off x="3072644" y="5162601"/>
                <a:ext cx="165552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9E2F-618B-4263-A925-2EA2D2AD154E}"/>
              </a:ext>
            </a:extLst>
          </p:cNvPr>
          <p:cNvGrpSpPr/>
          <p:nvPr/>
        </p:nvGrpSpPr>
        <p:grpSpPr>
          <a:xfrm>
            <a:off x="2357076" y="704664"/>
            <a:ext cx="6786925" cy="1569660"/>
            <a:chOff x="2357076" y="4125974"/>
            <a:chExt cx="6786925" cy="156966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4C39A4-1630-4857-A938-D70B5B07FF3A}"/>
                </a:ext>
              </a:extLst>
            </p:cNvPr>
            <p:cNvSpPr txBox="1"/>
            <p:nvPr/>
          </p:nvSpPr>
          <p:spPr>
            <a:xfrm>
              <a:off x="3550499" y="4125974"/>
              <a:ext cx="55935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0256F1-32F7-4050-92CA-754E0D0271C8}"/>
                </a:ext>
              </a:extLst>
            </p:cNvPr>
            <p:cNvGrpSpPr/>
            <p:nvPr/>
          </p:nvGrpSpPr>
          <p:grpSpPr>
            <a:xfrm>
              <a:off x="2357076" y="4253943"/>
              <a:ext cx="1059806" cy="1313722"/>
              <a:chOff x="2149195" y="4125099"/>
              <a:chExt cx="1267687" cy="157140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D57B91F-28CD-46C6-A229-42AA07328B2A}"/>
                  </a:ext>
                </a:extLst>
              </p:cNvPr>
              <p:cNvSpPr/>
              <p:nvPr/>
            </p:nvSpPr>
            <p:spPr>
              <a:xfrm>
                <a:off x="2149195" y="4125099"/>
                <a:ext cx="1267687" cy="1571409"/>
              </a:xfrm>
              <a:prstGeom prst="roundRect">
                <a:avLst>
                  <a:gd name="adj" fmla="val 2584"/>
                </a:avLst>
              </a:prstGeom>
              <a:solidFill>
                <a:srgbClr val="087472"/>
              </a:solidFill>
              <a:ln w="47625">
                <a:solidFill>
                  <a:srgbClr val="08747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E77C7B7-1D28-463E-8035-9993389F16CF}"/>
                  </a:ext>
                </a:extLst>
              </p:cNvPr>
              <p:cNvGrpSpPr/>
              <p:nvPr/>
            </p:nvGrpSpPr>
            <p:grpSpPr>
              <a:xfrm>
                <a:off x="2327638" y="4268366"/>
                <a:ext cx="910800" cy="1284874"/>
                <a:chOff x="2327638" y="4284505"/>
                <a:chExt cx="910800" cy="1284874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C7D08B33-842D-472A-B6A6-CC1AD5ED4D37}"/>
                    </a:ext>
                  </a:extLst>
                </p:cNvPr>
                <p:cNvSpPr/>
                <p:nvPr/>
              </p:nvSpPr>
              <p:spPr>
                <a:xfrm>
                  <a:off x="2327638" y="4284505"/>
                  <a:ext cx="910316" cy="86385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06BAB3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5B5BFE1-7D7B-4C98-9C14-3659E29F7335}"/>
                    </a:ext>
                  </a:extLst>
                </p:cNvPr>
                <p:cNvSpPr/>
                <p:nvPr/>
              </p:nvSpPr>
              <p:spPr>
                <a:xfrm>
                  <a:off x="2327638" y="4462052"/>
                  <a:ext cx="910800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C88889CD-F067-420F-A418-14C571E063CE}"/>
                    </a:ext>
                  </a:extLst>
                </p:cNvPr>
                <p:cNvSpPr/>
                <p:nvPr/>
              </p:nvSpPr>
              <p:spPr>
                <a:xfrm>
                  <a:off x="2327880" y="5482979"/>
                  <a:ext cx="910316" cy="86400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06BAB3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E9A65152-14D4-406D-8386-0374E2CC39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87948" y="4669839"/>
                  <a:ext cx="590181" cy="590181"/>
                </a:xfrm>
                <a:prstGeom prst="rect">
                  <a:avLst/>
                </a:prstGeom>
              </p:spPr>
            </p:pic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F12BB0DD-B737-49A8-8C0D-E7F857BE867D}"/>
                    </a:ext>
                  </a:extLst>
                </p:cNvPr>
                <p:cNvSpPr/>
                <p:nvPr/>
              </p:nvSpPr>
              <p:spPr>
                <a:xfrm>
                  <a:off x="2688202" y="5317272"/>
                  <a:ext cx="549994" cy="86400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FF7B6372-F8C6-4EA7-B7C4-57039190BD3B}"/>
                    </a:ext>
                  </a:extLst>
                </p:cNvPr>
                <p:cNvSpPr/>
                <p:nvPr/>
              </p:nvSpPr>
              <p:spPr>
                <a:xfrm>
                  <a:off x="2327638" y="4639598"/>
                  <a:ext cx="216000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518C51C6-A919-4929-8918-A98D7940986C}"/>
                    </a:ext>
                  </a:extLst>
                </p:cNvPr>
                <p:cNvSpPr/>
                <p:nvPr/>
              </p:nvSpPr>
              <p:spPr>
                <a:xfrm>
                  <a:off x="3072644" y="5162601"/>
                  <a:ext cx="165552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1552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AD0494-7310-4D3D-A0EE-475E09C422A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192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3BF4DA-FDCF-4739-9B6B-60FDDD7CA509}"/>
              </a:ext>
            </a:extLst>
          </p:cNvPr>
          <p:cNvGrpSpPr/>
          <p:nvPr/>
        </p:nvGrpSpPr>
        <p:grpSpPr>
          <a:xfrm>
            <a:off x="2357076" y="4116176"/>
            <a:ext cx="6803703" cy="1569660"/>
            <a:chOff x="2357076" y="4116176"/>
            <a:chExt cx="6803703" cy="15696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AF8182-7098-4520-B7C6-E1753F6CF051}"/>
                </a:ext>
              </a:extLst>
            </p:cNvPr>
            <p:cNvSpPr txBox="1"/>
            <p:nvPr/>
          </p:nvSpPr>
          <p:spPr>
            <a:xfrm>
              <a:off x="3567277" y="4116176"/>
              <a:ext cx="55935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11FC6F-CEC5-4586-81B5-B4B58301461E}"/>
                </a:ext>
              </a:extLst>
            </p:cNvPr>
            <p:cNvGrpSpPr/>
            <p:nvPr/>
          </p:nvGrpSpPr>
          <p:grpSpPr>
            <a:xfrm>
              <a:off x="2357076" y="4253943"/>
              <a:ext cx="1059806" cy="1313722"/>
              <a:chOff x="2149195" y="4125099"/>
              <a:chExt cx="1267687" cy="157140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85BCC90-A9A4-40EE-981A-512A58E54501}"/>
                  </a:ext>
                </a:extLst>
              </p:cNvPr>
              <p:cNvSpPr/>
              <p:nvPr/>
            </p:nvSpPr>
            <p:spPr>
              <a:xfrm>
                <a:off x="2149195" y="4125099"/>
                <a:ext cx="1267687" cy="1571409"/>
              </a:xfrm>
              <a:prstGeom prst="roundRect">
                <a:avLst>
                  <a:gd name="adj" fmla="val 2584"/>
                </a:avLst>
              </a:prstGeom>
              <a:solidFill>
                <a:srgbClr val="087472"/>
              </a:solidFill>
              <a:ln w="47625">
                <a:solidFill>
                  <a:srgbClr val="08747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A281333-C561-4535-BCCB-0C280F20CE9D}"/>
                  </a:ext>
                </a:extLst>
              </p:cNvPr>
              <p:cNvGrpSpPr/>
              <p:nvPr/>
            </p:nvGrpSpPr>
            <p:grpSpPr>
              <a:xfrm>
                <a:off x="2327638" y="4268366"/>
                <a:ext cx="910800" cy="1284874"/>
                <a:chOff x="2327638" y="4284505"/>
                <a:chExt cx="910800" cy="128487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ACAB5D7C-26C4-4AA0-B148-02AAAB2E17F7}"/>
                    </a:ext>
                  </a:extLst>
                </p:cNvPr>
                <p:cNvSpPr/>
                <p:nvPr/>
              </p:nvSpPr>
              <p:spPr>
                <a:xfrm>
                  <a:off x="2327638" y="4284505"/>
                  <a:ext cx="910316" cy="86385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06BAB3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3498C2B-20C0-4349-9313-C8210E5EF644}"/>
                    </a:ext>
                  </a:extLst>
                </p:cNvPr>
                <p:cNvSpPr/>
                <p:nvPr/>
              </p:nvSpPr>
              <p:spPr>
                <a:xfrm>
                  <a:off x="2327638" y="4462052"/>
                  <a:ext cx="910800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E35DAA1F-B921-4100-BBF1-B37375B87D59}"/>
                    </a:ext>
                  </a:extLst>
                </p:cNvPr>
                <p:cNvSpPr/>
                <p:nvPr/>
              </p:nvSpPr>
              <p:spPr>
                <a:xfrm>
                  <a:off x="2327880" y="5482979"/>
                  <a:ext cx="910316" cy="86400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06BAB3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19" name="Graphic 18">
                  <a:extLst>
                    <a:ext uri="{FF2B5EF4-FFF2-40B4-BE49-F238E27FC236}">
                      <a16:creationId xmlns:a16="http://schemas.microsoft.com/office/drawing/2014/main" id="{823CC9A1-84C4-4F24-9B85-E2A88A67B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87948" y="4669839"/>
                  <a:ext cx="590181" cy="590181"/>
                </a:xfrm>
                <a:prstGeom prst="rect">
                  <a:avLst/>
                </a:prstGeom>
              </p:spPr>
            </p:pic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272E0DF8-28B2-4B3A-9294-A2AC597F788B}"/>
                    </a:ext>
                  </a:extLst>
                </p:cNvPr>
                <p:cNvSpPr/>
                <p:nvPr/>
              </p:nvSpPr>
              <p:spPr>
                <a:xfrm>
                  <a:off x="2688202" y="5317272"/>
                  <a:ext cx="549994" cy="86400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037F2157-5B71-4EC2-8643-947492548BB8}"/>
                    </a:ext>
                  </a:extLst>
                </p:cNvPr>
                <p:cNvSpPr/>
                <p:nvPr/>
              </p:nvSpPr>
              <p:spPr>
                <a:xfrm>
                  <a:off x="2327638" y="4639598"/>
                  <a:ext cx="216000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6BFCB5D1-1A88-4EEF-ABAB-3222D3D933E6}"/>
                    </a:ext>
                  </a:extLst>
                </p:cNvPr>
                <p:cNvSpPr/>
                <p:nvPr/>
              </p:nvSpPr>
              <p:spPr>
                <a:xfrm>
                  <a:off x="3072644" y="5162601"/>
                  <a:ext cx="165552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9E2F-618B-4263-A925-2EA2D2AD154E}"/>
              </a:ext>
            </a:extLst>
          </p:cNvPr>
          <p:cNvGrpSpPr/>
          <p:nvPr/>
        </p:nvGrpSpPr>
        <p:grpSpPr>
          <a:xfrm>
            <a:off x="2357076" y="704664"/>
            <a:ext cx="5745202" cy="1569660"/>
            <a:chOff x="2357076" y="4125974"/>
            <a:chExt cx="5745202" cy="156966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4C39A4-1630-4857-A938-D70B5B07FF3A}"/>
                </a:ext>
              </a:extLst>
            </p:cNvPr>
            <p:cNvSpPr txBox="1"/>
            <p:nvPr/>
          </p:nvSpPr>
          <p:spPr>
            <a:xfrm>
              <a:off x="3567277" y="4125974"/>
              <a:ext cx="45350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3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I-Talent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0256F1-32F7-4050-92CA-754E0D0271C8}"/>
                </a:ext>
              </a:extLst>
            </p:cNvPr>
            <p:cNvGrpSpPr/>
            <p:nvPr/>
          </p:nvGrpSpPr>
          <p:grpSpPr>
            <a:xfrm>
              <a:off x="2357076" y="4253943"/>
              <a:ext cx="1059806" cy="1313722"/>
              <a:chOff x="2149195" y="4125099"/>
              <a:chExt cx="1267687" cy="157140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D57B91F-28CD-46C6-A229-42AA07328B2A}"/>
                  </a:ext>
                </a:extLst>
              </p:cNvPr>
              <p:cNvSpPr/>
              <p:nvPr/>
            </p:nvSpPr>
            <p:spPr>
              <a:xfrm>
                <a:off x="2149195" y="4125099"/>
                <a:ext cx="1267687" cy="1571409"/>
              </a:xfrm>
              <a:prstGeom prst="roundRect">
                <a:avLst>
                  <a:gd name="adj" fmla="val 2584"/>
                </a:avLst>
              </a:prstGeom>
              <a:solidFill>
                <a:srgbClr val="087472"/>
              </a:solidFill>
              <a:ln w="47625">
                <a:solidFill>
                  <a:srgbClr val="08747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E77C7B7-1D28-463E-8035-9993389F16CF}"/>
                  </a:ext>
                </a:extLst>
              </p:cNvPr>
              <p:cNvGrpSpPr/>
              <p:nvPr/>
            </p:nvGrpSpPr>
            <p:grpSpPr>
              <a:xfrm>
                <a:off x="2327638" y="4268366"/>
                <a:ext cx="910800" cy="1284874"/>
                <a:chOff x="2327638" y="4284505"/>
                <a:chExt cx="910800" cy="1284874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C7D08B33-842D-472A-B6A6-CC1AD5ED4D37}"/>
                    </a:ext>
                  </a:extLst>
                </p:cNvPr>
                <p:cNvSpPr/>
                <p:nvPr/>
              </p:nvSpPr>
              <p:spPr>
                <a:xfrm>
                  <a:off x="2327638" y="4284505"/>
                  <a:ext cx="910316" cy="86385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06BAB3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5B5BFE1-7D7B-4C98-9C14-3659E29F7335}"/>
                    </a:ext>
                  </a:extLst>
                </p:cNvPr>
                <p:cNvSpPr/>
                <p:nvPr/>
              </p:nvSpPr>
              <p:spPr>
                <a:xfrm>
                  <a:off x="2327638" y="4462052"/>
                  <a:ext cx="910800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C88889CD-F067-420F-A418-14C571E063CE}"/>
                    </a:ext>
                  </a:extLst>
                </p:cNvPr>
                <p:cNvSpPr/>
                <p:nvPr/>
              </p:nvSpPr>
              <p:spPr>
                <a:xfrm>
                  <a:off x="2327880" y="5482979"/>
                  <a:ext cx="910316" cy="86400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06BAB3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E9A65152-14D4-406D-8386-0374E2CC39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87948" y="4669839"/>
                  <a:ext cx="590181" cy="590181"/>
                </a:xfrm>
                <a:prstGeom prst="rect">
                  <a:avLst/>
                </a:prstGeom>
              </p:spPr>
            </p:pic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F12BB0DD-B737-49A8-8C0D-E7F857BE867D}"/>
                    </a:ext>
                  </a:extLst>
                </p:cNvPr>
                <p:cNvSpPr/>
                <p:nvPr/>
              </p:nvSpPr>
              <p:spPr>
                <a:xfrm>
                  <a:off x="2688202" y="5317272"/>
                  <a:ext cx="549994" cy="86400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FF7B6372-F8C6-4EA7-B7C4-57039190BD3B}"/>
                    </a:ext>
                  </a:extLst>
                </p:cNvPr>
                <p:cNvSpPr/>
                <p:nvPr/>
              </p:nvSpPr>
              <p:spPr>
                <a:xfrm>
                  <a:off x="2327638" y="4639598"/>
                  <a:ext cx="216000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518C51C6-A919-4929-8918-A98D7940986C}"/>
                    </a:ext>
                  </a:extLst>
                </p:cNvPr>
                <p:cNvSpPr/>
                <p:nvPr/>
              </p:nvSpPr>
              <p:spPr>
                <a:xfrm>
                  <a:off x="3072644" y="5162601"/>
                  <a:ext cx="165552" cy="86384"/>
                </a:xfrm>
                <a:prstGeom prst="roundRect">
                  <a:avLst>
                    <a:gd name="adj" fmla="val 2584"/>
                  </a:avLst>
                </a:prstGeom>
                <a:solidFill>
                  <a:srgbClr val="3FE6E2"/>
                </a:solidFill>
                <a:ln w="4762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088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87472">
                <a:lumMod val="68000"/>
                <a:lumOff val="32000"/>
              </a:srgbClr>
            </a:gs>
            <a:gs pos="33000">
              <a:srgbClr val="087472"/>
            </a:gs>
            <a:gs pos="100000">
              <a:srgbClr val="001B1B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E9EF5-5E77-4199-B8FC-B3593E7EF570}"/>
              </a:ext>
            </a:extLst>
          </p:cNvPr>
          <p:cNvGrpSpPr/>
          <p:nvPr/>
        </p:nvGrpSpPr>
        <p:grpSpPr>
          <a:xfrm>
            <a:off x="1035101" y="2295681"/>
            <a:ext cx="3981617" cy="2266637"/>
            <a:chOff x="835772" y="2231692"/>
            <a:chExt cx="3981617" cy="22666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C82611-BAC9-4E52-8B14-0DD25C4597A3}"/>
                </a:ext>
              </a:extLst>
            </p:cNvPr>
            <p:cNvSpPr/>
            <p:nvPr/>
          </p:nvSpPr>
          <p:spPr>
            <a:xfrm>
              <a:off x="971959" y="4164644"/>
              <a:ext cx="1982212" cy="333685"/>
            </a:xfrm>
            <a:prstGeom prst="roundRect">
              <a:avLst>
                <a:gd name="adj" fmla="val 50000"/>
              </a:avLst>
            </a:prstGeom>
            <a:solidFill>
              <a:srgbClr val="087472"/>
            </a:solidFill>
            <a:ln>
              <a:solidFill>
                <a:srgbClr val="08747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220EDC-6B50-4587-A43A-9F31E73ADD66}"/>
                </a:ext>
              </a:extLst>
            </p:cNvPr>
            <p:cNvSpPr txBox="1"/>
            <p:nvPr/>
          </p:nvSpPr>
          <p:spPr>
            <a:xfrm>
              <a:off x="835772" y="2231692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818319-E891-4E56-8BCB-2217217B062C}"/>
                </a:ext>
              </a:extLst>
            </p:cNvPr>
            <p:cNvSpPr txBox="1"/>
            <p:nvPr/>
          </p:nvSpPr>
          <p:spPr>
            <a:xfrm>
              <a:off x="857425" y="2796033"/>
              <a:ext cx="39599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400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D782DE6-2064-49EC-B613-9D5AED46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7066"/>
            <a:ext cx="5371042" cy="375546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848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260">
            <a:alpha val="549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D1D065-C84C-4BCD-9CD4-F19636E5CD16}"/>
              </a:ext>
            </a:extLst>
          </p:cNvPr>
          <p:cNvSpPr/>
          <p:nvPr/>
        </p:nvSpPr>
        <p:spPr>
          <a:xfrm>
            <a:off x="1" y="1376566"/>
            <a:ext cx="12192000" cy="4352925"/>
          </a:xfrm>
          <a:prstGeom prst="rect">
            <a:avLst/>
          </a:prstGeom>
          <a:solidFill>
            <a:srgbClr val="001B1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E9EF5-5E77-4199-B8FC-B3593E7EF570}"/>
              </a:ext>
            </a:extLst>
          </p:cNvPr>
          <p:cNvGrpSpPr/>
          <p:nvPr/>
        </p:nvGrpSpPr>
        <p:grpSpPr>
          <a:xfrm>
            <a:off x="1013448" y="2419709"/>
            <a:ext cx="3981617" cy="2099794"/>
            <a:chOff x="835772" y="2231692"/>
            <a:chExt cx="3981617" cy="20997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C82611-BAC9-4E52-8B14-0DD25C4597A3}"/>
                </a:ext>
              </a:extLst>
            </p:cNvPr>
            <p:cNvSpPr/>
            <p:nvPr/>
          </p:nvSpPr>
          <p:spPr>
            <a:xfrm>
              <a:off x="971959" y="3997801"/>
              <a:ext cx="1982212" cy="333685"/>
            </a:xfrm>
            <a:prstGeom prst="roundRect">
              <a:avLst>
                <a:gd name="adj" fmla="val 50000"/>
              </a:avLst>
            </a:prstGeom>
            <a:solidFill>
              <a:srgbClr val="087472"/>
            </a:solidFill>
            <a:ln>
              <a:solidFill>
                <a:srgbClr val="08747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220EDC-6B50-4587-A43A-9F31E73ADD66}"/>
                </a:ext>
              </a:extLst>
            </p:cNvPr>
            <p:cNvSpPr txBox="1"/>
            <p:nvPr/>
          </p:nvSpPr>
          <p:spPr>
            <a:xfrm>
              <a:off x="835772" y="2231692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818319-E891-4E56-8BCB-2217217B062C}"/>
                </a:ext>
              </a:extLst>
            </p:cNvPr>
            <p:cNvSpPr txBox="1"/>
            <p:nvPr/>
          </p:nvSpPr>
          <p:spPr>
            <a:xfrm>
              <a:off x="857425" y="2796033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D782DE6-2064-49EC-B613-9D5AED46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28" y="1869154"/>
            <a:ext cx="4461768" cy="311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2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A03104-62A1-421F-909E-BA7BCFE6B48E}"/>
              </a:ext>
            </a:extLst>
          </p:cNvPr>
          <p:cNvGrpSpPr/>
          <p:nvPr/>
        </p:nvGrpSpPr>
        <p:grpSpPr>
          <a:xfrm>
            <a:off x="6273435" y="1993120"/>
            <a:ext cx="4473421" cy="2871760"/>
            <a:chOff x="6372015" y="1928840"/>
            <a:chExt cx="2392400" cy="13482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45D2103-5872-4C13-B7B3-37F25C299055}"/>
                </a:ext>
              </a:extLst>
            </p:cNvPr>
            <p:cNvSpPr/>
            <p:nvPr/>
          </p:nvSpPr>
          <p:spPr>
            <a:xfrm>
              <a:off x="6803500" y="2690994"/>
              <a:ext cx="1529430" cy="586111"/>
            </a:xfrm>
            <a:prstGeom prst="roundRect">
              <a:avLst>
                <a:gd name="adj" fmla="val 50000"/>
              </a:avLst>
            </a:prstGeom>
            <a:solidFill>
              <a:srgbClr val="3FE6E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055F5F-A02D-4995-B3F7-4AAC9A2DED4D}"/>
                </a:ext>
              </a:extLst>
            </p:cNvPr>
            <p:cNvSpPr/>
            <p:nvPr/>
          </p:nvSpPr>
          <p:spPr>
            <a:xfrm>
              <a:off x="7234985" y="2309917"/>
              <a:ext cx="1529430" cy="586111"/>
            </a:xfrm>
            <a:prstGeom prst="roundRect">
              <a:avLst>
                <a:gd name="adj" fmla="val 50000"/>
              </a:avLst>
            </a:prstGeom>
            <a:solidFill>
              <a:srgbClr val="06BAB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613683-4F15-43D7-88C3-9DC01EC5395E}"/>
                </a:ext>
              </a:extLst>
            </p:cNvPr>
            <p:cNvSpPr/>
            <p:nvPr/>
          </p:nvSpPr>
          <p:spPr>
            <a:xfrm>
              <a:off x="6372015" y="1928840"/>
              <a:ext cx="1529430" cy="586111"/>
            </a:xfrm>
            <a:prstGeom prst="roundRect">
              <a:avLst>
                <a:gd name="adj" fmla="val 50000"/>
              </a:avLst>
            </a:prstGeom>
            <a:solidFill>
              <a:srgbClr val="08747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FD82EE-4A21-438F-B561-DA1E676B978A}"/>
              </a:ext>
            </a:extLst>
          </p:cNvPr>
          <p:cNvGrpSpPr/>
          <p:nvPr/>
        </p:nvGrpSpPr>
        <p:grpSpPr>
          <a:xfrm>
            <a:off x="971812" y="1923334"/>
            <a:ext cx="3981617" cy="3011332"/>
            <a:chOff x="1215093" y="1624537"/>
            <a:chExt cx="3981617" cy="301133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C82611-BAC9-4E52-8B14-0DD25C4597A3}"/>
                </a:ext>
              </a:extLst>
            </p:cNvPr>
            <p:cNvSpPr/>
            <p:nvPr/>
          </p:nvSpPr>
          <p:spPr>
            <a:xfrm>
              <a:off x="1351280" y="4302184"/>
              <a:ext cx="1425476" cy="333685"/>
            </a:xfrm>
            <a:prstGeom prst="roundRect">
              <a:avLst>
                <a:gd name="adj" fmla="val 50000"/>
              </a:avLst>
            </a:prstGeom>
            <a:solidFill>
              <a:srgbClr val="192E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220EDC-6B50-4587-A43A-9F31E73ADD66}"/>
                </a:ext>
              </a:extLst>
            </p:cNvPr>
            <p:cNvSpPr txBox="1"/>
            <p:nvPr/>
          </p:nvSpPr>
          <p:spPr>
            <a:xfrm>
              <a:off x="1215093" y="2536075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818319-E891-4E56-8BCB-2217217B062C}"/>
                </a:ext>
              </a:extLst>
            </p:cNvPr>
            <p:cNvSpPr txBox="1"/>
            <p:nvPr/>
          </p:nvSpPr>
          <p:spPr>
            <a:xfrm>
              <a:off x="1236746" y="3100416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rgbClr val="001B1B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1BE508-B2DE-49FF-AA5C-6DCA9D19E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12" r="11811" b="20659"/>
            <a:stretch/>
          </p:blipFill>
          <p:spPr>
            <a:xfrm>
              <a:off x="1236746" y="1624537"/>
              <a:ext cx="2690839" cy="725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227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9D6E1C0-DBBE-415C-923C-7A0044D476B8}"/>
              </a:ext>
            </a:extLst>
          </p:cNvPr>
          <p:cNvGrpSpPr/>
          <p:nvPr/>
        </p:nvGrpSpPr>
        <p:grpSpPr>
          <a:xfrm>
            <a:off x="6013213" y="1447186"/>
            <a:ext cx="5252335" cy="3963629"/>
            <a:chOff x="5724572" y="1233856"/>
            <a:chExt cx="5930839" cy="44756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3D3BCFA-4802-4645-AB28-45FBFC374BBC}"/>
                </a:ext>
              </a:extLst>
            </p:cNvPr>
            <p:cNvGrpSpPr/>
            <p:nvPr/>
          </p:nvGrpSpPr>
          <p:grpSpPr>
            <a:xfrm>
              <a:off x="5724572" y="1233856"/>
              <a:ext cx="5930839" cy="1302219"/>
              <a:chOff x="5972222" y="1074926"/>
              <a:chExt cx="5930839" cy="130221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55F5F-A02D-4995-B3F7-4AAC9A2DED4D}"/>
                  </a:ext>
                </a:extLst>
              </p:cNvPr>
              <p:cNvSpPr/>
              <p:nvPr/>
            </p:nvSpPr>
            <p:spPr>
              <a:xfrm>
                <a:off x="9043259" y="1128748"/>
                <a:ext cx="2859802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06BAB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3613683-4F15-43D7-88C3-9DC01EC5395E}"/>
                  </a:ext>
                </a:extLst>
              </p:cNvPr>
              <p:cNvSpPr/>
              <p:nvPr/>
            </p:nvSpPr>
            <p:spPr>
              <a:xfrm>
                <a:off x="5972222" y="1074926"/>
                <a:ext cx="2859802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08747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F1879B-FB52-461A-8F2C-9CAEBBE18185}"/>
                </a:ext>
              </a:extLst>
            </p:cNvPr>
            <p:cNvGrpSpPr/>
            <p:nvPr/>
          </p:nvGrpSpPr>
          <p:grpSpPr>
            <a:xfrm>
              <a:off x="5724572" y="2874395"/>
              <a:ext cx="5930839" cy="1248398"/>
              <a:chOff x="5972222" y="2698288"/>
              <a:chExt cx="5930839" cy="124839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45D2103-5872-4C13-B7B3-37F25C299055}"/>
                  </a:ext>
                </a:extLst>
              </p:cNvPr>
              <p:cNvSpPr/>
              <p:nvPr/>
            </p:nvSpPr>
            <p:spPr>
              <a:xfrm>
                <a:off x="5972222" y="2698289"/>
                <a:ext cx="1255259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3FE6E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A4D6854-C2E8-4DDD-8C2A-09A9432E57D3}"/>
                  </a:ext>
                </a:extLst>
              </p:cNvPr>
              <p:cNvSpPr/>
              <p:nvPr/>
            </p:nvSpPr>
            <p:spPr>
              <a:xfrm>
                <a:off x="7554523" y="2698288"/>
                <a:ext cx="4348538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08747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9C79FA-562E-46B6-8237-4C55AD086A4B}"/>
                </a:ext>
              </a:extLst>
            </p:cNvPr>
            <p:cNvGrpSpPr/>
            <p:nvPr/>
          </p:nvGrpSpPr>
          <p:grpSpPr>
            <a:xfrm>
              <a:off x="5724572" y="4461114"/>
              <a:ext cx="5930839" cy="1248398"/>
              <a:chOff x="5972222" y="4534675"/>
              <a:chExt cx="5930839" cy="124839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D25627C-961C-4C7D-AA9C-ED110253E15D}"/>
                  </a:ext>
                </a:extLst>
              </p:cNvPr>
              <p:cNvSpPr/>
              <p:nvPr/>
            </p:nvSpPr>
            <p:spPr>
              <a:xfrm>
                <a:off x="10647802" y="4534676"/>
                <a:ext cx="1255259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3FE6E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4D1C64B-2530-465A-9BDA-E9286E55A2A2}"/>
                  </a:ext>
                </a:extLst>
              </p:cNvPr>
              <p:cNvSpPr/>
              <p:nvPr/>
            </p:nvSpPr>
            <p:spPr>
              <a:xfrm>
                <a:off x="5972222" y="4534675"/>
                <a:ext cx="4348538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08747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F65C56-6CB6-4381-AB56-E29E2476E036}"/>
              </a:ext>
            </a:extLst>
          </p:cNvPr>
          <p:cNvGrpSpPr/>
          <p:nvPr/>
        </p:nvGrpSpPr>
        <p:grpSpPr>
          <a:xfrm>
            <a:off x="702057" y="1923334"/>
            <a:ext cx="3981617" cy="3011332"/>
            <a:chOff x="1215093" y="1624537"/>
            <a:chExt cx="3981617" cy="301133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97ADBE1-A1FE-4ABF-B0D4-F894B72B7F7C}"/>
                </a:ext>
              </a:extLst>
            </p:cNvPr>
            <p:cNvSpPr/>
            <p:nvPr/>
          </p:nvSpPr>
          <p:spPr>
            <a:xfrm>
              <a:off x="1351280" y="4302184"/>
              <a:ext cx="1425476" cy="333685"/>
            </a:xfrm>
            <a:prstGeom prst="roundRect">
              <a:avLst>
                <a:gd name="adj" fmla="val 50000"/>
              </a:avLst>
            </a:prstGeom>
            <a:solidFill>
              <a:srgbClr val="192E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F279E5-FF65-47F6-A4DF-637487C7EAC0}"/>
                </a:ext>
              </a:extLst>
            </p:cNvPr>
            <p:cNvSpPr txBox="1"/>
            <p:nvPr/>
          </p:nvSpPr>
          <p:spPr>
            <a:xfrm>
              <a:off x="1215093" y="2536075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40A76-FA95-4F57-8AB2-D8E65028DE57}"/>
                </a:ext>
              </a:extLst>
            </p:cNvPr>
            <p:cNvSpPr txBox="1"/>
            <p:nvPr/>
          </p:nvSpPr>
          <p:spPr>
            <a:xfrm>
              <a:off x="1236746" y="3100416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rgbClr val="001B1B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F082375-CD71-4952-8B52-3FE92837D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12" r="11811" b="20659"/>
            <a:stretch/>
          </p:blipFill>
          <p:spPr>
            <a:xfrm>
              <a:off x="1236746" y="1624537"/>
              <a:ext cx="2690839" cy="725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166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C668D8F-AA51-4596-BA1A-5553919ED141}"/>
              </a:ext>
            </a:extLst>
          </p:cNvPr>
          <p:cNvGrpSpPr/>
          <p:nvPr/>
        </p:nvGrpSpPr>
        <p:grpSpPr>
          <a:xfrm>
            <a:off x="6612949" y="970998"/>
            <a:ext cx="3790394" cy="4916004"/>
            <a:chOff x="6612949" y="1138936"/>
            <a:chExt cx="3790394" cy="49160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D1C695-069F-4237-B7D0-C838D26FEBD8}"/>
                </a:ext>
              </a:extLst>
            </p:cNvPr>
            <p:cNvGrpSpPr/>
            <p:nvPr/>
          </p:nvGrpSpPr>
          <p:grpSpPr>
            <a:xfrm>
              <a:off x="6674264" y="1138936"/>
              <a:ext cx="3667764" cy="3926399"/>
              <a:chOff x="6612949" y="1138936"/>
              <a:chExt cx="3667764" cy="3926399"/>
            </a:xfrm>
          </p:grpSpPr>
          <p:sp>
            <p:nvSpPr>
              <p:cNvPr id="14" name="Graphic 9">
                <a:extLst>
                  <a:ext uri="{FF2B5EF4-FFF2-40B4-BE49-F238E27FC236}">
                    <a16:creationId xmlns:a16="http://schemas.microsoft.com/office/drawing/2014/main" id="{FAA60D57-6874-4338-952C-0E4EC605FF35}"/>
                  </a:ext>
                </a:extLst>
              </p:cNvPr>
              <p:cNvSpPr/>
              <p:nvPr/>
            </p:nvSpPr>
            <p:spPr>
              <a:xfrm>
                <a:off x="6612949" y="2293567"/>
                <a:ext cx="2078826" cy="2771768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rgbClr val="08747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23" name="Graphic 21">
                <a:extLst>
                  <a:ext uri="{FF2B5EF4-FFF2-40B4-BE49-F238E27FC236}">
                    <a16:creationId xmlns:a16="http://schemas.microsoft.com/office/drawing/2014/main" id="{0C21B3B2-775B-4DEC-AF41-A812635F4AC3}"/>
                  </a:ext>
                </a:extLst>
              </p:cNvPr>
              <p:cNvSpPr/>
              <p:nvPr/>
            </p:nvSpPr>
            <p:spPr>
              <a:xfrm>
                <a:off x="8452866" y="1887523"/>
                <a:ext cx="1827847" cy="156813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rgbClr val="06BAB3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28" name="Graphic 26">
                <a:extLst>
                  <a:ext uri="{FF2B5EF4-FFF2-40B4-BE49-F238E27FC236}">
                    <a16:creationId xmlns:a16="http://schemas.microsoft.com/office/drawing/2014/main" id="{21BE4192-96C8-4280-AB4C-7B9CBC9DB4EB}"/>
                  </a:ext>
                </a:extLst>
              </p:cNvPr>
              <p:cNvSpPr/>
              <p:nvPr/>
            </p:nvSpPr>
            <p:spPr>
              <a:xfrm rot="20865032">
                <a:off x="7586606" y="1138936"/>
                <a:ext cx="1144824" cy="1411584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rgbClr val="3FE6E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/>
              </a:p>
            </p:txBody>
          </p:sp>
        </p:grpSp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DDAC9499-B5ED-498F-934E-F2D728DFF307}"/>
                </a:ext>
              </a:extLst>
            </p:cNvPr>
            <p:cNvSpPr/>
            <p:nvPr/>
          </p:nvSpPr>
          <p:spPr>
            <a:xfrm rot="5400000">
              <a:off x="7910245" y="3561842"/>
              <a:ext cx="1195802" cy="3790394"/>
            </a:xfrm>
            <a:prstGeom prst="pie">
              <a:avLst>
                <a:gd name="adj1" fmla="val 5423674"/>
                <a:gd name="adj2" fmla="val 16200000"/>
              </a:avLst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97459C-4326-4BF5-B4C5-64FA64C031DC}"/>
              </a:ext>
            </a:extLst>
          </p:cNvPr>
          <p:cNvGrpSpPr/>
          <p:nvPr/>
        </p:nvGrpSpPr>
        <p:grpSpPr>
          <a:xfrm>
            <a:off x="887923" y="2005847"/>
            <a:ext cx="3981617" cy="3011332"/>
            <a:chOff x="1215093" y="1624537"/>
            <a:chExt cx="3981617" cy="301133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377527F-B944-49CE-A8A8-2CB7259655C2}"/>
                </a:ext>
              </a:extLst>
            </p:cNvPr>
            <p:cNvSpPr/>
            <p:nvPr/>
          </p:nvSpPr>
          <p:spPr>
            <a:xfrm>
              <a:off x="1351280" y="4302184"/>
              <a:ext cx="1425476" cy="333685"/>
            </a:xfrm>
            <a:prstGeom prst="roundRect">
              <a:avLst>
                <a:gd name="adj" fmla="val 50000"/>
              </a:avLst>
            </a:prstGeom>
            <a:solidFill>
              <a:srgbClr val="192E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979D5E-481F-43D8-A5CB-19BCA8895A4D}"/>
                </a:ext>
              </a:extLst>
            </p:cNvPr>
            <p:cNvSpPr txBox="1"/>
            <p:nvPr/>
          </p:nvSpPr>
          <p:spPr>
            <a:xfrm>
              <a:off x="1215093" y="2536075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C0B0C8-D79A-48F8-8FB8-72DF7BA86868}"/>
                </a:ext>
              </a:extLst>
            </p:cNvPr>
            <p:cNvSpPr txBox="1"/>
            <p:nvPr/>
          </p:nvSpPr>
          <p:spPr>
            <a:xfrm>
              <a:off x="1236746" y="3100416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rgbClr val="001B1B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C651E8-A881-4658-B66E-753270CB0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12" r="11811" b="20659"/>
            <a:stretch/>
          </p:blipFill>
          <p:spPr>
            <a:xfrm>
              <a:off x="1236746" y="1624537"/>
              <a:ext cx="2690839" cy="725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7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D195042-BD2E-F047-96D4-F3628999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875" y="990600"/>
            <a:ext cx="4267200" cy="48768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2A7C0362-FACB-1A4F-82C7-DE0BCEE4C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4463" y="1412421"/>
            <a:ext cx="3529013" cy="40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14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C668D8F-AA51-4596-BA1A-5553919ED141}"/>
              </a:ext>
            </a:extLst>
          </p:cNvPr>
          <p:cNvGrpSpPr/>
          <p:nvPr/>
        </p:nvGrpSpPr>
        <p:grpSpPr>
          <a:xfrm>
            <a:off x="3096073" y="396029"/>
            <a:ext cx="846464" cy="1097833"/>
            <a:chOff x="6612949" y="1138936"/>
            <a:chExt cx="3790394" cy="49160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D1C695-069F-4237-B7D0-C838D26FEBD8}"/>
                </a:ext>
              </a:extLst>
            </p:cNvPr>
            <p:cNvGrpSpPr/>
            <p:nvPr/>
          </p:nvGrpSpPr>
          <p:grpSpPr>
            <a:xfrm>
              <a:off x="6674264" y="1138936"/>
              <a:ext cx="3667764" cy="3926399"/>
              <a:chOff x="6612949" y="1138936"/>
              <a:chExt cx="3667764" cy="3926399"/>
            </a:xfrm>
          </p:grpSpPr>
          <p:sp>
            <p:nvSpPr>
              <p:cNvPr id="14" name="Graphic 9">
                <a:extLst>
                  <a:ext uri="{FF2B5EF4-FFF2-40B4-BE49-F238E27FC236}">
                    <a16:creationId xmlns:a16="http://schemas.microsoft.com/office/drawing/2014/main" id="{FAA60D57-6874-4338-952C-0E4EC605FF35}"/>
                  </a:ext>
                </a:extLst>
              </p:cNvPr>
              <p:cNvSpPr/>
              <p:nvPr/>
            </p:nvSpPr>
            <p:spPr>
              <a:xfrm>
                <a:off x="6612949" y="2293567"/>
                <a:ext cx="2078826" cy="2771768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rgbClr val="08747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23" name="Graphic 21">
                <a:extLst>
                  <a:ext uri="{FF2B5EF4-FFF2-40B4-BE49-F238E27FC236}">
                    <a16:creationId xmlns:a16="http://schemas.microsoft.com/office/drawing/2014/main" id="{0C21B3B2-775B-4DEC-AF41-A812635F4AC3}"/>
                  </a:ext>
                </a:extLst>
              </p:cNvPr>
              <p:cNvSpPr/>
              <p:nvPr/>
            </p:nvSpPr>
            <p:spPr>
              <a:xfrm>
                <a:off x="8452866" y="1887523"/>
                <a:ext cx="1827847" cy="156813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rgbClr val="06BAB3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28" name="Graphic 26">
                <a:extLst>
                  <a:ext uri="{FF2B5EF4-FFF2-40B4-BE49-F238E27FC236}">
                    <a16:creationId xmlns:a16="http://schemas.microsoft.com/office/drawing/2014/main" id="{21BE4192-96C8-4280-AB4C-7B9CBC9DB4EB}"/>
                  </a:ext>
                </a:extLst>
              </p:cNvPr>
              <p:cNvSpPr/>
              <p:nvPr/>
            </p:nvSpPr>
            <p:spPr>
              <a:xfrm rot="20865032">
                <a:off x="7586606" y="1138936"/>
                <a:ext cx="1144824" cy="1411584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rgbClr val="3FE6E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/>
              </a:p>
            </p:txBody>
          </p:sp>
        </p:grpSp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DDAC9499-B5ED-498F-934E-F2D728DFF307}"/>
                </a:ext>
              </a:extLst>
            </p:cNvPr>
            <p:cNvSpPr/>
            <p:nvPr/>
          </p:nvSpPr>
          <p:spPr>
            <a:xfrm rot="5400000">
              <a:off x="7910245" y="3561842"/>
              <a:ext cx="1195802" cy="3790394"/>
            </a:xfrm>
            <a:prstGeom prst="pie">
              <a:avLst>
                <a:gd name="adj1" fmla="val 5423674"/>
                <a:gd name="adj2" fmla="val 16200000"/>
              </a:avLst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90EAA49-ECB4-43CA-8AFA-60190CF29833}"/>
              </a:ext>
            </a:extLst>
          </p:cNvPr>
          <p:cNvSpPr txBox="1"/>
          <p:nvPr/>
        </p:nvSpPr>
        <p:spPr>
          <a:xfrm>
            <a:off x="4103065" y="315529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DD560E-731E-41AA-BBB4-F848FF7FAF6C}"/>
              </a:ext>
            </a:extLst>
          </p:cNvPr>
          <p:cNvGrpSpPr/>
          <p:nvPr/>
        </p:nvGrpSpPr>
        <p:grpSpPr>
          <a:xfrm>
            <a:off x="3164466" y="1889916"/>
            <a:ext cx="819078" cy="876836"/>
            <a:chOff x="6612949" y="1138936"/>
            <a:chExt cx="3667764" cy="3926399"/>
          </a:xfrm>
        </p:grpSpPr>
        <p:sp>
          <p:nvSpPr>
            <p:cNvPr id="47" name="Graphic 9">
              <a:extLst>
                <a:ext uri="{FF2B5EF4-FFF2-40B4-BE49-F238E27FC236}">
                  <a16:creationId xmlns:a16="http://schemas.microsoft.com/office/drawing/2014/main" id="{C4CA8402-E065-4A89-A59F-51D82AE365B3}"/>
                </a:ext>
              </a:extLst>
            </p:cNvPr>
            <p:cNvSpPr/>
            <p:nvPr/>
          </p:nvSpPr>
          <p:spPr>
            <a:xfrm>
              <a:off x="6612949" y="2293567"/>
              <a:ext cx="2078826" cy="2771768"/>
            </a:xfrm>
            <a:custGeom>
              <a:avLst/>
              <a:gdLst>
                <a:gd name="connsiteX0" fmla="*/ 609600 w 4876800"/>
                <a:gd name="connsiteY0" fmla="*/ 609600 h 4267200"/>
                <a:gd name="connsiteX1" fmla="*/ 0 w 4876800"/>
                <a:gd name="connsiteY1" fmla="*/ 609600 h 4267200"/>
                <a:gd name="connsiteX2" fmla="*/ 2133600 w 4876800"/>
                <a:gd name="connsiteY2" fmla="*/ 2743200 h 4267200"/>
                <a:gd name="connsiteX3" fmla="*/ 2133600 w 4876800"/>
                <a:gd name="connsiteY3" fmla="*/ 4114800 h 4267200"/>
                <a:gd name="connsiteX4" fmla="*/ 2286000 w 4876800"/>
                <a:gd name="connsiteY4" fmla="*/ 4267200 h 4267200"/>
                <a:gd name="connsiteX5" fmla="*/ 2590800 w 4876800"/>
                <a:gd name="connsiteY5" fmla="*/ 4267200 h 4267200"/>
                <a:gd name="connsiteX6" fmla="*/ 2743200 w 4876800"/>
                <a:gd name="connsiteY6" fmla="*/ 4114800 h 4267200"/>
                <a:gd name="connsiteX7" fmla="*/ 2743200 w 4876800"/>
                <a:gd name="connsiteY7" fmla="*/ 2743200 h 4267200"/>
                <a:gd name="connsiteX8" fmla="*/ 609600 w 4876800"/>
                <a:gd name="connsiteY8" fmla="*/ 609600 h 4267200"/>
                <a:gd name="connsiteX9" fmla="*/ 4267200 w 4876800"/>
                <a:gd name="connsiteY9" fmla="*/ 0 h 4267200"/>
                <a:gd name="connsiteX10" fmla="*/ 2403158 w 4876800"/>
                <a:gd name="connsiteY10" fmla="*/ 1097280 h 4267200"/>
                <a:gd name="connsiteX11" fmla="*/ 2965133 w 4876800"/>
                <a:gd name="connsiteY11" fmla="*/ 2122170 h 4267200"/>
                <a:gd name="connsiteX12" fmla="*/ 4876800 w 4876800"/>
                <a:gd name="connsiteY12" fmla="*/ 0 h 4267200"/>
                <a:gd name="connsiteX13" fmla="*/ 4267200 w 4876800"/>
                <a:gd name="connsiteY13" fmla="*/ 0 h 4267200"/>
                <a:gd name="connsiteX0" fmla="*/ 609600 w 4267200"/>
                <a:gd name="connsiteY0" fmla="*/ 609600 h 4267200"/>
                <a:gd name="connsiteX1" fmla="*/ 0 w 4267200"/>
                <a:gd name="connsiteY1" fmla="*/ 609600 h 4267200"/>
                <a:gd name="connsiteX2" fmla="*/ 2133600 w 4267200"/>
                <a:gd name="connsiteY2" fmla="*/ 2743200 h 4267200"/>
                <a:gd name="connsiteX3" fmla="*/ 2133600 w 4267200"/>
                <a:gd name="connsiteY3" fmla="*/ 4114800 h 4267200"/>
                <a:gd name="connsiteX4" fmla="*/ 2286000 w 4267200"/>
                <a:gd name="connsiteY4" fmla="*/ 4267200 h 4267200"/>
                <a:gd name="connsiteX5" fmla="*/ 2590800 w 4267200"/>
                <a:gd name="connsiteY5" fmla="*/ 4267200 h 4267200"/>
                <a:gd name="connsiteX6" fmla="*/ 2743200 w 4267200"/>
                <a:gd name="connsiteY6" fmla="*/ 4114800 h 4267200"/>
                <a:gd name="connsiteX7" fmla="*/ 2743200 w 4267200"/>
                <a:gd name="connsiteY7" fmla="*/ 2743200 h 4267200"/>
                <a:gd name="connsiteX8" fmla="*/ 609600 w 4267200"/>
                <a:gd name="connsiteY8" fmla="*/ 609600 h 4267200"/>
                <a:gd name="connsiteX9" fmla="*/ 4267200 w 4267200"/>
                <a:gd name="connsiteY9" fmla="*/ 0 h 4267200"/>
                <a:gd name="connsiteX10" fmla="*/ 2403158 w 4267200"/>
                <a:gd name="connsiteY10" fmla="*/ 1097280 h 4267200"/>
                <a:gd name="connsiteX11" fmla="*/ 2965133 w 4267200"/>
                <a:gd name="connsiteY11" fmla="*/ 2122170 h 4267200"/>
                <a:gd name="connsiteX12" fmla="*/ 2928474 w 4267200"/>
                <a:gd name="connsiteY12" fmla="*/ 597783 h 4267200"/>
                <a:gd name="connsiteX13" fmla="*/ 4267200 w 4267200"/>
                <a:gd name="connsiteY13" fmla="*/ 0 h 4267200"/>
                <a:gd name="connsiteX0" fmla="*/ 609600 w 3432907"/>
                <a:gd name="connsiteY0" fmla="*/ 11817 h 3669417"/>
                <a:gd name="connsiteX1" fmla="*/ 0 w 3432907"/>
                <a:gd name="connsiteY1" fmla="*/ 11817 h 3669417"/>
                <a:gd name="connsiteX2" fmla="*/ 2133600 w 3432907"/>
                <a:gd name="connsiteY2" fmla="*/ 2145417 h 3669417"/>
                <a:gd name="connsiteX3" fmla="*/ 2133600 w 3432907"/>
                <a:gd name="connsiteY3" fmla="*/ 3517017 h 3669417"/>
                <a:gd name="connsiteX4" fmla="*/ 2286000 w 3432907"/>
                <a:gd name="connsiteY4" fmla="*/ 3669417 h 3669417"/>
                <a:gd name="connsiteX5" fmla="*/ 2590800 w 3432907"/>
                <a:gd name="connsiteY5" fmla="*/ 3669417 h 3669417"/>
                <a:gd name="connsiteX6" fmla="*/ 2743200 w 3432907"/>
                <a:gd name="connsiteY6" fmla="*/ 3517017 h 3669417"/>
                <a:gd name="connsiteX7" fmla="*/ 2743200 w 3432907"/>
                <a:gd name="connsiteY7" fmla="*/ 2145417 h 3669417"/>
                <a:gd name="connsiteX8" fmla="*/ 609600 w 3432907"/>
                <a:gd name="connsiteY8" fmla="*/ 11817 h 3669417"/>
                <a:gd name="connsiteX9" fmla="*/ 2794885 w 3432907"/>
                <a:gd name="connsiteY9" fmla="*/ 22140 h 3669417"/>
                <a:gd name="connsiteX10" fmla="*/ 2403158 w 3432907"/>
                <a:gd name="connsiteY10" fmla="*/ 499497 h 3669417"/>
                <a:gd name="connsiteX11" fmla="*/ 2965133 w 3432907"/>
                <a:gd name="connsiteY11" fmla="*/ 1524387 h 3669417"/>
                <a:gd name="connsiteX12" fmla="*/ 2928474 w 3432907"/>
                <a:gd name="connsiteY12" fmla="*/ 0 h 3669417"/>
                <a:gd name="connsiteX13" fmla="*/ 2794885 w 3432907"/>
                <a:gd name="connsiteY13" fmla="*/ 22140 h 3669417"/>
                <a:gd name="connsiteX0" fmla="*/ 609600 w 2981745"/>
                <a:gd name="connsiteY0" fmla="*/ 11495 h 3669095"/>
                <a:gd name="connsiteX1" fmla="*/ 0 w 2981745"/>
                <a:gd name="connsiteY1" fmla="*/ 11495 h 3669095"/>
                <a:gd name="connsiteX2" fmla="*/ 2133600 w 2981745"/>
                <a:gd name="connsiteY2" fmla="*/ 2145095 h 3669095"/>
                <a:gd name="connsiteX3" fmla="*/ 2133600 w 2981745"/>
                <a:gd name="connsiteY3" fmla="*/ 3516695 h 3669095"/>
                <a:gd name="connsiteX4" fmla="*/ 2286000 w 2981745"/>
                <a:gd name="connsiteY4" fmla="*/ 3669095 h 3669095"/>
                <a:gd name="connsiteX5" fmla="*/ 2590800 w 2981745"/>
                <a:gd name="connsiteY5" fmla="*/ 3669095 h 3669095"/>
                <a:gd name="connsiteX6" fmla="*/ 2743200 w 2981745"/>
                <a:gd name="connsiteY6" fmla="*/ 3516695 h 3669095"/>
                <a:gd name="connsiteX7" fmla="*/ 2743200 w 2981745"/>
                <a:gd name="connsiteY7" fmla="*/ 2145095 h 3669095"/>
                <a:gd name="connsiteX8" fmla="*/ 609600 w 2981745"/>
                <a:gd name="connsiteY8" fmla="*/ 11495 h 3669095"/>
                <a:gd name="connsiteX9" fmla="*/ 2794885 w 2981745"/>
                <a:gd name="connsiteY9" fmla="*/ 21818 h 3669095"/>
                <a:gd name="connsiteX10" fmla="*/ 2403158 w 2981745"/>
                <a:gd name="connsiteY10" fmla="*/ 499175 h 3669095"/>
                <a:gd name="connsiteX11" fmla="*/ 2965133 w 2981745"/>
                <a:gd name="connsiteY11" fmla="*/ 1524065 h 3669095"/>
                <a:gd name="connsiteX12" fmla="*/ 2794885 w 2981745"/>
                <a:gd name="connsiteY12" fmla="*/ 21818 h 3669095"/>
                <a:gd name="connsiteX0" fmla="*/ 609600 w 2965133"/>
                <a:gd name="connsiteY0" fmla="*/ 0 h 3657600"/>
                <a:gd name="connsiteX1" fmla="*/ 0 w 2965133"/>
                <a:gd name="connsiteY1" fmla="*/ 0 h 3657600"/>
                <a:gd name="connsiteX2" fmla="*/ 2133600 w 2965133"/>
                <a:gd name="connsiteY2" fmla="*/ 2133600 h 3657600"/>
                <a:gd name="connsiteX3" fmla="*/ 2133600 w 2965133"/>
                <a:gd name="connsiteY3" fmla="*/ 3505200 h 3657600"/>
                <a:gd name="connsiteX4" fmla="*/ 2286000 w 2965133"/>
                <a:gd name="connsiteY4" fmla="*/ 3657600 h 3657600"/>
                <a:gd name="connsiteX5" fmla="*/ 2590800 w 2965133"/>
                <a:gd name="connsiteY5" fmla="*/ 3657600 h 3657600"/>
                <a:gd name="connsiteX6" fmla="*/ 2743200 w 2965133"/>
                <a:gd name="connsiteY6" fmla="*/ 3505200 h 3657600"/>
                <a:gd name="connsiteX7" fmla="*/ 2743200 w 2965133"/>
                <a:gd name="connsiteY7" fmla="*/ 2133600 h 3657600"/>
                <a:gd name="connsiteX8" fmla="*/ 609600 w 2965133"/>
                <a:gd name="connsiteY8" fmla="*/ 0 h 3657600"/>
                <a:gd name="connsiteX9" fmla="*/ 2965133 w 2965133"/>
                <a:gd name="connsiteY9" fmla="*/ 1512570 h 3657600"/>
                <a:gd name="connsiteX10" fmla="*/ 2403158 w 2965133"/>
                <a:gd name="connsiteY10" fmla="*/ 487680 h 3657600"/>
                <a:gd name="connsiteX11" fmla="*/ 2965133 w 2965133"/>
                <a:gd name="connsiteY11" fmla="*/ 1512570 h 3657600"/>
                <a:gd name="connsiteX0" fmla="*/ 609600 w 2743200"/>
                <a:gd name="connsiteY0" fmla="*/ 0 h 3657600"/>
                <a:gd name="connsiteX1" fmla="*/ 0 w 2743200"/>
                <a:gd name="connsiteY1" fmla="*/ 0 h 3657600"/>
                <a:gd name="connsiteX2" fmla="*/ 2133600 w 2743200"/>
                <a:gd name="connsiteY2" fmla="*/ 2133600 h 3657600"/>
                <a:gd name="connsiteX3" fmla="*/ 2133600 w 2743200"/>
                <a:gd name="connsiteY3" fmla="*/ 3505200 h 3657600"/>
                <a:gd name="connsiteX4" fmla="*/ 2286000 w 2743200"/>
                <a:gd name="connsiteY4" fmla="*/ 3657600 h 3657600"/>
                <a:gd name="connsiteX5" fmla="*/ 2590800 w 2743200"/>
                <a:gd name="connsiteY5" fmla="*/ 3657600 h 3657600"/>
                <a:gd name="connsiteX6" fmla="*/ 2743200 w 2743200"/>
                <a:gd name="connsiteY6" fmla="*/ 3505200 h 3657600"/>
                <a:gd name="connsiteX7" fmla="*/ 2743200 w 2743200"/>
                <a:gd name="connsiteY7" fmla="*/ 2133600 h 3657600"/>
                <a:gd name="connsiteX8" fmla="*/ 609600 w 2743200"/>
                <a:gd name="connsiteY8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200" h="3657600">
                  <a:moveTo>
                    <a:pt x="609600" y="0"/>
                  </a:moveTo>
                  <a:lnTo>
                    <a:pt x="0" y="0"/>
                  </a:lnTo>
                  <a:cubicBezTo>
                    <a:pt x="0" y="1178243"/>
                    <a:pt x="955358" y="2133600"/>
                    <a:pt x="2133600" y="2133600"/>
                  </a:cubicBezTo>
                  <a:lnTo>
                    <a:pt x="2133600" y="3505200"/>
                  </a:lnTo>
                  <a:cubicBezTo>
                    <a:pt x="2133600" y="3589020"/>
                    <a:pt x="2202180" y="3657600"/>
                    <a:pt x="2286000" y="3657600"/>
                  </a:cubicBezTo>
                  <a:lnTo>
                    <a:pt x="2590800" y="3657600"/>
                  </a:lnTo>
                  <a:cubicBezTo>
                    <a:pt x="2674620" y="3657600"/>
                    <a:pt x="2743200" y="3589020"/>
                    <a:pt x="2743200" y="3505200"/>
                  </a:cubicBezTo>
                  <a:lnTo>
                    <a:pt x="2743200" y="2133600"/>
                  </a:lnTo>
                  <a:cubicBezTo>
                    <a:pt x="2743200" y="955358"/>
                    <a:pt x="1787843" y="0"/>
                    <a:pt x="609600" y="0"/>
                  </a:cubicBezTo>
                  <a:close/>
                </a:path>
              </a:pathLst>
            </a:custGeom>
            <a:solidFill>
              <a:srgbClr val="087472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48" name="Graphic 21">
              <a:extLst>
                <a:ext uri="{FF2B5EF4-FFF2-40B4-BE49-F238E27FC236}">
                  <a16:creationId xmlns:a16="http://schemas.microsoft.com/office/drawing/2014/main" id="{CD8B37D7-D6FC-4BD8-A254-82710A14EDEF}"/>
                </a:ext>
              </a:extLst>
            </p:cNvPr>
            <p:cNvSpPr/>
            <p:nvPr/>
          </p:nvSpPr>
          <p:spPr>
            <a:xfrm>
              <a:off x="8452866" y="1887523"/>
              <a:ext cx="1827847" cy="1568134"/>
            </a:xfrm>
            <a:custGeom>
              <a:avLst/>
              <a:gdLst>
                <a:gd name="connsiteX0" fmla="*/ 609600 w 4876800"/>
                <a:gd name="connsiteY0" fmla="*/ 609600 h 4267200"/>
                <a:gd name="connsiteX1" fmla="*/ 0 w 4876800"/>
                <a:gd name="connsiteY1" fmla="*/ 609600 h 4267200"/>
                <a:gd name="connsiteX2" fmla="*/ 2133600 w 4876800"/>
                <a:gd name="connsiteY2" fmla="*/ 2743200 h 4267200"/>
                <a:gd name="connsiteX3" fmla="*/ 2133600 w 4876800"/>
                <a:gd name="connsiteY3" fmla="*/ 4114800 h 4267200"/>
                <a:gd name="connsiteX4" fmla="*/ 2286000 w 4876800"/>
                <a:gd name="connsiteY4" fmla="*/ 4267200 h 4267200"/>
                <a:gd name="connsiteX5" fmla="*/ 2590800 w 4876800"/>
                <a:gd name="connsiteY5" fmla="*/ 4267200 h 4267200"/>
                <a:gd name="connsiteX6" fmla="*/ 2743200 w 4876800"/>
                <a:gd name="connsiteY6" fmla="*/ 4114800 h 4267200"/>
                <a:gd name="connsiteX7" fmla="*/ 2743200 w 4876800"/>
                <a:gd name="connsiteY7" fmla="*/ 2743200 h 4267200"/>
                <a:gd name="connsiteX8" fmla="*/ 609600 w 4876800"/>
                <a:gd name="connsiteY8" fmla="*/ 609600 h 4267200"/>
                <a:gd name="connsiteX9" fmla="*/ 4267200 w 4876800"/>
                <a:gd name="connsiteY9" fmla="*/ 0 h 4267200"/>
                <a:gd name="connsiteX10" fmla="*/ 2403158 w 4876800"/>
                <a:gd name="connsiteY10" fmla="*/ 1097280 h 4267200"/>
                <a:gd name="connsiteX11" fmla="*/ 2965133 w 4876800"/>
                <a:gd name="connsiteY11" fmla="*/ 2122170 h 4267200"/>
                <a:gd name="connsiteX12" fmla="*/ 4876800 w 4876800"/>
                <a:gd name="connsiteY12" fmla="*/ 0 h 4267200"/>
                <a:gd name="connsiteX13" fmla="*/ 4267200 w 4876800"/>
                <a:gd name="connsiteY13" fmla="*/ 0 h 4267200"/>
                <a:gd name="connsiteX0" fmla="*/ 0 w 4267200"/>
                <a:gd name="connsiteY0" fmla="*/ 609600 h 4267200"/>
                <a:gd name="connsiteX1" fmla="*/ 1524000 w 4267200"/>
                <a:gd name="connsiteY1" fmla="*/ 2743200 h 4267200"/>
                <a:gd name="connsiteX2" fmla="*/ 1524000 w 4267200"/>
                <a:gd name="connsiteY2" fmla="*/ 4114800 h 4267200"/>
                <a:gd name="connsiteX3" fmla="*/ 1676400 w 4267200"/>
                <a:gd name="connsiteY3" fmla="*/ 4267200 h 4267200"/>
                <a:gd name="connsiteX4" fmla="*/ 1981200 w 4267200"/>
                <a:gd name="connsiteY4" fmla="*/ 4267200 h 4267200"/>
                <a:gd name="connsiteX5" fmla="*/ 2133600 w 4267200"/>
                <a:gd name="connsiteY5" fmla="*/ 4114800 h 4267200"/>
                <a:gd name="connsiteX6" fmla="*/ 2133600 w 4267200"/>
                <a:gd name="connsiteY6" fmla="*/ 2743200 h 4267200"/>
                <a:gd name="connsiteX7" fmla="*/ 0 w 4267200"/>
                <a:gd name="connsiteY7" fmla="*/ 609600 h 4267200"/>
                <a:gd name="connsiteX8" fmla="*/ 3657600 w 4267200"/>
                <a:gd name="connsiteY8" fmla="*/ 0 h 4267200"/>
                <a:gd name="connsiteX9" fmla="*/ 1793558 w 4267200"/>
                <a:gd name="connsiteY9" fmla="*/ 1097280 h 4267200"/>
                <a:gd name="connsiteX10" fmla="*/ 2355533 w 4267200"/>
                <a:gd name="connsiteY10" fmla="*/ 2122170 h 4267200"/>
                <a:gd name="connsiteX11" fmla="*/ 4267200 w 4267200"/>
                <a:gd name="connsiteY11" fmla="*/ 0 h 4267200"/>
                <a:gd name="connsiteX12" fmla="*/ 3657600 w 4267200"/>
                <a:gd name="connsiteY12" fmla="*/ 0 h 4267200"/>
                <a:gd name="connsiteX0" fmla="*/ 609600 w 2743200"/>
                <a:gd name="connsiteY0" fmla="*/ 2743200 h 4267200"/>
                <a:gd name="connsiteX1" fmla="*/ 0 w 2743200"/>
                <a:gd name="connsiteY1" fmla="*/ 2743200 h 4267200"/>
                <a:gd name="connsiteX2" fmla="*/ 0 w 2743200"/>
                <a:gd name="connsiteY2" fmla="*/ 4114800 h 4267200"/>
                <a:gd name="connsiteX3" fmla="*/ 152400 w 2743200"/>
                <a:gd name="connsiteY3" fmla="*/ 4267200 h 4267200"/>
                <a:gd name="connsiteX4" fmla="*/ 457200 w 2743200"/>
                <a:gd name="connsiteY4" fmla="*/ 4267200 h 4267200"/>
                <a:gd name="connsiteX5" fmla="*/ 609600 w 2743200"/>
                <a:gd name="connsiteY5" fmla="*/ 4114800 h 4267200"/>
                <a:gd name="connsiteX6" fmla="*/ 609600 w 2743200"/>
                <a:gd name="connsiteY6" fmla="*/ 2743200 h 4267200"/>
                <a:gd name="connsiteX7" fmla="*/ 2133600 w 2743200"/>
                <a:gd name="connsiteY7" fmla="*/ 0 h 4267200"/>
                <a:gd name="connsiteX8" fmla="*/ 269558 w 2743200"/>
                <a:gd name="connsiteY8" fmla="*/ 1097280 h 4267200"/>
                <a:gd name="connsiteX9" fmla="*/ 831533 w 2743200"/>
                <a:gd name="connsiteY9" fmla="*/ 2122170 h 4267200"/>
                <a:gd name="connsiteX10" fmla="*/ 2743200 w 2743200"/>
                <a:gd name="connsiteY10" fmla="*/ 0 h 4267200"/>
                <a:gd name="connsiteX11" fmla="*/ 2133600 w 2743200"/>
                <a:gd name="connsiteY11" fmla="*/ 0 h 4267200"/>
                <a:gd name="connsiteX0" fmla="*/ 609600 w 2743200"/>
                <a:gd name="connsiteY0" fmla="*/ 2743200 h 4267200"/>
                <a:gd name="connsiteX1" fmla="*/ 0 w 2743200"/>
                <a:gd name="connsiteY1" fmla="*/ 4114800 h 4267200"/>
                <a:gd name="connsiteX2" fmla="*/ 152400 w 2743200"/>
                <a:gd name="connsiteY2" fmla="*/ 4267200 h 4267200"/>
                <a:gd name="connsiteX3" fmla="*/ 457200 w 2743200"/>
                <a:gd name="connsiteY3" fmla="*/ 4267200 h 4267200"/>
                <a:gd name="connsiteX4" fmla="*/ 609600 w 2743200"/>
                <a:gd name="connsiteY4" fmla="*/ 4114800 h 4267200"/>
                <a:gd name="connsiteX5" fmla="*/ 609600 w 2743200"/>
                <a:gd name="connsiteY5" fmla="*/ 2743200 h 4267200"/>
                <a:gd name="connsiteX6" fmla="*/ 2133600 w 2743200"/>
                <a:gd name="connsiteY6" fmla="*/ 0 h 4267200"/>
                <a:gd name="connsiteX7" fmla="*/ 269558 w 2743200"/>
                <a:gd name="connsiteY7" fmla="*/ 1097280 h 4267200"/>
                <a:gd name="connsiteX8" fmla="*/ 831533 w 2743200"/>
                <a:gd name="connsiteY8" fmla="*/ 2122170 h 4267200"/>
                <a:gd name="connsiteX9" fmla="*/ 2743200 w 2743200"/>
                <a:gd name="connsiteY9" fmla="*/ 0 h 4267200"/>
                <a:gd name="connsiteX10" fmla="*/ 2133600 w 2743200"/>
                <a:gd name="connsiteY10" fmla="*/ 0 h 4267200"/>
                <a:gd name="connsiteX0" fmla="*/ 610812 w 2744412"/>
                <a:gd name="connsiteY0" fmla="*/ 2743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610812 w 2744412"/>
                <a:gd name="connsiteY3" fmla="*/ 4114800 h 4287269"/>
                <a:gd name="connsiteX4" fmla="*/ 610812 w 2744412"/>
                <a:gd name="connsiteY4" fmla="*/ 2743200 h 4287269"/>
                <a:gd name="connsiteX5" fmla="*/ 2134812 w 2744412"/>
                <a:gd name="connsiteY5" fmla="*/ 0 h 4287269"/>
                <a:gd name="connsiteX6" fmla="*/ 270770 w 2744412"/>
                <a:gd name="connsiteY6" fmla="*/ 1097280 h 4287269"/>
                <a:gd name="connsiteX7" fmla="*/ 832745 w 2744412"/>
                <a:gd name="connsiteY7" fmla="*/ 2122170 h 4287269"/>
                <a:gd name="connsiteX8" fmla="*/ 2744412 w 2744412"/>
                <a:gd name="connsiteY8" fmla="*/ 0 h 4287269"/>
                <a:gd name="connsiteX9" fmla="*/ 2134812 w 2744412"/>
                <a:gd name="connsiteY9" fmla="*/ 0 h 4287269"/>
                <a:gd name="connsiteX0" fmla="*/ 610812 w 2744412"/>
                <a:gd name="connsiteY0" fmla="*/ 2743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610812 w 2744412"/>
                <a:gd name="connsiteY3" fmla="*/ 2743200 h 4287269"/>
                <a:gd name="connsiteX4" fmla="*/ 2134812 w 2744412"/>
                <a:gd name="connsiteY4" fmla="*/ 0 h 4287269"/>
                <a:gd name="connsiteX5" fmla="*/ 270770 w 2744412"/>
                <a:gd name="connsiteY5" fmla="*/ 1097280 h 4287269"/>
                <a:gd name="connsiteX6" fmla="*/ 832745 w 2744412"/>
                <a:gd name="connsiteY6" fmla="*/ 2122170 h 4287269"/>
                <a:gd name="connsiteX7" fmla="*/ 2744412 w 2744412"/>
                <a:gd name="connsiteY7" fmla="*/ 0 h 4287269"/>
                <a:gd name="connsiteX8" fmla="*/ 2134812 w 2744412"/>
                <a:gd name="connsiteY8" fmla="*/ 0 h 4287269"/>
                <a:gd name="connsiteX0" fmla="*/ 458412 w 2744412"/>
                <a:gd name="connsiteY0" fmla="*/ 4267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2134812 w 2744412"/>
                <a:gd name="connsiteY3" fmla="*/ 0 h 4287269"/>
                <a:gd name="connsiteX4" fmla="*/ 270770 w 2744412"/>
                <a:gd name="connsiteY4" fmla="*/ 1097280 h 4287269"/>
                <a:gd name="connsiteX5" fmla="*/ 832745 w 2744412"/>
                <a:gd name="connsiteY5" fmla="*/ 2122170 h 4287269"/>
                <a:gd name="connsiteX6" fmla="*/ 2744412 w 2744412"/>
                <a:gd name="connsiteY6" fmla="*/ 0 h 4287269"/>
                <a:gd name="connsiteX7" fmla="*/ 2134812 w 2744412"/>
                <a:gd name="connsiteY7" fmla="*/ 0 h 4287269"/>
                <a:gd name="connsiteX0" fmla="*/ 1864042 w 2473642"/>
                <a:gd name="connsiteY0" fmla="*/ 0 h 2122170"/>
                <a:gd name="connsiteX1" fmla="*/ 0 w 2473642"/>
                <a:gd name="connsiteY1" fmla="*/ 1097280 h 2122170"/>
                <a:gd name="connsiteX2" fmla="*/ 561975 w 2473642"/>
                <a:gd name="connsiteY2" fmla="*/ 2122170 h 2122170"/>
                <a:gd name="connsiteX3" fmla="*/ 2473642 w 2473642"/>
                <a:gd name="connsiteY3" fmla="*/ 0 h 2122170"/>
                <a:gd name="connsiteX4" fmla="*/ 1864042 w 2473642"/>
                <a:gd name="connsiteY4" fmla="*/ 0 h 21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642" h="2122170">
                  <a:moveTo>
                    <a:pt x="1864042" y="0"/>
                  </a:moveTo>
                  <a:cubicBezTo>
                    <a:pt x="1062037" y="0"/>
                    <a:pt x="364807" y="442913"/>
                    <a:pt x="0" y="1097280"/>
                  </a:cubicBezTo>
                  <a:cubicBezTo>
                    <a:pt x="263842" y="1384935"/>
                    <a:pt x="459105" y="1734503"/>
                    <a:pt x="561975" y="2122170"/>
                  </a:cubicBezTo>
                  <a:cubicBezTo>
                    <a:pt x="1635442" y="2010728"/>
                    <a:pt x="2473642" y="1103948"/>
                    <a:pt x="2473642" y="0"/>
                  </a:cubicBezTo>
                  <a:lnTo>
                    <a:pt x="1864042" y="0"/>
                  </a:lnTo>
                  <a:close/>
                </a:path>
              </a:pathLst>
            </a:custGeom>
            <a:solidFill>
              <a:srgbClr val="06BAB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9" name="Graphic 26">
              <a:extLst>
                <a:ext uri="{FF2B5EF4-FFF2-40B4-BE49-F238E27FC236}">
                  <a16:creationId xmlns:a16="http://schemas.microsoft.com/office/drawing/2014/main" id="{F798FFA5-0F47-4DBA-A636-C31E4791C46D}"/>
                </a:ext>
              </a:extLst>
            </p:cNvPr>
            <p:cNvSpPr/>
            <p:nvPr/>
          </p:nvSpPr>
          <p:spPr>
            <a:xfrm rot="20865032">
              <a:off x="7586606" y="1138936"/>
              <a:ext cx="1144824" cy="1411584"/>
            </a:xfrm>
            <a:custGeom>
              <a:avLst/>
              <a:gdLst>
                <a:gd name="connsiteX0" fmla="*/ 5412585 w 5486406"/>
                <a:gd name="connsiteY0" fmla="*/ 1524048 h 4267252"/>
                <a:gd name="connsiteX1" fmla="*/ 3375759 w 5486406"/>
                <a:gd name="connsiteY1" fmla="*/ 2314623 h 4267252"/>
                <a:gd name="connsiteX2" fmla="*/ 2743203 w 5486406"/>
                <a:gd name="connsiteY2" fmla="*/ 3218164 h 4267252"/>
                <a:gd name="connsiteX3" fmla="*/ 2110648 w 5486406"/>
                <a:gd name="connsiteY3" fmla="*/ 2314623 h 4267252"/>
                <a:gd name="connsiteX4" fmla="*/ 73822 w 5486406"/>
                <a:gd name="connsiteY4" fmla="*/ 1524048 h 4267252"/>
                <a:gd name="connsiteX5" fmla="*/ 3 w 5486406"/>
                <a:gd name="connsiteY5" fmla="*/ 1598533 h 4267252"/>
                <a:gd name="connsiteX6" fmla="*/ 845538 w 5486406"/>
                <a:gd name="connsiteY6" fmla="*/ 3496866 h 4267252"/>
                <a:gd name="connsiteX7" fmla="*/ 2743203 w 5486406"/>
                <a:gd name="connsiteY7" fmla="*/ 4267248 h 4267252"/>
                <a:gd name="connsiteX8" fmla="*/ 4640869 w 5486406"/>
                <a:gd name="connsiteY8" fmla="*/ 3496866 h 4267252"/>
                <a:gd name="connsiteX9" fmla="*/ 5486404 w 5486406"/>
                <a:gd name="connsiteY9" fmla="*/ 1598533 h 4267252"/>
                <a:gd name="connsiteX10" fmla="*/ 5412585 w 5486406"/>
                <a:gd name="connsiteY10" fmla="*/ 1524048 h 4267252"/>
                <a:gd name="connsiteX11" fmla="*/ 2743013 w 5486406"/>
                <a:gd name="connsiteY11" fmla="*/ 2577513 h 4267252"/>
                <a:gd name="connsiteX12" fmla="*/ 3162970 w 5486406"/>
                <a:gd name="connsiteY12" fmla="*/ 2096310 h 4267252"/>
                <a:gd name="connsiteX13" fmla="*/ 3736947 w 5486406"/>
                <a:gd name="connsiteY13" fmla="*/ 1665970 h 4267252"/>
                <a:gd name="connsiteX14" fmla="*/ 2815594 w 5486406"/>
                <a:gd name="connsiteY14" fmla="*/ 25575 h 4267252"/>
                <a:gd name="connsiteX15" fmla="*/ 2671385 w 5486406"/>
                <a:gd name="connsiteY15" fmla="*/ 25575 h 4267252"/>
                <a:gd name="connsiteX16" fmla="*/ 1749936 w 5486406"/>
                <a:gd name="connsiteY16" fmla="*/ 1664541 h 4267252"/>
                <a:gd name="connsiteX17" fmla="*/ 2314007 w 5486406"/>
                <a:gd name="connsiteY17" fmla="*/ 2087356 h 4267252"/>
                <a:gd name="connsiteX18" fmla="*/ 2743013 w 5486406"/>
                <a:gd name="connsiteY18" fmla="*/ 2577513 h 4267252"/>
                <a:gd name="connsiteX0" fmla="*/ 5412582 w 5486404"/>
                <a:gd name="connsiteY0" fmla="*/ 1524048 h 4267252"/>
                <a:gd name="connsiteX1" fmla="*/ 3375756 w 5486404"/>
                <a:gd name="connsiteY1" fmla="*/ 2314623 h 4267252"/>
                <a:gd name="connsiteX2" fmla="*/ 2743200 w 5486404"/>
                <a:gd name="connsiteY2" fmla="*/ 3218164 h 4267252"/>
                <a:gd name="connsiteX3" fmla="*/ 2110645 w 5486404"/>
                <a:gd name="connsiteY3" fmla="*/ 2314623 h 4267252"/>
                <a:gd name="connsiteX4" fmla="*/ 0 w 5486404"/>
                <a:gd name="connsiteY4" fmla="*/ 1598533 h 4267252"/>
                <a:gd name="connsiteX5" fmla="*/ 845535 w 5486404"/>
                <a:gd name="connsiteY5" fmla="*/ 3496866 h 4267252"/>
                <a:gd name="connsiteX6" fmla="*/ 2743200 w 5486404"/>
                <a:gd name="connsiteY6" fmla="*/ 4267248 h 4267252"/>
                <a:gd name="connsiteX7" fmla="*/ 4640866 w 5486404"/>
                <a:gd name="connsiteY7" fmla="*/ 3496866 h 4267252"/>
                <a:gd name="connsiteX8" fmla="*/ 5486401 w 5486404"/>
                <a:gd name="connsiteY8" fmla="*/ 1598533 h 4267252"/>
                <a:gd name="connsiteX9" fmla="*/ 5412582 w 5486404"/>
                <a:gd name="connsiteY9" fmla="*/ 1524048 h 4267252"/>
                <a:gd name="connsiteX10" fmla="*/ 2743010 w 5486404"/>
                <a:gd name="connsiteY10" fmla="*/ 2577513 h 4267252"/>
                <a:gd name="connsiteX11" fmla="*/ 3162967 w 5486404"/>
                <a:gd name="connsiteY11" fmla="*/ 2096310 h 4267252"/>
                <a:gd name="connsiteX12" fmla="*/ 3736944 w 5486404"/>
                <a:gd name="connsiteY12" fmla="*/ 1665970 h 4267252"/>
                <a:gd name="connsiteX13" fmla="*/ 2815591 w 5486404"/>
                <a:gd name="connsiteY13" fmla="*/ 25575 h 4267252"/>
                <a:gd name="connsiteX14" fmla="*/ 2671382 w 5486404"/>
                <a:gd name="connsiteY14" fmla="*/ 25575 h 4267252"/>
                <a:gd name="connsiteX15" fmla="*/ 1749933 w 5486404"/>
                <a:gd name="connsiteY15" fmla="*/ 1664541 h 4267252"/>
                <a:gd name="connsiteX16" fmla="*/ 2314004 w 5486404"/>
                <a:gd name="connsiteY16" fmla="*/ 2087356 h 4267252"/>
                <a:gd name="connsiteX17" fmla="*/ 2743010 w 5486404"/>
                <a:gd name="connsiteY17" fmla="*/ 2577513 h 4267252"/>
                <a:gd name="connsiteX0" fmla="*/ 4574425 w 4648247"/>
                <a:gd name="connsiteY0" fmla="*/ 1524048 h 4267252"/>
                <a:gd name="connsiteX1" fmla="*/ 2537599 w 4648247"/>
                <a:gd name="connsiteY1" fmla="*/ 2314623 h 4267252"/>
                <a:gd name="connsiteX2" fmla="*/ 1905043 w 4648247"/>
                <a:gd name="connsiteY2" fmla="*/ 3218164 h 4267252"/>
                <a:gd name="connsiteX3" fmla="*/ 1272488 w 4648247"/>
                <a:gd name="connsiteY3" fmla="*/ 2314623 h 4267252"/>
                <a:gd name="connsiteX4" fmla="*/ 7378 w 4648247"/>
                <a:gd name="connsiteY4" fmla="*/ 3496866 h 4267252"/>
                <a:gd name="connsiteX5" fmla="*/ 1905043 w 4648247"/>
                <a:gd name="connsiteY5" fmla="*/ 4267248 h 4267252"/>
                <a:gd name="connsiteX6" fmla="*/ 3802709 w 4648247"/>
                <a:gd name="connsiteY6" fmla="*/ 3496866 h 4267252"/>
                <a:gd name="connsiteX7" fmla="*/ 4648244 w 4648247"/>
                <a:gd name="connsiteY7" fmla="*/ 1598533 h 4267252"/>
                <a:gd name="connsiteX8" fmla="*/ 4574425 w 4648247"/>
                <a:gd name="connsiteY8" fmla="*/ 1524048 h 4267252"/>
                <a:gd name="connsiteX9" fmla="*/ 1904853 w 4648247"/>
                <a:gd name="connsiteY9" fmla="*/ 2577513 h 4267252"/>
                <a:gd name="connsiteX10" fmla="*/ 2324810 w 4648247"/>
                <a:gd name="connsiteY10" fmla="*/ 2096310 h 4267252"/>
                <a:gd name="connsiteX11" fmla="*/ 2898787 w 4648247"/>
                <a:gd name="connsiteY11" fmla="*/ 1665970 h 4267252"/>
                <a:gd name="connsiteX12" fmla="*/ 1977434 w 4648247"/>
                <a:gd name="connsiteY12" fmla="*/ 25575 h 4267252"/>
                <a:gd name="connsiteX13" fmla="*/ 1833225 w 4648247"/>
                <a:gd name="connsiteY13" fmla="*/ 25575 h 4267252"/>
                <a:gd name="connsiteX14" fmla="*/ 911776 w 4648247"/>
                <a:gd name="connsiteY14" fmla="*/ 1664541 h 4267252"/>
                <a:gd name="connsiteX15" fmla="*/ 1475847 w 4648247"/>
                <a:gd name="connsiteY15" fmla="*/ 2087356 h 4267252"/>
                <a:gd name="connsiteX16" fmla="*/ 1904853 w 4648247"/>
                <a:gd name="connsiteY16" fmla="*/ 2577513 h 4267252"/>
                <a:gd name="connsiteX0" fmla="*/ 4567047 w 4640869"/>
                <a:gd name="connsiteY0" fmla="*/ 1524048 h 4267252"/>
                <a:gd name="connsiteX1" fmla="*/ 2530221 w 4640869"/>
                <a:gd name="connsiteY1" fmla="*/ 2314623 h 4267252"/>
                <a:gd name="connsiteX2" fmla="*/ 1897665 w 4640869"/>
                <a:gd name="connsiteY2" fmla="*/ 3218164 h 4267252"/>
                <a:gd name="connsiteX3" fmla="*/ 0 w 4640869"/>
                <a:gd name="connsiteY3" fmla="*/ 3496866 h 4267252"/>
                <a:gd name="connsiteX4" fmla="*/ 1897665 w 4640869"/>
                <a:gd name="connsiteY4" fmla="*/ 4267248 h 4267252"/>
                <a:gd name="connsiteX5" fmla="*/ 3795331 w 4640869"/>
                <a:gd name="connsiteY5" fmla="*/ 3496866 h 4267252"/>
                <a:gd name="connsiteX6" fmla="*/ 4640866 w 4640869"/>
                <a:gd name="connsiteY6" fmla="*/ 1598533 h 4267252"/>
                <a:gd name="connsiteX7" fmla="*/ 4567047 w 4640869"/>
                <a:gd name="connsiteY7" fmla="*/ 1524048 h 4267252"/>
                <a:gd name="connsiteX8" fmla="*/ 1897475 w 4640869"/>
                <a:gd name="connsiteY8" fmla="*/ 2577513 h 4267252"/>
                <a:gd name="connsiteX9" fmla="*/ 2317432 w 4640869"/>
                <a:gd name="connsiteY9" fmla="*/ 2096310 h 4267252"/>
                <a:gd name="connsiteX10" fmla="*/ 2891409 w 4640869"/>
                <a:gd name="connsiteY10" fmla="*/ 1665970 h 4267252"/>
                <a:gd name="connsiteX11" fmla="*/ 1970056 w 4640869"/>
                <a:gd name="connsiteY11" fmla="*/ 25575 h 4267252"/>
                <a:gd name="connsiteX12" fmla="*/ 1825847 w 4640869"/>
                <a:gd name="connsiteY12" fmla="*/ 25575 h 4267252"/>
                <a:gd name="connsiteX13" fmla="*/ 904398 w 4640869"/>
                <a:gd name="connsiteY13" fmla="*/ 1664541 h 4267252"/>
                <a:gd name="connsiteX14" fmla="*/ 1468469 w 4640869"/>
                <a:gd name="connsiteY14" fmla="*/ 2087356 h 4267252"/>
                <a:gd name="connsiteX15" fmla="*/ 1897475 w 4640869"/>
                <a:gd name="connsiteY15" fmla="*/ 2577513 h 4267252"/>
                <a:gd name="connsiteX0" fmla="*/ 4571751 w 4645573"/>
                <a:gd name="connsiteY0" fmla="*/ 1524048 h 4267252"/>
                <a:gd name="connsiteX1" fmla="*/ 2534925 w 4645573"/>
                <a:gd name="connsiteY1" fmla="*/ 2314623 h 4267252"/>
                <a:gd name="connsiteX2" fmla="*/ 4704 w 4645573"/>
                <a:gd name="connsiteY2" fmla="*/ 3496866 h 4267252"/>
                <a:gd name="connsiteX3" fmla="*/ 1902369 w 4645573"/>
                <a:gd name="connsiteY3" fmla="*/ 4267248 h 4267252"/>
                <a:gd name="connsiteX4" fmla="*/ 3800035 w 4645573"/>
                <a:gd name="connsiteY4" fmla="*/ 3496866 h 4267252"/>
                <a:gd name="connsiteX5" fmla="*/ 4645570 w 4645573"/>
                <a:gd name="connsiteY5" fmla="*/ 1598533 h 4267252"/>
                <a:gd name="connsiteX6" fmla="*/ 4571751 w 4645573"/>
                <a:gd name="connsiteY6" fmla="*/ 1524048 h 4267252"/>
                <a:gd name="connsiteX7" fmla="*/ 1902179 w 4645573"/>
                <a:gd name="connsiteY7" fmla="*/ 2577513 h 4267252"/>
                <a:gd name="connsiteX8" fmla="*/ 2322136 w 4645573"/>
                <a:gd name="connsiteY8" fmla="*/ 2096310 h 4267252"/>
                <a:gd name="connsiteX9" fmla="*/ 2896113 w 4645573"/>
                <a:gd name="connsiteY9" fmla="*/ 1665970 h 4267252"/>
                <a:gd name="connsiteX10" fmla="*/ 1974760 w 4645573"/>
                <a:gd name="connsiteY10" fmla="*/ 25575 h 4267252"/>
                <a:gd name="connsiteX11" fmla="*/ 1830551 w 4645573"/>
                <a:gd name="connsiteY11" fmla="*/ 25575 h 4267252"/>
                <a:gd name="connsiteX12" fmla="*/ 909102 w 4645573"/>
                <a:gd name="connsiteY12" fmla="*/ 1664541 h 4267252"/>
                <a:gd name="connsiteX13" fmla="*/ 1473173 w 4645573"/>
                <a:gd name="connsiteY13" fmla="*/ 2087356 h 4267252"/>
                <a:gd name="connsiteX14" fmla="*/ 1902179 w 4645573"/>
                <a:gd name="connsiteY14" fmla="*/ 2577513 h 4267252"/>
                <a:gd name="connsiteX0" fmla="*/ 4630284 w 4704106"/>
                <a:gd name="connsiteY0" fmla="*/ 1524048 h 4267252"/>
                <a:gd name="connsiteX1" fmla="*/ 63237 w 4704106"/>
                <a:gd name="connsiteY1" fmla="*/ 3496866 h 4267252"/>
                <a:gd name="connsiteX2" fmla="*/ 1960902 w 4704106"/>
                <a:gd name="connsiteY2" fmla="*/ 4267248 h 4267252"/>
                <a:gd name="connsiteX3" fmla="*/ 3858568 w 4704106"/>
                <a:gd name="connsiteY3" fmla="*/ 3496866 h 4267252"/>
                <a:gd name="connsiteX4" fmla="*/ 4704103 w 4704106"/>
                <a:gd name="connsiteY4" fmla="*/ 1598533 h 4267252"/>
                <a:gd name="connsiteX5" fmla="*/ 4630284 w 4704106"/>
                <a:gd name="connsiteY5" fmla="*/ 1524048 h 4267252"/>
                <a:gd name="connsiteX6" fmla="*/ 1960712 w 4704106"/>
                <a:gd name="connsiteY6" fmla="*/ 2577513 h 4267252"/>
                <a:gd name="connsiteX7" fmla="*/ 2380669 w 4704106"/>
                <a:gd name="connsiteY7" fmla="*/ 2096310 h 4267252"/>
                <a:gd name="connsiteX8" fmla="*/ 2954646 w 4704106"/>
                <a:gd name="connsiteY8" fmla="*/ 1665970 h 4267252"/>
                <a:gd name="connsiteX9" fmla="*/ 2033293 w 4704106"/>
                <a:gd name="connsiteY9" fmla="*/ 25575 h 4267252"/>
                <a:gd name="connsiteX10" fmla="*/ 1889084 w 4704106"/>
                <a:gd name="connsiteY10" fmla="*/ 25575 h 4267252"/>
                <a:gd name="connsiteX11" fmla="*/ 967635 w 4704106"/>
                <a:gd name="connsiteY11" fmla="*/ 1664541 h 4267252"/>
                <a:gd name="connsiteX12" fmla="*/ 1531706 w 4704106"/>
                <a:gd name="connsiteY12" fmla="*/ 2087356 h 4267252"/>
                <a:gd name="connsiteX13" fmla="*/ 1960712 w 4704106"/>
                <a:gd name="connsiteY13" fmla="*/ 2577513 h 4267252"/>
                <a:gd name="connsiteX0" fmla="*/ 4570426 w 4644248"/>
                <a:gd name="connsiteY0" fmla="*/ 1524048 h 4267252"/>
                <a:gd name="connsiteX1" fmla="*/ 1928565 w 4644248"/>
                <a:gd name="connsiteY1" fmla="*/ 3245873 h 4267252"/>
                <a:gd name="connsiteX2" fmla="*/ 3379 w 4644248"/>
                <a:gd name="connsiteY2" fmla="*/ 3496866 h 4267252"/>
                <a:gd name="connsiteX3" fmla="*/ 1901044 w 4644248"/>
                <a:gd name="connsiteY3" fmla="*/ 4267248 h 4267252"/>
                <a:gd name="connsiteX4" fmla="*/ 3798710 w 4644248"/>
                <a:gd name="connsiteY4" fmla="*/ 3496866 h 4267252"/>
                <a:gd name="connsiteX5" fmla="*/ 4644245 w 4644248"/>
                <a:gd name="connsiteY5" fmla="*/ 1598533 h 4267252"/>
                <a:gd name="connsiteX6" fmla="*/ 4570426 w 4644248"/>
                <a:gd name="connsiteY6" fmla="*/ 1524048 h 4267252"/>
                <a:gd name="connsiteX7" fmla="*/ 1900854 w 4644248"/>
                <a:gd name="connsiteY7" fmla="*/ 2577513 h 4267252"/>
                <a:gd name="connsiteX8" fmla="*/ 2320811 w 4644248"/>
                <a:gd name="connsiteY8" fmla="*/ 2096310 h 4267252"/>
                <a:gd name="connsiteX9" fmla="*/ 2894788 w 4644248"/>
                <a:gd name="connsiteY9" fmla="*/ 1665970 h 4267252"/>
                <a:gd name="connsiteX10" fmla="*/ 1973435 w 4644248"/>
                <a:gd name="connsiteY10" fmla="*/ 25575 h 4267252"/>
                <a:gd name="connsiteX11" fmla="*/ 1829226 w 4644248"/>
                <a:gd name="connsiteY11" fmla="*/ 25575 h 4267252"/>
                <a:gd name="connsiteX12" fmla="*/ 907777 w 4644248"/>
                <a:gd name="connsiteY12" fmla="*/ 1664541 h 4267252"/>
                <a:gd name="connsiteX13" fmla="*/ 1471848 w 4644248"/>
                <a:gd name="connsiteY13" fmla="*/ 2087356 h 4267252"/>
                <a:gd name="connsiteX14" fmla="*/ 1900854 w 4644248"/>
                <a:gd name="connsiteY14" fmla="*/ 2577513 h 4267252"/>
                <a:gd name="connsiteX0" fmla="*/ 4644276 w 4644276"/>
                <a:gd name="connsiteY0" fmla="*/ 1598533 h 4267252"/>
                <a:gd name="connsiteX1" fmla="*/ 1928596 w 4644276"/>
                <a:gd name="connsiteY1" fmla="*/ 3245873 h 4267252"/>
                <a:gd name="connsiteX2" fmla="*/ 3410 w 4644276"/>
                <a:gd name="connsiteY2" fmla="*/ 3496866 h 4267252"/>
                <a:gd name="connsiteX3" fmla="*/ 1901075 w 4644276"/>
                <a:gd name="connsiteY3" fmla="*/ 4267248 h 4267252"/>
                <a:gd name="connsiteX4" fmla="*/ 3798741 w 4644276"/>
                <a:gd name="connsiteY4" fmla="*/ 3496866 h 4267252"/>
                <a:gd name="connsiteX5" fmla="*/ 4644276 w 4644276"/>
                <a:gd name="connsiteY5" fmla="*/ 1598533 h 4267252"/>
                <a:gd name="connsiteX6" fmla="*/ 1900885 w 4644276"/>
                <a:gd name="connsiteY6" fmla="*/ 2577513 h 4267252"/>
                <a:gd name="connsiteX7" fmla="*/ 2320842 w 4644276"/>
                <a:gd name="connsiteY7" fmla="*/ 2096310 h 4267252"/>
                <a:gd name="connsiteX8" fmla="*/ 2894819 w 4644276"/>
                <a:gd name="connsiteY8" fmla="*/ 1665970 h 4267252"/>
                <a:gd name="connsiteX9" fmla="*/ 1973466 w 4644276"/>
                <a:gd name="connsiteY9" fmla="*/ 25575 h 4267252"/>
                <a:gd name="connsiteX10" fmla="*/ 1829257 w 4644276"/>
                <a:gd name="connsiteY10" fmla="*/ 25575 h 4267252"/>
                <a:gd name="connsiteX11" fmla="*/ 907808 w 4644276"/>
                <a:gd name="connsiteY11" fmla="*/ 1664541 h 4267252"/>
                <a:gd name="connsiteX12" fmla="*/ 1471879 w 4644276"/>
                <a:gd name="connsiteY12" fmla="*/ 2087356 h 4267252"/>
                <a:gd name="connsiteX13" fmla="*/ 1900885 w 4644276"/>
                <a:gd name="connsiteY13" fmla="*/ 2577513 h 4267252"/>
                <a:gd name="connsiteX0" fmla="*/ 3798410 w 3798422"/>
                <a:gd name="connsiteY0" fmla="*/ 3496866 h 4267252"/>
                <a:gd name="connsiteX1" fmla="*/ 1928265 w 3798422"/>
                <a:gd name="connsiteY1" fmla="*/ 3245873 h 4267252"/>
                <a:gd name="connsiteX2" fmla="*/ 3079 w 3798422"/>
                <a:gd name="connsiteY2" fmla="*/ 3496866 h 4267252"/>
                <a:gd name="connsiteX3" fmla="*/ 1900744 w 3798422"/>
                <a:gd name="connsiteY3" fmla="*/ 4267248 h 4267252"/>
                <a:gd name="connsiteX4" fmla="*/ 3798410 w 3798422"/>
                <a:gd name="connsiteY4" fmla="*/ 3496866 h 4267252"/>
                <a:gd name="connsiteX5" fmla="*/ 1900554 w 3798422"/>
                <a:gd name="connsiteY5" fmla="*/ 2577513 h 4267252"/>
                <a:gd name="connsiteX6" fmla="*/ 2320511 w 3798422"/>
                <a:gd name="connsiteY6" fmla="*/ 2096310 h 4267252"/>
                <a:gd name="connsiteX7" fmla="*/ 2894488 w 3798422"/>
                <a:gd name="connsiteY7" fmla="*/ 1665970 h 4267252"/>
                <a:gd name="connsiteX8" fmla="*/ 1973135 w 3798422"/>
                <a:gd name="connsiteY8" fmla="*/ 25575 h 4267252"/>
                <a:gd name="connsiteX9" fmla="*/ 1828926 w 3798422"/>
                <a:gd name="connsiteY9" fmla="*/ 25575 h 4267252"/>
                <a:gd name="connsiteX10" fmla="*/ 907477 w 3798422"/>
                <a:gd name="connsiteY10" fmla="*/ 1664541 h 4267252"/>
                <a:gd name="connsiteX11" fmla="*/ 1471548 w 3798422"/>
                <a:gd name="connsiteY11" fmla="*/ 2087356 h 4267252"/>
                <a:gd name="connsiteX12" fmla="*/ 1900554 w 3798422"/>
                <a:gd name="connsiteY12" fmla="*/ 2577513 h 4267252"/>
                <a:gd name="connsiteX0" fmla="*/ 1900190 w 2893934"/>
                <a:gd name="connsiteY0" fmla="*/ 4267248 h 4269465"/>
                <a:gd name="connsiteX1" fmla="*/ 1927711 w 2893934"/>
                <a:gd name="connsiteY1" fmla="*/ 3245873 h 4269465"/>
                <a:gd name="connsiteX2" fmla="*/ 2525 w 2893934"/>
                <a:gd name="connsiteY2" fmla="*/ 3496866 h 4269465"/>
                <a:gd name="connsiteX3" fmla="*/ 1900190 w 2893934"/>
                <a:gd name="connsiteY3" fmla="*/ 4267248 h 4269465"/>
                <a:gd name="connsiteX4" fmla="*/ 1900000 w 2893934"/>
                <a:gd name="connsiteY4" fmla="*/ 2577513 h 4269465"/>
                <a:gd name="connsiteX5" fmla="*/ 2319957 w 2893934"/>
                <a:gd name="connsiteY5" fmla="*/ 2096310 h 4269465"/>
                <a:gd name="connsiteX6" fmla="*/ 2893934 w 2893934"/>
                <a:gd name="connsiteY6" fmla="*/ 1665970 h 4269465"/>
                <a:gd name="connsiteX7" fmla="*/ 1972581 w 2893934"/>
                <a:gd name="connsiteY7" fmla="*/ 25575 h 4269465"/>
                <a:gd name="connsiteX8" fmla="*/ 1828372 w 2893934"/>
                <a:gd name="connsiteY8" fmla="*/ 25575 h 4269465"/>
                <a:gd name="connsiteX9" fmla="*/ 906923 w 2893934"/>
                <a:gd name="connsiteY9" fmla="*/ 1664541 h 4269465"/>
                <a:gd name="connsiteX10" fmla="*/ 1470994 w 2893934"/>
                <a:gd name="connsiteY10" fmla="*/ 2087356 h 4269465"/>
                <a:gd name="connsiteX11" fmla="*/ 1900000 w 2893934"/>
                <a:gd name="connsiteY11" fmla="*/ 2577513 h 4269465"/>
                <a:gd name="connsiteX0" fmla="*/ 0 w 2891409"/>
                <a:gd name="connsiteY0" fmla="*/ 3496866 h 3496866"/>
                <a:gd name="connsiteX1" fmla="*/ 1925186 w 2891409"/>
                <a:gd name="connsiteY1" fmla="*/ 3245873 h 3496866"/>
                <a:gd name="connsiteX2" fmla="*/ 0 w 2891409"/>
                <a:gd name="connsiteY2" fmla="*/ 3496866 h 3496866"/>
                <a:gd name="connsiteX3" fmla="*/ 1897475 w 2891409"/>
                <a:gd name="connsiteY3" fmla="*/ 2577513 h 3496866"/>
                <a:gd name="connsiteX4" fmla="*/ 2317432 w 2891409"/>
                <a:gd name="connsiteY4" fmla="*/ 2096310 h 3496866"/>
                <a:gd name="connsiteX5" fmla="*/ 2891409 w 2891409"/>
                <a:gd name="connsiteY5" fmla="*/ 1665970 h 3496866"/>
                <a:gd name="connsiteX6" fmla="*/ 1970056 w 2891409"/>
                <a:gd name="connsiteY6" fmla="*/ 25575 h 3496866"/>
                <a:gd name="connsiteX7" fmla="*/ 1825847 w 2891409"/>
                <a:gd name="connsiteY7" fmla="*/ 25575 h 3496866"/>
                <a:gd name="connsiteX8" fmla="*/ 904398 w 2891409"/>
                <a:gd name="connsiteY8" fmla="*/ 1664541 h 3496866"/>
                <a:gd name="connsiteX9" fmla="*/ 1468469 w 2891409"/>
                <a:gd name="connsiteY9" fmla="*/ 2087356 h 3496866"/>
                <a:gd name="connsiteX10" fmla="*/ 1897475 w 2891409"/>
                <a:gd name="connsiteY10" fmla="*/ 2577513 h 3496866"/>
                <a:gd name="connsiteX0" fmla="*/ 993077 w 1987011"/>
                <a:gd name="connsiteY0" fmla="*/ 2577513 h 2577513"/>
                <a:gd name="connsiteX1" fmla="*/ 1413034 w 1987011"/>
                <a:gd name="connsiteY1" fmla="*/ 2096310 h 2577513"/>
                <a:gd name="connsiteX2" fmla="*/ 1987011 w 1987011"/>
                <a:gd name="connsiteY2" fmla="*/ 1665970 h 2577513"/>
                <a:gd name="connsiteX3" fmla="*/ 1065658 w 1987011"/>
                <a:gd name="connsiteY3" fmla="*/ 25575 h 2577513"/>
                <a:gd name="connsiteX4" fmla="*/ 921449 w 1987011"/>
                <a:gd name="connsiteY4" fmla="*/ 25575 h 2577513"/>
                <a:gd name="connsiteX5" fmla="*/ 0 w 1987011"/>
                <a:gd name="connsiteY5" fmla="*/ 1664541 h 2577513"/>
                <a:gd name="connsiteX6" fmla="*/ 564071 w 1987011"/>
                <a:gd name="connsiteY6" fmla="*/ 2087356 h 2577513"/>
                <a:gd name="connsiteX7" fmla="*/ 993077 w 1987011"/>
                <a:gd name="connsiteY7" fmla="*/ 2577513 h 257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011" h="2577513">
                  <a:moveTo>
                    <a:pt x="993077" y="2577513"/>
                  </a:moveTo>
                  <a:cubicBezTo>
                    <a:pt x="1115187" y="2397966"/>
                    <a:pt x="1255967" y="2236708"/>
                    <a:pt x="1413034" y="2096310"/>
                  </a:cubicBezTo>
                  <a:cubicBezTo>
                    <a:pt x="1594867" y="1919049"/>
                    <a:pt x="1790034" y="1779127"/>
                    <a:pt x="1987011" y="1665970"/>
                  </a:cubicBezTo>
                  <a:cubicBezTo>
                    <a:pt x="1830420" y="994458"/>
                    <a:pt x="1494378" y="398669"/>
                    <a:pt x="1065658" y="25575"/>
                  </a:cubicBezTo>
                  <a:cubicBezTo>
                    <a:pt x="1026510" y="-8525"/>
                    <a:pt x="960692" y="-8525"/>
                    <a:pt x="921449" y="25575"/>
                  </a:cubicBezTo>
                  <a:cubicBezTo>
                    <a:pt x="492919" y="398383"/>
                    <a:pt x="156877" y="993600"/>
                    <a:pt x="0" y="1664541"/>
                  </a:cubicBezTo>
                  <a:cubicBezTo>
                    <a:pt x="194025" y="1775984"/>
                    <a:pt x="385763" y="1913525"/>
                    <a:pt x="564071" y="2087356"/>
                  </a:cubicBezTo>
                  <a:cubicBezTo>
                    <a:pt x="726377" y="2232784"/>
                    <a:pt x="870433" y="2397376"/>
                    <a:pt x="993077" y="2577513"/>
                  </a:cubicBezTo>
                  <a:close/>
                </a:path>
              </a:pathLst>
            </a:custGeom>
            <a:solidFill>
              <a:srgbClr val="3FE6E2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58D1297-271B-4DB8-AC6C-177A2D01F997}"/>
              </a:ext>
            </a:extLst>
          </p:cNvPr>
          <p:cNvSpPr txBox="1"/>
          <p:nvPr/>
        </p:nvSpPr>
        <p:spPr>
          <a:xfrm>
            <a:off x="4157765" y="1809416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3DA732-9C2B-4857-9C4F-926C2B50866B}"/>
              </a:ext>
            </a:extLst>
          </p:cNvPr>
          <p:cNvGrpSpPr/>
          <p:nvPr/>
        </p:nvGrpSpPr>
        <p:grpSpPr>
          <a:xfrm>
            <a:off x="3165814" y="3204770"/>
            <a:ext cx="819078" cy="709663"/>
            <a:chOff x="6612949" y="1887523"/>
            <a:chExt cx="3667764" cy="3177812"/>
          </a:xfrm>
        </p:grpSpPr>
        <p:sp>
          <p:nvSpPr>
            <p:cNvPr id="52" name="Graphic 9">
              <a:extLst>
                <a:ext uri="{FF2B5EF4-FFF2-40B4-BE49-F238E27FC236}">
                  <a16:creationId xmlns:a16="http://schemas.microsoft.com/office/drawing/2014/main" id="{357F39BE-A121-4341-A42B-C156C9B0B70D}"/>
                </a:ext>
              </a:extLst>
            </p:cNvPr>
            <p:cNvSpPr/>
            <p:nvPr/>
          </p:nvSpPr>
          <p:spPr>
            <a:xfrm>
              <a:off x="6612949" y="2293567"/>
              <a:ext cx="2078826" cy="2771768"/>
            </a:xfrm>
            <a:custGeom>
              <a:avLst/>
              <a:gdLst>
                <a:gd name="connsiteX0" fmla="*/ 609600 w 4876800"/>
                <a:gd name="connsiteY0" fmla="*/ 609600 h 4267200"/>
                <a:gd name="connsiteX1" fmla="*/ 0 w 4876800"/>
                <a:gd name="connsiteY1" fmla="*/ 609600 h 4267200"/>
                <a:gd name="connsiteX2" fmla="*/ 2133600 w 4876800"/>
                <a:gd name="connsiteY2" fmla="*/ 2743200 h 4267200"/>
                <a:gd name="connsiteX3" fmla="*/ 2133600 w 4876800"/>
                <a:gd name="connsiteY3" fmla="*/ 4114800 h 4267200"/>
                <a:gd name="connsiteX4" fmla="*/ 2286000 w 4876800"/>
                <a:gd name="connsiteY4" fmla="*/ 4267200 h 4267200"/>
                <a:gd name="connsiteX5" fmla="*/ 2590800 w 4876800"/>
                <a:gd name="connsiteY5" fmla="*/ 4267200 h 4267200"/>
                <a:gd name="connsiteX6" fmla="*/ 2743200 w 4876800"/>
                <a:gd name="connsiteY6" fmla="*/ 4114800 h 4267200"/>
                <a:gd name="connsiteX7" fmla="*/ 2743200 w 4876800"/>
                <a:gd name="connsiteY7" fmla="*/ 2743200 h 4267200"/>
                <a:gd name="connsiteX8" fmla="*/ 609600 w 4876800"/>
                <a:gd name="connsiteY8" fmla="*/ 609600 h 4267200"/>
                <a:gd name="connsiteX9" fmla="*/ 4267200 w 4876800"/>
                <a:gd name="connsiteY9" fmla="*/ 0 h 4267200"/>
                <a:gd name="connsiteX10" fmla="*/ 2403158 w 4876800"/>
                <a:gd name="connsiteY10" fmla="*/ 1097280 h 4267200"/>
                <a:gd name="connsiteX11" fmla="*/ 2965133 w 4876800"/>
                <a:gd name="connsiteY11" fmla="*/ 2122170 h 4267200"/>
                <a:gd name="connsiteX12" fmla="*/ 4876800 w 4876800"/>
                <a:gd name="connsiteY12" fmla="*/ 0 h 4267200"/>
                <a:gd name="connsiteX13" fmla="*/ 4267200 w 4876800"/>
                <a:gd name="connsiteY13" fmla="*/ 0 h 4267200"/>
                <a:gd name="connsiteX0" fmla="*/ 609600 w 4267200"/>
                <a:gd name="connsiteY0" fmla="*/ 609600 h 4267200"/>
                <a:gd name="connsiteX1" fmla="*/ 0 w 4267200"/>
                <a:gd name="connsiteY1" fmla="*/ 609600 h 4267200"/>
                <a:gd name="connsiteX2" fmla="*/ 2133600 w 4267200"/>
                <a:gd name="connsiteY2" fmla="*/ 2743200 h 4267200"/>
                <a:gd name="connsiteX3" fmla="*/ 2133600 w 4267200"/>
                <a:gd name="connsiteY3" fmla="*/ 4114800 h 4267200"/>
                <a:gd name="connsiteX4" fmla="*/ 2286000 w 4267200"/>
                <a:gd name="connsiteY4" fmla="*/ 4267200 h 4267200"/>
                <a:gd name="connsiteX5" fmla="*/ 2590800 w 4267200"/>
                <a:gd name="connsiteY5" fmla="*/ 4267200 h 4267200"/>
                <a:gd name="connsiteX6" fmla="*/ 2743200 w 4267200"/>
                <a:gd name="connsiteY6" fmla="*/ 4114800 h 4267200"/>
                <a:gd name="connsiteX7" fmla="*/ 2743200 w 4267200"/>
                <a:gd name="connsiteY7" fmla="*/ 2743200 h 4267200"/>
                <a:gd name="connsiteX8" fmla="*/ 609600 w 4267200"/>
                <a:gd name="connsiteY8" fmla="*/ 609600 h 4267200"/>
                <a:gd name="connsiteX9" fmla="*/ 4267200 w 4267200"/>
                <a:gd name="connsiteY9" fmla="*/ 0 h 4267200"/>
                <a:gd name="connsiteX10" fmla="*/ 2403158 w 4267200"/>
                <a:gd name="connsiteY10" fmla="*/ 1097280 h 4267200"/>
                <a:gd name="connsiteX11" fmla="*/ 2965133 w 4267200"/>
                <a:gd name="connsiteY11" fmla="*/ 2122170 h 4267200"/>
                <a:gd name="connsiteX12" fmla="*/ 2928474 w 4267200"/>
                <a:gd name="connsiteY12" fmla="*/ 597783 h 4267200"/>
                <a:gd name="connsiteX13" fmla="*/ 4267200 w 4267200"/>
                <a:gd name="connsiteY13" fmla="*/ 0 h 4267200"/>
                <a:gd name="connsiteX0" fmla="*/ 609600 w 3432907"/>
                <a:gd name="connsiteY0" fmla="*/ 11817 h 3669417"/>
                <a:gd name="connsiteX1" fmla="*/ 0 w 3432907"/>
                <a:gd name="connsiteY1" fmla="*/ 11817 h 3669417"/>
                <a:gd name="connsiteX2" fmla="*/ 2133600 w 3432907"/>
                <a:gd name="connsiteY2" fmla="*/ 2145417 h 3669417"/>
                <a:gd name="connsiteX3" fmla="*/ 2133600 w 3432907"/>
                <a:gd name="connsiteY3" fmla="*/ 3517017 h 3669417"/>
                <a:gd name="connsiteX4" fmla="*/ 2286000 w 3432907"/>
                <a:gd name="connsiteY4" fmla="*/ 3669417 h 3669417"/>
                <a:gd name="connsiteX5" fmla="*/ 2590800 w 3432907"/>
                <a:gd name="connsiteY5" fmla="*/ 3669417 h 3669417"/>
                <a:gd name="connsiteX6" fmla="*/ 2743200 w 3432907"/>
                <a:gd name="connsiteY6" fmla="*/ 3517017 h 3669417"/>
                <a:gd name="connsiteX7" fmla="*/ 2743200 w 3432907"/>
                <a:gd name="connsiteY7" fmla="*/ 2145417 h 3669417"/>
                <a:gd name="connsiteX8" fmla="*/ 609600 w 3432907"/>
                <a:gd name="connsiteY8" fmla="*/ 11817 h 3669417"/>
                <a:gd name="connsiteX9" fmla="*/ 2794885 w 3432907"/>
                <a:gd name="connsiteY9" fmla="*/ 22140 h 3669417"/>
                <a:gd name="connsiteX10" fmla="*/ 2403158 w 3432907"/>
                <a:gd name="connsiteY10" fmla="*/ 499497 h 3669417"/>
                <a:gd name="connsiteX11" fmla="*/ 2965133 w 3432907"/>
                <a:gd name="connsiteY11" fmla="*/ 1524387 h 3669417"/>
                <a:gd name="connsiteX12" fmla="*/ 2928474 w 3432907"/>
                <a:gd name="connsiteY12" fmla="*/ 0 h 3669417"/>
                <a:gd name="connsiteX13" fmla="*/ 2794885 w 3432907"/>
                <a:gd name="connsiteY13" fmla="*/ 22140 h 3669417"/>
                <a:gd name="connsiteX0" fmla="*/ 609600 w 2981745"/>
                <a:gd name="connsiteY0" fmla="*/ 11495 h 3669095"/>
                <a:gd name="connsiteX1" fmla="*/ 0 w 2981745"/>
                <a:gd name="connsiteY1" fmla="*/ 11495 h 3669095"/>
                <a:gd name="connsiteX2" fmla="*/ 2133600 w 2981745"/>
                <a:gd name="connsiteY2" fmla="*/ 2145095 h 3669095"/>
                <a:gd name="connsiteX3" fmla="*/ 2133600 w 2981745"/>
                <a:gd name="connsiteY3" fmla="*/ 3516695 h 3669095"/>
                <a:gd name="connsiteX4" fmla="*/ 2286000 w 2981745"/>
                <a:gd name="connsiteY4" fmla="*/ 3669095 h 3669095"/>
                <a:gd name="connsiteX5" fmla="*/ 2590800 w 2981745"/>
                <a:gd name="connsiteY5" fmla="*/ 3669095 h 3669095"/>
                <a:gd name="connsiteX6" fmla="*/ 2743200 w 2981745"/>
                <a:gd name="connsiteY6" fmla="*/ 3516695 h 3669095"/>
                <a:gd name="connsiteX7" fmla="*/ 2743200 w 2981745"/>
                <a:gd name="connsiteY7" fmla="*/ 2145095 h 3669095"/>
                <a:gd name="connsiteX8" fmla="*/ 609600 w 2981745"/>
                <a:gd name="connsiteY8" fmla="*/ 11495 h 3669095"/>
                <a:gd name="connsiteX9" fmla="*/ 2794885 w 2981745"/>
                <a:gd name="connsiteY9" fmla="*/ 21818 h 3669095"/>
                <a:gd name="connsiteX10" fmla="*/ 2403158 w 2981745"/>
                <a:gd name="connsiteY10" fmla="*/ 499175 h 3669095"/>
                <a:gd name="connsiteX11" fmla="*/ 2965133 w 2981745"/>
                <a:gd name="connsiteY11" fmla="*/ 1524065 h 3669095"/>
                <a:gd name="connsiteX12" fmla="*/ 2794885 w 2981745"/>
                <a:gd name="connsiteY12" fmla="*/ 21818 h 3669095"/>
                <a:gd name="connsiteX0" fmla="*/ 609600 w 2965133"/>
                <a:gd name="connsiteY0" fmla="*/ 0 h 3657600"/>
                <a:gd name="connsiteX1" fmla="*/ 0 w 2965133"/>
                <a:gd name="connsiteY1" fmla="*/ 0 h 3657600"/>
                <a:gd name="connsiteX2" fmla="*/ 2133600 w 2965133"/>
                <a:gd name="connsiteY2" fmla="*/ 2133600 h 3657600"/>
                <a:gd name="connsiteX3" fmla="*/ 2133600 w 2965133"/>
                <a:gd name="connsiteY3" fmla="*/ 3505200 h 3657600"/>
                <a:gd name="connsiteX4" fmla="*/ 2286000 w 2965133"/>
                <a:gd name="connsiteY4" fmla="*/ 3657600 h 3657600"/>
                <a:gd name="connsiteX5" fmla="*/ 2590800 w 2965133"/>
                <a:gd name="connsiteY5" fmla="*/ 3657600 h 3657600"/>
                <a:gd name="connsiteX6" fmla="*/ 2743200 w 2965133"/>
                <a:gd name="connsiteY6" fmla="*/ 3505200 h 3657600"/>
                <a:gd name="connsiteX7" fmla="*/ 2743200 w 2965133"/>
                <a:gd name="connsiteY7" fmla="*/ 2133600 h 3657600"/>
                <a:gd name="connsiteX8" fmla="*/ 609600 w 2965133"/>
                <a:gd name="connsiteY8" fmla="*/ 0 h 3657600"/>
                <a:gd name="connsiteX9" fmla="*/ 2965133 w 2965133"/>
                <a:gd name="connsiteY9" fmla="*/ 1512570 h 3657600"/>
                <a:gd name="connsiteX10" fmla="*/ 2403158 w 2965133"/>
                <a:gd name="connsiteY10" fmla="*/ 487680 h 3657600"/>
                <a:gd name="connsiteX11" fmla="*/ 2965133 w 2965133"/>
                <a:gd name="connsiteY11" fmla="*/ 1512570 h 3657600"/>
                <a:gd name="connsiteX0" fmla="*/ 609600 w 2743200"/>
                <a:gd name="connsiteY0" fmla="*/ 0 h 3657600"/>
                <a:gd name="connsiteX1" fmla="*/ 0 w 2743200"/>
                <a:gd name="connsiteY1" fmla="*/ 0 h 3657600"/>
                <a:gd name="connsiteX2" fmla="*/ 2133600 w 2743200"/>
                <a:gd name="connsiteY2" fmla="*/ 2133600 h 3657600"/>
                <a:gd name="connsiteX3" fmla="*/ 2133600 w 2743200"/>
                <a:gd name="connsiteY3" fmla="*/ 3505200 h 3657600"/>
                <a:gd name="connsiteX4" fmla="*/ 2286000 w 2743200"/>
                <a:gd name="connsiteY4" fmla="*/ 3657600 h 3657600"/>
                <a:gd name="connsiteX5" fmla="*/ 2590800 w 2743200"/>
                <a:gd name="connsiteY5" fmla="*/ 3657600 h 3657600"/>
                <a:gd name="connsiteX6" fmla="*/ 2743200 w 2743200"/>
                <a:gd name="connsiteY6" fmla="*/ 3505200 h 3657600"/>
                <a:gd name="connsiteX7" fmla="*/ 2743200 w 2743200"/>
                <a:gd name="connsiteY7" fmla="*/ 2133600 h 3657600"/>
                <a:gd name="connsiteX8" fmla="*/ 609600 w 2743200"/>
                <a:gd name="connsiteY8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200" h="3657600">
                  <a:moveTo>
                    <a:pt x="609600" y="0"/>
                  </a:moveTo>
                  <a:lnTo>
                    <a:pt x="0" y="0"/>
                  </a:lnTo>
                  <a:cubicBezTo>
                    <a:pt x="0" y="1178243"/>
                    <a:pt x="955358" y="2133600"/>
                    <a:pt x="2133600" y="2133600"/>
                  </a:cubicBezTo>
                  <a:lnTo>
                    <a:pt x="2133600" y="3505200"/>
                  </a:lnTo>
                  <a:cubicBezTo>
                    <a:pt x="2133600" y="3589020"/>
                    <a:pt x="2202180" y="3657600"/>
                    <a:pt x="2286000" y="3657600"/>
                  </a:cubicBezTo>
                  <a:lnTo>
                    <a:pt x="2590800" y="3657600"/>
                  </a:lnTo>
                  <a:cubicBezTo>
                    <a:pt x="2674620" y="3657600"/>
                    <a:pt x="2743200" y="3589020"/>
                    <a:pt x="2743200" y="3505200"/>
                  </a:cubicBezTo>
                  <a:lnTo>
                    <a:pt x="2743200" y="2133600"/>
                  </a:lnTo>
                  <a:cubicBezTo>
                    <a:pt x="2743200" y="955358"/>
                    <a:pt x="1787843" y="0"/>
                    <a:pt x="609600" y="0"/>
                  </a:cubicBezTo>
                  <a:close/>
                </a:path>
              </a:pathLst>
            </a:custGeom>
            <a:solidFill>
              <a:srgbClr val="087472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53" name="Graphic 21">
              <a:extLst>
                <a:ext uri="{FF2B5EF4-FFF2-40B4-BE49-F238E27FC236}">
                  <a16:creationId xmlns:a16="http://schemas.microsoft.com/office/drawing/2014/main" id="{DD16A65C-6806-4808-81AB-C4A4E13BC0ED}"/>
                </a:ext>
              </a:extLst>
            </p:cNvPr>
            <p:cNvSpPr/>
            <p:nvPr/>
          </p:nvSpPr>
          <p:spPr>
            <a:xfrm>
              <a:off x="8452866" y="1887523"/>
              <a:ext cx="1827847" cy="1568134"/>
            </a:xfrm>
            <a:custGeom>
              <a:avLst/>
              <a:gdLst>
                <a:gd name="connsiteX0" fmla="*/ 609600 w 4876800"/>
                <a:gd name="connsiteY0" fmla="*/ 609600 h 4267200"/>
                <a:gd name="connsiteX1" fmla="*/ 0 w 4876800"/>
                <a:gd name="connsiteY1" fmla="*/ 609600 h 4267200"/>
                <a:gd name="connsiteX2" fmla="*/ 2133600 w 4876800"/>
                <a:gd name="connsiteY2" fmla="*/ 2743200 h 4267200"/>
                <a:gd name="connsiteX3" fmla="*/ 2133600 w 4876800"/>
                <a:gd name="connsiteY3" fmla="*/ 4114800 h 4267200"/>
                <a:gd name="connsiteX4" fmla="*/ 2286000 w 4876800"/>
                <a:gd name="connsiteY4" fmla="*/ 4267200 h 4267200"/>
                <a:gd name="connsiteX5" fmla="*/ 2590800 w 4876800"/>
                <a:gd name="connsiteY5" fmla="*/ 4267200 h 4267200"/>
                <a:gd name="connsiteX6" fmla="*/ 2743200 w 4876800"/>
                <a:gd name="connsiteY6" fmla="*/ 4114800 h 4267200"/>
                <a:gd name="connsiteX7" fmla="*/ 2743200 w 4876800"/>
                <a:gd name="connsiteY7" fmla="*/ 2743200 h 4267200"/>
                <a:gd name="connsiteX8" fmla="*/ 609600 w 4876800"/>
                <a:gd name="connsiteY8" fmla="*/ 609600 h 4267200"/>
                <a:gd name="connsiteX9" fmla="*/ 4267200 w 4876800"/>
                <a:gd name="connsiteY9" fmla="*/ 0 h 4267200"/>
                <a:gd name="connsiteX10" fmla="*/ 2403158 w 4876800"/>
                <a:gd name="connsiteY10" fmla="*/ 1097280 h 4267200"/>
                <a:gd name="connsiteX11" fmla="*/ 2965133 w 4876800"/>
                <a:gd name="connsiteY11" fmla="*/ 2122170 h 4267200"/>
                <a:gd name="connsiteX12" fmla="*/ 4876800 w 4876800"/>
                <a:gd name="connsiteY12" fmla="*/ 0 h 4267200"/>
                <a:gd name="connsiteX13" fmla="*/ 4267200 w 4876800"/>
                <a:gd name="connsiteY13" fmla="*/ 0 h 4267200"/>
                <a:gd name="connsiteX0" fmla="*/ 0 w 4267200"/>
                <a:gd name="connsiteY0" fmla="*/ 609600 h 4267200"/>
                <a:gd name="connsiteX1" fmla="*/ 1524000 w 4267200"/>
                <a:gd name="connsiteY1" fmla="*/ 2743200 h 4267200"/>
                <a:gd name="connsiteX2" fmla="*/ 1524000 w 4267200"/>
                <a:gd name="connsiteY2" fmla="*/ 4114800 h 4267200"/>
                <a:gd name="connsiteX3" fmla="*/ 1676400 w 4267200"/>
                <a:gd name="connsiteY3" fmla="*/ 4267200 h 4267200"/>
                <a:gd name="connsiteX4" fmla="*/ 1981200 w 4267200"/>
                <a:gd name="connsiteY4" fmla="*/ 4267200 h 4267200"/>
                <a:gd name="connsiteX5" fmla="*/ 2133600 w 4267200"/>
                <a:gd name="connsiteY5" fmla="*/ 4114800 h 4267200"/>
                <a:gd name="connsiteX6" fmla="*/ 2133600 w 4267200"/>
                <a:gd name="connsiteY6" fmla="*/ 2743200 h 4267200"/>
                <a:gd name="connsiteX7" fmla="*/ 0 w 4267200"/>
                <a:gd name="connsiteY7" fmla="*/ 609600 h 4267200"/>
                <a:gd name="connsiteX8" fmla="*/ 3657600 w 4267200"/>
                <a:gd name="connsiteY8" fmla="*/ 0 h 4267200"/>
                <a:gd name="connsiteX9" fmla="*/ 1793558 w 4267200"/>
                <a:gd name="connsiteY9" fmla="*/ 1097280 h 4267200"/>
                <a:gd name="connsiteX10" fmla="*/ 2355533 w 4267200"/>
                <a:gd name="connsiteY10" fmla="*/ 2122170 h 4267200"/>
                <a:gd name="connsiteX11" fmla="*/ 4267200 w 4267200"/>
                <a:gd name="connsiteY11" fmla="*/ 0 h 4267200"/>
                <a:gd name="connsiteX12" fmla="*/ 3657600 w 4267200"/>
                <a:gd name="connsiteY12" fmla="*/ 0 h 4267200"/>
                <a:gd name="connsiteX0" fmla="*/ 609600 w 2743200"/>
                <a:gd name="connsiteY0" fmla="*/ 2743200 h 4267200"/>
                <a:gd name="connsiteX1" fmla="*/ 0 w 2743200"/>
                <a:gd name="connsiteY1" fmla="*/ 2743200 h 4267200"/>
                <a:gd name="connsiteX2" fmla="*/ 0 w 2743200"/>
                <a:gd name="connsiteY2" fmla="*/ 4114800 h 4267200"/>
                <a:gd name="connsiteX3" fmla="*/ 152400 w 2743200"/>
                <a:gd name="connsiteY3" fmla="*/ 4267200 h 4267200"/>
                <a:gd name="connsiteX4" fmla="*/ 457200 w 2743200"/>
                <a:gd name="connsiteY4" fmla="*/ 4267200 h 4267200"/>
                <a:gd name="connsiteX5" fmla="*/ 609600 w 2743200"/>
                <a:gd name="connsiteY5" fmla="*/ 4114800 h 4267200"/>
                <a:gd name="connsiteX6" fmla="*/ 609600 w 2743200"/>
                <a:gd name="connsiteY6" fmla="*/ 2743200 h 4267200"/>
                <a:gd name="connsiteX7" fmla="*/ 2133600 w 2743200"/>
                <a:gd name="connsiteY7" fmla="*/ 0 h 4267200"/>
                <a:gd name="connsiteX8" fmla="*/ 269558 w 2743200"/>
                <a:gd name="connsiteY8" fmla="*/ 1097280 h 4267200"/>
                <a:gd name="connsiteX9" fmla="*/ 831533 w 2743200"/>
                <a:gd name="connsiteY9" fmla="*/ 2122170 h 4267200"/>
                <a:gd name="connsiteX10" fmla="*/ 2743200 w 2743200"/>
                <a:gd name="connsiteY10" fmla="*/ 0 h 4267200"/>
                <a:gd name="connsiteX11" fmla="*/ 2133600 w 2743200"/>
                <a:gd name="connsiteY11" fmla="*/ 0 h 4267200"/>
                <a:gd name="connsiteX0" fmla="*/ 609600 w 2743200"/>
                <a:gd name="connsiteY0" fmla="*/ 2743200 h 4267200"/>
                <a:gd name="connsiteX1" fmla="*/ 0 w 2743200"/>
                <a:gd name="connsiteY1" fmla="*/ 4114800 h 4267200"/>
                <a:gd name="connsiteX2" fmla="*/ 152400 w 2743200"/>
                <a:gd name="connsiteY2" fmla="*/ 4267200 h 4267200"/>
                <a:gd name="connsiteX3" fmla="*/ 457200 w 2743200"/>
                <a:gd name="connsiteY3" fmla="*/ 4267200 h 4267200"/>
                <a:gd name="connsiteX4" fmla="*/ 609600 w 2743200"/>
                <a:gd name="connsiteY4" fmla="*/ 4114800 h 4267200"/>
                <a:gd name="connsiteX5" fmla="*/ 609600 w 2743200"/>
                <a:gd name="connsiteY5" fmla="*/ 2743200 h 4267200"/>
                <a:gd name="connsiteX6" fmla="*/ 2133600 w 2743200"/>
                <a:gd name="connsiteY6" fmla="*/ 0 h 4267200"/>
                <a:gd name="connsiteX7" fmla="*/ 269558 w 2743200"/>
                <a:gd name="connsiteY7" fmla="*/ 1097280 h 4267200"/>
                <a:gd name="connsiteX8" fmla="*/ 831533 w 2743200"/>
                <a:gd name="connsiteY8" fmla="*/ 2122170 h 4267200"/>
                <a:gd name="connsiteX9" fmla="*/ 2743200 w 2743200"/>
                <a:gd name="connsiteY9" fmla="*/ 0 h 4267200"/>
                <a:gd name="connsiteX10" fmla="*/ 2133600 w 2743200"/>
                <a:gd name="connsiteY10" fmla="*/ 0 h 4267200"/>
                <a:gd name="connsiteX0" fmla="*/ 610812 w 2744412"/>
                <a:gd name="connsiteY0" fmla="*/ 2743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610812 w 2744412"/>
                <a:gd name="connsiteY3" fmla="*/ 4114800 h 4287269"/>
                <a:gd name="connsiteX4" fmla="*/ 610812 w 2744412"/>
                <a:gd name="connsiteY4" fmla="*/ 2743200 h 4287269"/>
                <a:gd name="connsiteX5" fmla="*/ 2134812 w 2744412"/>
                <a:gd name="connsiteY5" fmla="*/ 0 h 4287269"/>
                <a:gd name="connsiteX6" fmla="*/ 270770 w 2744412"/>
                <a:gd name="connsiteY6" fmla="*/ 1097280 h 4287269"/>
                <a:gd name="connsiteX7" fmla="*/ 832745 w 2744412"/>
                <a:gd name="connsiteY7" fmla="*/ 2122170 h 4287269"/>
                <a:gd name="connsiteX8" fmla="*/ 2744412 w 2744412"/>
                <a:gd name="connsiteY8" fmla="*/ 0 h 4287269"/>
                <a:gd name="connsiteX9" fmla="*/ 2134812 w 2744412"/>
                <a:gd name="connsiteY9" fmla="*/ 0 h 4287269"/>
                <a:gd name="connsiteX0" fmla="*/ 610812 w 2744412"/>
                <a:gd name="connsiteY0" fmla="*/ 2743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610812 w 2744412"/>
                <a:gd name="connsiteY3" fmla="*/ 2743200 h 4287269"/>
                <a:gd name="connsiteX4" fmla="*/ 2134812 w 2744412"/>
                <a:gd name="connsiteY4" fmla="*/ 0 h 4287269"/>
                <a:gd name="connsiteX5" fmla="*/ 270770 w 2744412"/>
                <a:gd name="connsiteY5" fmla="*/ 1097280 h 4287269"/>
                <a:gd name="connsiteX6" fmla="*/ 832745 w 2744412"/>
                <a:gd name="connsiteY6" fmla="*/ 2122170 h 4287269"/>
                <a:gd name="connsiteX7" fmla="*/ 2744412 w 2744412"/>
                <a:gd name="connsiteY7" fmla="*/ 0 h 4287269"/>
                <a:gd name="connsiteX8" fmla="*/ 2134812 w 2744412"/>
                <a:gd name="connsiteY8" fmla="*/ 0 h 4287269"/>
                <a:gd name="connsiteX0" fmla="*/ 458412 w 2744412"/>
                <a:gd name="connsiteY0" fmla="*/ 4267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2134812 w 2744412"/>
                <a:gd name="connsiteY3" fmla="*/ 0 h 4287269"/>
                <a:gd name="connsiteX4" fmla="*/ 270770 w 2744412"/>
                <a:gd name="connsiteY4" fmla="*/ 1097280 h 4287269"/>
                <a:gd name="connsiteX5" fmla="*/ 832745 w 2744412"/>
                <a:gd name="connsiteY5" fmla="*/ 2122170 h 4287269"/>
                <a:gd name="connsiteX6" fmla="*/ 2744412 w 2744412"/>
                <a:gd name="connsiteY6" fmla="*/ 0 h 4287269"/>
                <a:gd name="connsiteX7" fmla="*/ 2134812 w 2744412"/>
                <a:gd name="connsiteY7" fmla="*/ 0 h 4287269"/>
                <a:gd name="connsiteX0" fmla="*/ 1864042 w 2473642"/>
                <a:gd name="connsiteY0" fmla="*/ 0 h 2122170"/>
                <a:gd name="connsiteX1" fmla="*/ 0 w 2473642"/>
                <a:gd name="connsiteY1" fmla="*/ 1097280 h 2122170"/>
                <a:gd name="connsiteX2" fmla="*/ 561975 w 2473642"/>
                <a:gd name="connsiteY2" fmla="*/ 2122170 h 2122170"/>
                <a:gd name="connsiteX3" fmla="*/ 2473642 w 2473642"/>
                <a:gd name="connsiteY3" fmla="*/ 0 h 2122170"/>
                <a:gd name="connsiteX4" fmla="*/ 1864042 w 2473642"/>
                <a:gd name="connsiteY4" fmla="*/ 0 h 21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642" h="2122170">
                  <a:moveTo>
                    <a:pt x="1864042" y="0"/>
                  </a:moveTo>
                  <a:cubicBezTo>
                    <a:pt x="1062037" y="0"/>
                    <a:pt x="364807" y="442913"/>
                    <a:pt x="0" y="1097280"/>
                  </a:cubicBezTo>
                  <a:cubicBezTo>
                    <a:pt x="263842" y="1384935"/>
                    <a:pt x="459105" y="1734503"/>
                    <a:pt x="561975" y="2122170"/>
                  </a:cubicBezTo>
                  <a:cubicBezTo>
                    <a:pt x="1635442" y="2010728"/>
                    <a:pt x="2473642" y="1103948"/>
                    <a:pt x="2473642" y="0"/>
                  </a:cubicBezTo>
                  <a:lnTo>
                    <a:pt x="1864042" y="0"/>
                  </a:lnTo>
                  <a:close/>
                </a:path>
              </a:pathLst>
            </a:custGeom>
            <a:solidFill>
              <a:srgbClr val="06BAB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F9F16D2-14F1-4477-92CE-A6FC6C779A02}"/>
              </a:ext>
            </a:extLst>
          </p:cNvPr>
          <p:cNvSpPr txBox="1"/>
          <p:nvPr/>
        </p:nvSpPr>
        <p:spPr>
          <a:xfrm>
            <a:off x="4159113" y="2957097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3BCFC6-3F9D-4DE6-B197-C8539411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766" y="4384110"/>
            <a:ext cx="718573" cy="6387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BF76CC-CF2C-4302-B547-097BDBE6549E}"/>
              </a:ext>
            </a:extLst>
          </p:cNvPr>
          <p:cNvSpPr txBox="1"/>
          <p:nvPr/>
        </p:nvSpPr>
        <p:spPr>
          <a:xfrm>
            <a:off x="4103065" y="4100195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AC3B2-A2D9-4671-AD51-097027139F6C}"/>
              </a:ext>
            </a:extLst>
          </p:cNvPr>
          <p:cNvGrpSpPr/>
          <p:nvPr/>
        </p:nvGrpSpPr>
        <p:grpSpPr>
          <a:xfrm>
            <a:off x="3190298" y="5373077"/>
            <a:ext cx="846464" cy="846464"/>
            <a:chOff x="2973840" y="5139080"/>
            <a:chExt cx="1200329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B16CD5-FD36-4E50-A70D-C782F411A039}"/>
                </a:ext>
              </a:extLst>
            </p:cNvPr>
            <p:cNvSpPr/>
            <p:nvPr/>
          </p:nvSpPr>
          <p:spPr>
            <a:xfrm>
              <a:off x="2973840" y="5139080"/>
              <a:ext cx="1200329" cy="1200329"/>
            </a:xfrm>
            <a:prstGeom prst="ellipse">
              <a:avLst/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DF8F3B3-0855-4BEE-A8DC-756D51564BE2}"/>
                </a:ext>
              </a:extLst>
            </p:cNvPr>
            <p:cNvGrpSpPr/>
            <p:nvPr/>
          </p:nvGrpSpPr>
          <p:grpSpPr>
            <a:xfrm>
              <a:off x="3165814" y="5322551"/>
              <a:ext cx="819078" cy="876836"/>
              <a:chOff x="6612949" y="1138936"/>
              <a:chExt cx="3667764" cy="3926399"/>
            </a:xfrm>
          </p:grpSpPr>
          <p:sp>
            <p:nvSpPr>
              <p:cNvPr id="60" name="Graphic 9">
                <a:extLst>
                  <a:ext uri="{FF2B5EF4-FFF2-40B4-BE49-F238E27FC236}">
                    <a16:creationId xmlns:a16="http://schemas.microsoft.com/office/drawing/2014/main" id="{A3A1B9F8-DB33-4705-8C80-F68B7BD2D605}"/>
                  </a:ext>
                </a:extLst>
              </p:cNvPr>
              <p:cNvSpPr/>
              <p:nvPr/>
            </p:nvSpPr>
            <p:spPr>
              <a:xfrm>
                <a:off x="6612949" y="2293567"/>
                <a:ext cx="2078826" cy="2771768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rgbClr val="08747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61" name="Graphic 21">
                <a:extLst>
                  <a:ext uri="{FF2B5EF4-FFF2-40B4-BE49-F238E27FC236}">
                    <a16:creationId xmlns:a16="http://schemas.microsoft.com/office/drawing/2014/main" id="{6A4E22D1-4382-4D4A-B45C-72D78462DC23}"/>
                  </a:ext>
                </a:extLst>
              </p:cNvPr>
              <p:cNvSpPr/>
              <p:nvPr/>
            </p:nvSpPr>
            <p:spPr>
              <a:xfrm>
                <a:off x="8452866" y="1887523"/>
                <a:ext cx="1827847" cy="156813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rgbClr val="06BAB3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62" name="Graphic 26">
                <a:extLst>
                  <a:ext uri="{FF2B5EF4-FFF2-40B4-BE49-F238E27FC236}">
                    <a16:creationId xmlns:a16="http://schemas.microsoft.com/office/drawing/2014/main" id="{D1B33ABF-D7D2-45AA-AE41-373605C35C81}"/>
                  </a:ext>
                </a:extLst>
              </p:cNvPr>
              <p:cNvSpPr/>
              <p:nvPr/>
            </p:nvSpPr>
            <p:spPr>
              <a:xfrm rot="20865032">
                <a:off x="7586606" y="1138936"/>
                <a:ext cx="1144824" cy="1411584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rgbClr val="3FE6E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8886733-5B05-4527-925B-6DFE61BB75D5}"/>
              </a:ext>
            </a:extLst>
          </p:cNvPr>
          <p:cNvSpPr txBox="1"/>
          <p:nvPr/>
        </p:nvSpPr>
        <p:spPr>
          <a:xfrm>
            <a:off x="4159113" y="5242051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</p:spTree>
    <p:extLst>
      <p:ext uri="{BB962C8B-B14F-4D97-AF65-F5344CB8AC3E}">
        <p14:creationId xmlns:p14="http://schemas.microsoft.com/office/powerpoint/2010/main" val="146026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C668D8F-AA51-4596-BA1A-5553919ED141}"/>
              </a:ext>
            </a:extLst>
          </p:cNvPr>
          <p:cNvGrpSpPr/>
          <p:nvPr/>
        </p:nvGrpSpPr>
        <p:grpSpPr>
          <a:xfrm>
            <a:off x="3096073" y="396029"/>
            <a:ext cx="846464" cy="1097833"/>
            <a:chOff x="6612949" y="1138936"/>
            <a:chExt cx="3790394" cy="49160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D1C695-069F-4237-B7D0-C838D26FEBD8}"/>
                </a:ext>
              </a:extLst>
            </p:cNvPr>
            <p:cNvGrpSpPr/>
            <p:nvPr/>
          </p:nvGrpSpPr>
          <p:grpSpPr>
            <a:xfrm>
              <a:off x="6674264" y="1138936"/>
              <a:ext cx="3667764" cy="3926399"/>
              <a:chOff x="6612949" y="1138936"/>
              <a:chExt cx="3667764" cy="3926399"/>
            </a:xfrm>
          </p:grpSpPr>
          <p:sp>
            <p:nvSpPr>
              <p:cNvPr id="14" name="Graphic 9">
                <a:extLst>
                  <a:ext uri="{FF2B5EF4-FFF2-40B4-BE49-F238E27FC236}">
                    <a16:creationId xmlns:a16="http://schemas.microsoft.com/office/drawing/2014/main" id="{FAA60D57-6874-4338-952C-0E4EC605FF35}"/>
                  </a:ext>
                </a:extLst>
              </p:cNvPr>
              <p:cNvSpPr/>
              <p:nvPr/>
            </p:nvSpPr>
            <p:spPr>
              <a:xfrm>
                <a:off x="6612949" y="2293567"/>
                <a:ext cx="2078826" cy="2771768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rgbClr val="08747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Graphic 21">
                <a:extLst>
                  <a:ext uri="{FF2B5EF4-FFF2-40B4-BE49-F238E27FC236}">
                    <a16:creationId xmlns:a16="http://schemas.microsoft.com/office/drawing/2014/main" id="{0C21B3B2-775B-4DEC-AF41-A812635F4AC3}"/>
                  </a:ext>
                </a:extLst>
              </p:cNvPr>
              <p:cNvSpPr/>
              <p:nvPr/>
            </p:nvSpPr>
            <p:spPr>
              <a:xfrm>
                <a:off x="8452866" y="1887523"/>
                <a:ext cx="1827847" cy="156813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rgbClr val="06BAB3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Graphic 26">
                <a:extLst>
                  <a:ext uri="{FF2B5EF4-FFF2-40B4-BE49-F238E27FC236}">
                    <a16:creationId xmlns:a16="http://schemas.microsoft.com/office/drawing/2014/main" id="{21BE4192-96C8-4280-AB4C-7B9CBC9DB4EB}"/>
                  </a:ext>
                </a:extLst>
              </p:cNvPr>
              <p:cNvSpPr/>
              <p:nvPr/>
            </p:nvSpPr>
            <p:spPr>
              <a:xfrm rot="20865032">
                <a:off x="7586606" y="1138936"/>
                <a:ext cx="1144824" cy="1411584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rgbClr val="3FE6E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DDAC9499-B5ED-498F-934E-F2D728DFF307}"/>
                </a:ext>
              </a:extLst>
            </p:cNvPr>
            <p:cNvSpPr/>
            <p:nvPr/>
          </p:nvSpPr>
          <p:spPr>
            <a:xfrm rot="5400000">
              <a:off x="7910245" y="3561842"/>
              <a:ext cx="1195802" cy="3790394"/>
            </a:xfrm>
            <a:prstGeom prst="pie">
              <a:avLst>
                <a:gd name="adj1" fmla="val 5423674"/>
                <a:gd name="adj2" fmla="val 16200000"/>
              </a:avLst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90EAA49-ECB4-43CA-8AFA-60190CF29833}"/>
              </a:ext>
            </a:extLst>
          </p:cNvPr>
          <p:cNvSpPr txBox="1"/>
          <p:nvPr/>
        </p:nvSpPr>
        <p:spPr>
          <a:xfrm>
            <a:off x="4103065" y="315529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DD560E-731E-41AA-BBB4-F848FF7FAF6C}"/>
              </a:ext>
            </a:extLst>
          </p:cNvPr>
          <p:cNvGrpSpPr/>
          <p:nvPr/>
        </p:nvGrpSpPr>
        <p:grpSpPr>
          <a:xfrm>
            <a:off x="3164466" y="1889916"/>
            <a:ext cx="819078" cy="876836"/>
            <a:chOff x="6612949" y="1138936"/>
            <a:chExt cx="3667764" cy="3926399"/>
          </a:xfrm>
        </p:grpSpPr>
        <p:sp>
          <p:nvSpPr>
            <p:cNvPr id="47" name="Graphic 9">
              <a:extLst>
                <a:ext uri="{FF2B5EF4-FFF2-40B4-BE49-F238E27FC236}">
                  <a16:creationId xmlns:a16="http://schemas.microsoft.com/office/drawing/2014/main" id="{C4CA8402-E065-4A89-A59F-51D82AE365B3}"/>
                </a:ext>
              </a:extLst>
            </p:cNvPr>
            <p:cNvSpPr/>
            <p:nvPr/>
          </p:nvSpPr>
          <p:spPr>
            <a:xfrm>
              <a:off x="6612949" y="2293567"/>
              <a:ext cx="2078826" cy="2771768"/>
            </a:xfrm>
            <a:custGeom>
              <a:avLst/>
              <a:gdLst>
                <a:gd name="connsiteX0" fmla="*/ 609600 w 4876800"/>
                <a:gd name="connsiteY0" fmla="*/ 609600 h 4267200"/>
                <a:gd name="connsiteX1" fmla="*/ 0 w 4876800"/>
                <a:gd name="connsiteY1" fmla="*/ 609600 h 4267200"/>
                <a:gd name="connsiteX2" fmla="*/ 2133600 w 4876800"/>
                <a:gd name="connsiteY2" fmla="*/ 2743200 h 4267200"/>
                <a:gd name="connsiteX3" fmla="*/ 2133600 w 4876800"/>
                <a:gd name="connsiteY3" fmla="*/ 4114800 h 4267200"/>
                <a:gd name="connsiteX4" fmla="*/ 2286000 w 4876800"/>
                <a:gd name="connsiteY4" fmla="*/ 4267200 h 4267200"/>
                <a:gd name="connsiteX5" fmla="*/ 2590800 w 4876800"/>
                <a:gd name="connsiteY5" fmla="*/ 4267200 h 4267200"/>
                <a:gd name="connsiteX6" fmla="*/ 2743200 w 4876800"/>
                <a:gd name="connsiteY6" fmla="*/ 4114800 h 4267200"/>
                <a:gd name="connsiteX7" fmla="*/ 2743200 w 4876800"/>
                <a:gd name="connsiteY7" fmla="*/ 2743200 h 4267200"/>
                <a:gd name="connsiteX8" fmla="*/ 609600 w 4876800"/>
                <a:gd name="connsiteY8" fmla="*/ 609600 h 4267200"/>
                <a:gd name="connsiteX9" fmla="*/ 4267200 w 4876800"/>
                <a:gd name="connsiteY9" fmla="*/ 0 h 4267200"/>
                <a:gd name="connsiteX10" fmla="*/ 2403158 w 4876800"/>
                <a:gd name="connsiteY10" fmla="*/ 1097280 h 4267200"/>
                <a:gd name="connsiteX11" fmla="*/ 2965133 w 4876800"/>
                <a:gd name="connsiteY11" fmla="*/ 2122170 h 4267200"/>
                <a:gd name="connsiteX12" fmla="*/ 4876800 w 4876800"/>
                <a:gd name="connsiteY12" fmla="*/ 0 h 4267200"/>
                <a:gd name="connsiteX13" fmla="*/ 4267200 w 4876800"/>
                <a:gd name="connsiteY13" fmla="*/ 0 h 4267200"/>
                <a:gd name="connsiteX0" fmla="*/ 609600 w 4267200"/>
                <a:gd name="connsiteY0" fmla="*/ 609600 h 4267200"/>
                <a:gd name="connsiteX1" fmla="*/ 0 w 4267200"/>
                <a:gd name="connsiteY1" fmla="*/ 609600 h 4267200"/>
                <a:gd name="connsiteX2" fmla="*/ 2133600 w 4267200"/>
                <a:gd name="connsiteY2" fmla="*/ 2743200 h 4267200"/>
                <a:gd name="connsiteX3" fmla="*/ 2133600 w 4267200"/>
                <a:gd name="connsiteY3" fmla="*/ 4114800 h 4267200"/>
                <a:gd name="connsiteX4" fmla="*/ 2286000 w 4267200"/>
                <a:gd name="connsiteY4" fmla="*/ 4267200 h 4267200"/>
                <a:gd name="connsiteX5" fmla="*/ 2590800 w 4267200"/>
                <a:gd name="connsiteY5" fmla="*/ 4267200 h 4267200"/>
                <a:gd name="connsiteX6" fmla="*/ 2743200 w 4267200"/>
                <a:gd name="connsiteY6" fmla="*/ 4114800 h 4267200"/>
                <a:gd name="connsiteX7" fmla="*/ 2743200 w 4267200"/>
                <a:gd name="connsiteY7" fmla="*/ 2743200 h 4267200"/>
                <a:gd name="connsiteX8" fmla="*/ 609600 w 4267200"/>
                <a:gd name="connsiteY8" fmla="*/ 609600 h 4267200"/>
                <a:gd name="connsiteX9" fmla="*/ 4267200 w 4267200"/>
                <a:gd name="connsiteY9" fmla="*/ 0 h 4267200"/>
                <a:gd name="connsiteX10" fmla="*/ 2403158 w 4267200"/>
                <a:gd name="connsiteY10" fmla="*/ 1097280 h 4267200"/>
                <a:gd name="connsiteX11" fmla="*/ 2965133 w 4267200"/>
                <a:gd name="connsiteY11" fmla="*/ 2122170 h 4267200"/>
                <a:gd name="connsiteX12" fmla="*/ 2928474 w 4267200"/>
                <a:gd name="connsiteY12" fmla="*/ 597783 h 4267200"/>
                <a:gd name="connsiteX13" fmla="*/ 4267200 w 4267200"/>
                <a:gd name="connsiteY13" fmla="*/ 0 h 4267200"/>
                <a:gd name="connsiteX0" fmla="*/ 609600 w 3432907"/>
                <a:gd name="connsiteY0" fmla="*/ 11817 h 3669417"/>
                <a:gd name="connsiteX1" fmla="*/ 0 w 3432907"/>
                <a:gd name="connsiteY1" fmla="*/ 11817 h 3669417"/>
                <a:gd name="connsiteX2" fmla="*/ 2133600 w 3432907"/>
                <a:gd name="connsiteY2" fmla="*/ 2145417 h 3669417"/>
                <a:gd name="connsiteX3" fmla="*/ 2133600 w 3432907"/>
                <a:gd name="connsiteY3" fmla="*/ 3517017 h 3669417"/>
                <a:gd name="connsiteX4" fmla="*/ 2286000 w 3432907"/>
                <a:gd name="connsiteY4" fmla="*/ 3669417 h 3669417"/>
                <a:gd name="connsiteX5" fmla="*/ 2590800 w 3432907"/>
                <a:gd name="connsiteY5" fmla="*/ 3669417 h 3669417"/>
                <a:gd name="connsiteX6" fmla="*/ 2743200 w 3432907"/>
                <a:gd name="connsiteY6" fmla="*/ 3517017 h 3669417"/>
                <a:gd name="connsiteX7" fmla="*/ 2743200 w 3432907"/>
                <a:gd name="connsiteY7" fmla="*/ 2145417 h 3669417"/>
                <a:gd name="connsiteX8" fmla="*/ 609600 w 3432907"/>
                <a:gd name="connsiteY8" fmla="*/ 11817 h 3669417"/>
                <a:gd name="connsiteX9" fmla="*/ 2794885 w 3432907"/>
                <a:gd name="connsiteY9" fmla="*/ 22140 h 3669417"/>
                <a:gd name="connsiteX10" fmla="*/ 2403158 w 3432907"/>
                <a:gd name="connsiteY10" fmla="*/ 499497 h 3669417"/>
                <a:gd name="connsiteX11" fmla="*/ 2965133 w 3432907"/>
                <a:gd name="connsiteY11" fmla="*/ 1524387 h 3669417"/>
                <a:gd name="connsiteX12" fmla="*/ 2928474 w 3432907"/>
                <a:gd name="connsiteY12" fmla="*/ 0 h 3669417"/>
                <a:gd name="connsiteX13" fmla="*/ 2794885 w 3432907"/>
                <a:gd name="connsiteY13" fmla="*/ 22140 h 3669417"/>
                <a:gd name="connsiteX0" fmla="*/ 609600 w 2981745"/>
                <a:gd name="connsiteY0" fmla="*/ 11495 h 3669095"/>
                <a:gd name="connsiteX1" fmla="*/ 0 w 2981745"/>
                <a:gd name="connsiteY1" fmla="*/ 11495 h 3669095"/>
                <a:gd name="connsiteX2" fmla="*/ 2133600 w 2981745"/>
                <a:gd name="connsiteY2" fmla="*/ 2145095 h 3669095"/>
                <a:gd name="connsiteX3" fmla="*/ 2133600 w 2981745"/>
                <a:gd name="connsiteY3" fmla="*/ 3516695 h 3669095"/>
                <a:gd name="connsiteX4" fmla="*/ 2286000 w 2981745"/>
                <a:gd name="connsiteY4" fmla="*/ 3669095 h 3669095"/>
                <a:gd name="connsiteX5" fmla="*/ 2590800 w 2981745"/>
                <a:gd name="connsiteY5" fmla="*/ 3669095 h 3669095"/>
                <a:gd name="connsiteX6" fmla="*/ 2743200 w 2981745"/>
                <a:gd name="connsiteY6" fmla="*/ 3516695 h 3669095"/>
                <a:gd name="connsiteX7" fmla="*/ 2743200 w 2981745"/>
                <a:gd name="connsiteY7" fmla="*/ 2145095 h 3669095"/>
                <a:gd name="connsiteX8" fmla="*/ 609600 w 2981745"/>
                <a:gd name="connsiteY8" fmla="*/ 11495 h 3669095"/>
                <a:gd name="connsiteX9" fmla="*/ 2794885 w 2981745"/>
                <a:gd name="connsiteY9" fmla="*/ 21818 h 3669095"/>
                <a:gd name="connsiteX10" fmla="*/ 2403158 w 2981745"/>
                <a:gd name="connsiteY10" fmla="*/ 499175 h 3669095"/>
                <a:gd name="connsiteX11" fmla="*/ 2965133 w 2981745"/>
                <a:gd name="connsiteY11" fmla="*/ 1524065 h 3669095"/>
                <a:gd name="connsiteX12" fmla="*/ 2794885 w 2981745"/>
                <a:gd name="connsiteY12" fmla="*/ 21818 h 3669095"/>
                <a:gd name="connsiteX0" fmla="*/ 609600 w 2965133"/>
                <a:gd name="connsiteY0" fmla="*/ 0 h 3657600"/>
                <a:gd name="connsiteX1" fmla="*/ 0 w 2965133"/>
                <a:gd name="connsiteY1" fmla="*/ 0 h 3657600"/>
                <a:gd name="connsiteX2" fmla="*/ 2133600 w 2965133"/>
                <a:gd name="connsiteY2" fmla="*/ 2133600 h 3657600"/>
                <a:gd name="connsiteX3" fmla="*/ 2133600 w 2965133"/>
                <a:gd name="connsiteY3" fmla="*/ 3505200 h 3657600"/>
                <a:gd name="connsiteX4" fmla="*/ 2286000 w 2965133"/>
                <a:gd name="connsiteY4" fmla="*/ 3657600 h 3657600"/>
                <a:gd name="connsiteX5" fmla="*/ 2590800 w 2965133"/>
                <a:gd name="connsiteY5" fmla="*/ 3657600 h 3657600"/>
                <a:gd name="connsiteX6" fmla="*/ 2743200 w 2965133"/>
                <a:gd name="connsiteY6" fmla="*/ 3505200 h 3657600"/>
                <a:gd name="connsiteX7" fmla="*/ 2743200 w 2965133"/>
                <a:gd name="connsiteY7" fmla="*/ 2133600 h 3657600"/>
                <a:gd name="connsiteX8" fmla="*/ 609600 w 2965133"/>
                <a:gd name="connsiteY8" fmla="*/ 0 h 3657600"/>
                <a:gd name="connsiteX9" fmla="*/ 2965133 w 2965133"/>
                <a:gd name="connsiteY9" fmla="*/ 1512570 h 3657600"/>
                <a:gd name="connsiteX10" fmla="*/ 2403158 w 2965133"/>
                <a:gd name="connsiteY10" fmla="*/ 487680 h 3657600"/>
                <a:gd name="connsiteX11" fmla="*/ 2965133 w 2965133"/>
                <a:gd name="connsiteY11" fmla="*/ 1512570 h 3657600"/>
                <a:gd name="connsiteX0" fmla="*/ 609600 w 2743200"/>
                <a:gd name="connsiteY0" fmla="*/ 0 h 3657600"/>
                <a:gd name="connsiteX1" fmla="*/ 0 w 2743200"/>
                <a:gd name="connsiteY1" fmla="*/ 0 h 3657600"/>
                <a:gd name="connsiteX2" fmla="*/ 2133600 w 2743200"/>
                <a:gd name="connsiteY2" fmla="*/ 2133600 h 3657600"/>
                <a:gd name="connsiteX3" fmla="*/ 2133600 w 2743200"/>
                <a:gd name="connsiteY3" fmla="*/ 3505200 h 3657600"/>
                <a:gd name="connsiteX4" fmla="*/ 2286000 w 2743200"/>
                <a:gd name="connsiteY4" fmla="*/ 3657600 h 3657600"/>
                <a:gd name="connsiteX5" fmla="*/ 2590800 w 2743200"/>
                <a:gd name="connsiteY5" fmla="*/ 3657600 h 3657600"/>
                <a:gd name="connsiteX6" fmla="*/ 2743200 w 2743200"/>
                <a:gd name="connsiteY6" fmla="*/ 3505200 h 3657600"/>
                <a:gd name="connsiteX7" fmla="*/ 2743200 w 2743200"/>
                <a:gd name="connsiteY7" fmla="*/ 2133600 h 3657600"/>
                <a:gd name="connsiteX8" fmla="*/ 609600 w 2743200"/>
                <a:gd name="connsiteY8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200" h="3657600">
                  <a:moveTo>
                    <a:pt x="609600" y="0"/>
                  </a:moveTo>
                  <a:lnTo>
                    <a:pt x="0" y="0"/>
                  </a:lnTo>
                  <a:cubicBezTo>
                    <a:pt x="0" y="1178243"/>
                    <a:pt x="955358" y="2133600"/>
                    <a:pt x="2133600" y="2133600"/>
                  </a:cubicBezTo>
                  <a:lnTo>
                    <a:pt x="2133600" y="3505200"/>
                  </a:lnTo>
                  <a:cubicBezTo>
                    <a:pt x="2133600" y="3589020"/>
                    <a:pt x="2202180" y="3657600"/>
                    <a:pt x="2286000" y="3657600"/>
                  </a:cubicBezTo>
                  <a:lnTo>
                    <a:pt x="2590800" y="3657600"/>
                  </a:lnTo>
                  <a:cubicBezTo>
                    <a:pt x="2674620" y="3657600"/>
                    <a:pt x="2743200" y="3589020"/>
                    <a:pt x="2743200" y="3505200"/>
                  </a:cubicBezTo>
                  <a:lnTo>
                    <a:pt x="2743200" y="2133600"/>
                  </a:lnTo>
                  <a:cubicBezTo>
                    <a:pt x="2743200" y="955358"/>
                    <a:pt x="1787843" y="0"/>
                    <a:pt x="609600" y="0"/>
                  </a:cubicBezTo>
                  <a:close/>
                </a:path>
              </a:pathLst>
            </a:custGeom>
            <a:solidFill>
              <a:srgbClr val="087472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48" name="Graphic 21">
              <a:extLst>
                <a:ext uri="{FF2B5EF4-FFF2-40B4-BE49-F238E27FC236}">
                  <a16:creationId xmlns:a16="http://schemas.microsoft.com/office/drawing/2014/main" id="{CD8B37D7-D6FC-4BD8-A254-82710A14EDEF}"/>
                </a:ext>
              </a:extLst>
            </p:cNvPr>
            <p:cNvSpPr/>
            <p:nvPr/>
          </p:nvSpPr>
          <p:spPr>
            <a:xfrm>
              <a:off x="8452866" y="1887523"/>
              <a:ext cx="1827847" cy="1568134"/>
            </a:xfrm>
            <a:custGeom>
              <a:avLst/>
              <a:gdLst>
                <a:gd name="connsiteX0" fmla="*/ 609600 w 4876800"/>
                <a:gd name="connsiteY0" fmla="*/ 609600 h 4267200"/>
                <a:gd name="connsiteX1" fmla="*/ 0 w 4876800"/>
                <a:gd name="connsiteY1" fmla="*/ 609600 h 4267200"/>
                <a:gd name="connsiteX2" fmla="*/ 2133600 w 4876800"/>
                <a:gd name="connsiteY2" fmla="*/ 2743200 h 4267200"/>
                <a:gd name="connsiteX3" fmla="*/ 2133600 w 4876800"/>
                <a:gd name="connsiteY3" fmla="*/ 4114800 h 4267200"/>
                <a:gd name="connsiteX4" fmla="*/ 2286000 w 4876800"/>
                <a:gd name="connsiteY4" fmla="*/ 4267200 h 4267200"/>
                <a:gd name="connsiteX5" fmla="*/ 2590800 w 4876800"/>
                <a:gd name="connsiteY5" fmla="*/ 4267200 h 4267200"/>
                <a:gd name="connsiteX6" fmla="*/ 2743200 w 4876800"/>
                <a:gd name="connsiteY6" fmla="*/ 4114800 h 4267200"/>
                <a:gd name="connsiteX7" fmla="*/ 2743200 w 4876800"/>
                <a:gd name="connsiteY7" fmla="*/ 2743200 h 4267200"/>
                <a:gd name="connsiteX8" fmla="*/ 609600 w 4876800"/>
                <a:gd name="connsiteY8" fmla="*/ 609600 h 4267200"/>
                <a:gd name="connsiteX9" fmla="*/ 4267200 w 4876800"/>
                <a:gd name="connsiteY9" fmla="*/ 0 h 4267200"/>
                <a:gd name="connsiteX10" fmla="*/ 2403158 w 4876800"/>
                <a:gd name="connsiteY10" fmla="*/ 1097280 h 4267200"/>
                <a:gd name="connsiteX11" fmla="*/ 2965133 w 4876800"/>
                <a:gd name="connsiteY11" fmla="*/ 2122170 h 4267200"/>
                <a:gd name="connsiteX12" fmla="*/ 4876800 w 4876800"/>
                <a:gd name="connsiteY12" fmla="*/ 0 h 4267200"/>
                <a:gd name="connsiteX13" fmla="*/ 4267200 w 4876800"/>
                <a:gd name="connsiteY13" fmla="*/ 0 h 4267200"/>
                <a:gd name="connsiteX0" fmla="*/ 0 w 4267200"/>
                <a:gd name="connsiteY0" fmla="*/ 609600 h 4267200"/>
                <a:gd name="connsiteX1" fmla="*/ 1524000 w 4267200"/>
                <a:gd name="connsiteY1" fmla="*/ 2743200 h 4267200"/>
                <a:gd name="connsiteX2" fmla="*/ 1524000 w 4267200"/>
                <a:gd name="connsiteY2" fmla="*/ 4114800 h 4267200"/>
                <a:gd name="connsiteX3" fmla="*/ 1676400 w 4267200"/>
                <a:gd name="connsiteY3" fmla="*/ 4267200 h 4267200"/>
                <a:gd name="connsiteX4" fmla="*/ 1981200 w 4267200"/>
                <a:gd name="connsiteY4" fmla="*/ 4267200 h 4267200"/>
                <a:gd name="connsiteX5" fmla="*/ 2133600 w 4267200"/>
                <a:gd name="connsiteY5" fmla="*/ 4114800 h 4267200"/>
                <a:gd name="connsiteX6" fmla="*/ 2133600 w 4267200"/>
                <a:gd name="connsiteY6" fmla="*/ 2743200 h 4267200"/>
                <a:gd name="connsiteX7" fmla="*/ 0 w 4267200"/>
                <a:gd name="connsiteY7" fmla="*/ 609600 h 4267200"/>
                <a:gd name="connsiteX8" fmla="*/ 3657600 w 4267200"/>
                <a:gd name="connsiteY8" fmla="*/ 0 h 4267200"/>
                <a:gd name="connsiteX9" fmla="*/ 1793558 w 4267200"/>
                <a:gd name="connsiteY9" fmla="*/ 1097280 h 4267200"/>
                <a:gd name="connsiteX10" fmla="*/ 2355533 w 4267200"/>
                <a:gd name="connsiteY10" fmla="*/ 2122170 h 4267200"/>
                <a:gd name="connsiteX11" fmla="*/ 4267200 w 4267200"/>
                <a:gd name="connsiteY11" fmla="*/ 0 h 4267200"/>
                <a:gd name="connsiteX12" fmla="*/ 3657600 w 4267200"/>
                <a:gd name="connsiteY12" fmla="*/ 0 h 4267200"/>
                <a:gd name="connsiteX0" fmla="*/ 609600 w 2743200"/>
                <a:gd name="connsiteY0" fmla="*/ 2743200 h 4267200"/>
                <a:gd name="connsiteX1" fmla="*/ 0 w 2743200"/>
                <a:gd name="connsiteY1" fmla="*/ 2743200 h 4267200"/>
                <a:gd name="connsiteX2" fmla="*/ 0 w 2743200"/>
                <a:gd name="connsiteY2" fmla="*/ 4114800 h 4267200"/>
                <a:gd name="connsiteX3" fmla="*/ 152400 w 2743200"/>
                <a:gd name="connsiteY3" fmla="*/ 4267200 h 4267200"/>
                <a:gd name="connsiteX4" fmla="*/ 457200 w 2743200"/>
                <a:gd name="connsiteY4" fmla="*/ 4267200 h 4267200"/>
                <a:gd name="connsiteX5" fmla="*/ 609600 w 2743200"/>
                <a:gd name="connsiteY5" fmla="*/ 4114800 h 4267200"/>
                <a:gd name="connsiteX6" fmla="*/ 609600 w 2743200"/>
                <a:gd name="connsiteY6" fmla="*/ 2743200 h 4267200"/>
                <a:gd name="connsiteX7" fmla="*/ 2133600 w 2743200"/>
                <a:gd name="connsiteY7" fmla="*/ 0 h 4267200"/>
                <a:gd name="connsiteX8" fmla="*/ 269558 w 2743200"/>
                <a:gd name="connsiteY8" fmla="*/ 1097280 h 4267200"/>
                <a:gd name="connsiteX9" fmla="*/ 831533 w 2743200"/>
                <a:gd name="connsiteY9" fmla="*/ 2122170 h 4267200"/>
                <a:gd name="connsiteX10" fmla="*/ 2743200 w 2743200"/>
                <a:gd name="connsiteY10" fmla="*/ 0 h 4267200"/>
                <a:gd name="connsiteX11" fmla="*/ 2133600 w 2743200"/>
                <a:gd name="connsiteY11" fmla="*/ 0 h 4267200"/>
                <a:gd name="connsiteX0" fmla="*/ 609600 w 2743200"/>
                <a:gd name="connsiteY0" fmla="*/ 2743200 h 4267200"/>
                <a:gd name="connsiteX1" fmla="*/ 0 w 2743200"/>
                <a:gd name="connsiteY1" fmla="*/ 4114800 h 4267200"/>
                <a:gd name="connsiteX2" fmla="*/ 152400 w 2743200"/>
                <a:gd name="connsiteY2" fmla="*/ 4267200 h 4267200"/>
                <a:gd name="connsiteX3" fmla="*/ 457200 w 2743200"/>
                <a:gd name="connsiteY3" fmla="*/ 4267200 h 4267200"/>
                <a:gd name="connsiteX4" fmla="*/ 609600 w 2743200"/>
                <a:gd name="connsiteY4" fmla="*/ 4114800 h 4267200"/>
                <a:gd name="connsiteX5" fmla="*/ 609600 w 2743200"/>
                <a:gd name="connsiteY5" fmla="*/ 2743200 h 4267200"/>
                <a:gd name="connsiteX6" fmla="*/ 2133600 w 2743200"/>
                <a:gd name="connsiteY6" fmla="*/ 0 h 4267200"/>
                <a:gd name="connsiteX7" fmla="*/ 269558 w 2743200"/>
                <a:gd name="connsiteY7" fmla="*/ 1097280 h 4267200"/>
                <a:gd name="connsiteX8" fmla="*/ 831533 w 2743200"/>
                <a:gd name="connsiteY8" fmla="*/ 2122170 h 4267200"/>
                <a:gd name="connsiteX9" fmla="*/ 2743200 w 2743200"/>
                <a:gd name="connsiteY9" fmla="*/ 0 h 4267200"/>
                <a:gd name="connsiteX10" fmla="*/ 2133600 w 2743200"/>
                <a:gd name="connsiteY10" fmla="*/ 0 h 4267200"/>
                <a:gd name="connsiteX0" fmla="*/ 610812 w 2744412"/>
                <a:gd name="connsiteY0" fmla="*/ 2743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610812 w 2744412"/>
                <a:gd name="connsiteY3" fmla="*/ 4114800 h 4287269"/>
                <a:gd name="connsiteX4" fmla="*/ 610812 w 2744412"/>
                <a:gd name="connsiteY4" fmla="*/ 2743200 h 4287269"/>
                <a:gd name="connsiteX5" fmla="*/ 2134812 w 2744412"/>
                <a:gd name="connsiteY5" fmla="*/ 0 h 4287269"/>
                <a:gd name="connsiteX6" fmla="*/ 270770 w 2744412"/>
                <a:gd name="connsiteY6" fmla="*/ 1097280 h 4287269"/>
                <a:gd name="connsiteX7" fmla="*/ 832745 w 2744412"/>
                <a:gd name="connsiteY7" fmla="*/ 2122170 h 4287269"/>
                <a:gd name="connsiteX8" fmla="*/ 2744412 w 2744412"/>
                <a:gd name="connsiteY8" fmla="*/ 0 h 4287269"/>
                <a:gd name="connsiteX9" fmla="*/ 2134812 w 2744412"/>
                <a:gd name="connsiteY9" fmla="*/ 0 h 4287269"/>
                <a:gd name="connsiteX0" fmla="*/ 610812 w 2744412"/>
                <a:gd name="connsiteY0" fmla="*/ 2743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610812 w 2744412"/>
                <a:gd name="connsiteY3" fmla="*/ 2743200 h 4287269"/>
                <a:gd name="connsiteX4" fmla="*/ 2134812 w 2744412"/>
                <a:gd name="connsiteY4" fmla="*/ 0 h 4287269"/>
                <a:gd name="connsiteX5" fmla="*/ 270770 w 2744412"/>
                <a:gd name="connsiteY5" fmla="*/ 1097280 h 4287269"/>
                <a:gd name="connsiteX6" fmla="*/ 832745 w 2744412"/>
                <a:gd name="connsiteY6" fmla="*/ 2122170 h 4287269"/>
                <a:gd name="connsiteX7" fmla="*/ 2744412 w 2744412"/>
                <a:gd name="connsiteY7" fmla="*/ 0 h 4287269"/>
                <a:gd name="connsiteX8" fmla="*/ 2134812 w 2744412"/>
                <a:gd name="connsiteY8" fmla="*/ 0 h 4287269"/>
                <a:gd name="connsiteX0" fmla="*/ 458412 w 2744412"/>
                <a:gd name="connsiteY0" fmla="*/ 4267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2134812 w 2744412"/>
                <a:gd name="connsiteY3" fmla="*/ 0 h 4287269"/>
                <a:gd name="connsiteX4" fmla="*/ 270770 w 2744412"/>
                <a:gd name="connsiteY4" fmla="*/ 1097280 h 4287269"/>
                <a:gd name="connsiteX5" fmla="*/ 832745 w 2744412"/>
                <a:gd name="connsiteY5" fmla="*/ 2122170 h 4287269"/>
                <a:gd name="connsiteX6" fmla="*/ 2744412 w 2744412"/>
                <a:gd name="connsiteY6" fmla="*/ 0 h 4287269"/>
                <a:gd name="connsiteX7" fmla="*/ 2134812 w 2744412"/>
                <a:gd name="connsiteY7" fmla="*/ 0 h 4287269"/>
                <a:gd name="connsiteX0" fmla="*/ 1864042 w 2473642"/>
                <a:gd name="connsiteY0" fmla="*/ 0 h 2122170"/>
                <a:gd name="connsiteX1" fmla="*/ 0 w 2473642"/>
                <a:gd name="connsiteY1" fmla="*/ 1097280 h 2122170"/>
                <a:gd name="connsiteX2" fmla="*/ 561975 w 2473642"/>
                <a:gd name="connsiteY2" fmla="*/ 2122170 h 2122170"/>
                <a:gd name="connsiteX3" fmla="*/ 2473642 w 2473642"/>
                <a:gd name="connsiteY3" fmla="*/ 0 h 2122170"/>
                <a:gd name="connsiteX4" fmla="*/ 1864042 w 2473642"/>
                <a:gd name="connsiteY4" fmla="*/ 0 h 21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642" h="2122170">
                  <a:moveTo>
                    <a:pt x="1864042" y="0"/>
                  </a:moveTo>
                  <a:cubicBezTo>
                    <a:pt x="1062037" y="0"/>
                    <a:pt x="364807" y="442913"/>
                    <a:pt x="0" y="1097280"/>
                  </a:cubicBezTo>
                  <a:cubicBezTo>
                    <a:pt x="263842" y="1384935"/>
                    <a:pt x="459105" y="1734503"/>
                    <a:pt x="561975" y="2122170"/>
                  </a:cubicBezTo>
                  <a:cubicBezTo>
                    <a:pt x="1635442" y="2010728"/>
                    <a:pt x="2473642" y="1103948"/>
                    <a:pt x="2473642" y="0"/>
                  </a:cubicBezTo>
                  <a:lnTo>
                    <a:pt x="1864042" y="0"/>
                  </a:lnTo>
                  <a:close/>
                </a:path>
              </a:pathLst>
            </a:custGeom>
            <a:solidFill>
              <a:srgbClr val="06BAB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49" name="Graphic 26">
              <a:extLst>
                <a:ext uri="{FF2B5EF4-FFF2-40B4-BE49-F238E27FC236}">
                  <a16:creationId xmlns:a16="http://schemas.microsoft.com/office/drawing/2014/main" id="{F798FFA5-0F47-4DBA-A636-C31E4791C46D}"/>
                </a:ext>
              </a:extLst>
            </p:cNvPr>
            <p:cNvSpPr/>
            <p:nvPr/>
          </p:nvSpPr>
          <p:spPr>
            <a:xfrm rot="20865032">
              <a:off x="7586606" y="1138936"/>
              <a:ext cx="1144824" cy="1411584"/>
            </a:xfrm>
            <a:custGeom>
              <a:avLst/>
              <a:gdLst>
                <a:gd name="connsiteX0" fmla="*/ 5412585 w 5486406"/>
                <a:gd name="connsiteY0" fmla="*/ 1524048 h 4267252"/>
                <a:gd name="connsiteX1" fmla="*/ 3375759 w 5486406"/>
                <a:gd name="connsiteY1" fmla="*/ 2314623 h 4267252"/>
                <a:gd name="connsiteX2" fmla="*/ 2743203 w 5486406"/>
                <a:gd name="connsiteY2" fmla="*/ 3218164 h 4267252"/>
                <a:gd name="connsiteX3" fmla="*/ 2110648 w 5486406"/>
                <a:gd name="connsiteY3" fmla="*/ 2314623 h 4267252"/>
                <a:gd name="connsiteX4" fmla="*/ 73822 w 5486406"/>
                <a:gd name="connsiteY4" fmla="*/ 1524048 h 4267252"/>
                <a:gd name="connsiteX5" fmla="*/ 3 w 5486406"/>
                <a:gd name="connsiteY5" fmla="*/ 1598533 h 4267252"/>
                <a:gd name="connsiteX6" fmla="*/ 845538 w 5486406"/>
                <a:gd name="connsiteY6" fmla="*/ 3496866 h 4267252"/>
                <a:gd name="connsiteX7" fmla="*/ 2743203 w 5486406"/>
                <a:gd name="connsiteY7" fmla="*/ 4267248 h 4267252"/>
                <a:gd name="connsiteX8" fmla="*/ 4640869 w 5486406"/>
                <a:gd name="connsiteY8" fmla="*/ 3496866 h 4267252"/>
                <a:gd name="connsiteX9" fmla="*/ 5486404 w 5486406"/>
                <a:gd name="connsiteY9" fmla="*/ 1598533 h 4267252"/>
                <a:gd name="connsiteX10" fmla="*/ 5412585 w 5486406"/>
                <a:gd name="connsiteY10" fmla="*/ 1524048 h 4267252"/>
                <a:gd name="connsiteX11" fmla="*/ 2743013 w 5486406"/>
                <a:gd name="connsiteY11" fmla="*/ 2577513 h 4267252"/>
                <a:gd name="connsiteX12" fmla="*/ 3162970 w 5486406"/>
                <a:gd name="connsiteY12" fmla="*/ 2096310 h 4267252"/>
                <a:gd name="connsiteX13" fmla="*/ 3736947 w 5486406"/>
                <a:gd name="connsiteY13" fmla="*/ 1665970 h 4267252"/>
                <a:gd name="connsiteX14" fmla="*/ 2815594 w 5486406"/>
                <a:gd name="connsiteY14" fmla="*/ 25575 h 4267252"/>
                <a:gd name="connsiteX15" fmla="*/ 2671385 w 5486406"/>
                <a:gd name="connsiteY15" fmla="*/ 25575 h 4267252"/>
                <a:gd name="connsiteX16" fmla="*/ 1749936 w 5486406"/>
                <a:gd name="connsiteY16" fmla="*/ 1664541 h 4267252"/>
                <a:gd name="connsiteX17" fmla="*/ 2314007 w 5486406"/>
                <a:gd name="connsiteY17" fmla="*/ 2087356 h 4267252"/>
                <a:gd name="connsiteX18" fmla="*/ 2743013 w 5486406"/>
                <a:gd name="connsiteY18" fmla="*/ 2577513 h 4267252"/>
                <a:gd name="connsiteX0" fmla="*/ 5412582 w 5486404"/>
                <a:gd name="connsiteY0" fmla="*/ 1524048 h 4267252"/>
                <a:gd name="connsiteX1" fmla="*/ 3375756 w 5486404"/>
                <a:gd name="connsiteY1" fmla="*/ 2314623 h 4267252"/>
                <a:gd name="connsiteX2" fmla="*/ 2743200 w 5486404"/>
                <a:gd name="connsiteY2" fmla="*/ 3218164 h 4267252"/>
                <a:gd name="connsiteX3" fmla="*/ 2110645 w 5486404"/>
                <a:gd name="connsiteY3" fmla="*/ 2314623 h 4267252"/>
                <a:gd name="connsiteX4" fmla="*/ 0 w 5486404"/>
                <a:gd name="connsiteY4" fmla="*/ 1598533 h 4267252"/>
                <a:gd name="connsiteX5" fmla="*/ 845535 w 5486404"/>
                <a:gd name="connsiteY5" fmla="*/ 3496866 h 4267252"/>
                <a:gd name="connsiteX6" fmla="*/ 2743200 w 5486404"/>
                <a:gd name="connsiteY6" fmla="*/ 4267248 h 4267252"/>
                <a:gd name="connsiteX7" fmla="*/ 4640866 w 5486404"/>
                <a:gd name="connsiteY7" fmla="*/ 3496866 h 4267252"/>
                <a:gd name="connsiteX8" fmla="*/ 5486401 w 5486404"/>
                <a:gd name="connsiteY8" fmla="*/ 1598533 h 4267252"/>
                <a:gd name="connsiteX9" fmla="*/ 5412582 w 5486404"/>
                <a:gd name="connsiteY9" fmla="*/ 1524048 h 4267252"/>
                <a:gd name="connsiteX10" fmla="*/ 2743010 w 5486404"/>
                <a:gd name="connsiteY10" fmla="*/ 2577513 h 4267252"/>
                <a:gd name="connsiteX11" fmla="*/ 3162967 w 5486404"/>
                <a:gd name="connsiteY11" fmla="*/ 2096310 h 4267252"/>
                <a:gd name="connsiteX12" fmla="*/ 3736944 w 5486404"/>
                <a:gd name="connsiteY12" fmla="*/ 1665970 h 4267252"/>
                <a:gd name="connsiteX13" fmla="*/ 2815591 w 5486404"/>
                <a:gd name="connsiteY13" fmla="*/ 25575 h 4267252"/>
                <a:gd name="connsiteX14" fmla="*/ 2671382 w 5486404"/>
                <a:gd name="connsiteY14" fmla="*/ 25575 h 4267252"/>
                <a:gd name="connsiteX15" fmla="*/ 1749933 w 5486404"/>
                <a:gd name="connsiteY15" fmla="*/ 1664541 h 4267252"/>
                <a:gd name="connsiteX16" fmla="*/ 2314004 w 5486404"/>
                <a:gd name="connsiteY16" fmla="*/ 2087356 h 4267252"/>
                <a:gd name="connsiteX17" fmla="*/ 2743010 w 5486404"/>
                <a:gd name="connsiteY17" fmla="*/ 2577513 h 4267252"/>
                <a:gd name="connsiteX0" fmla="*/ 4574425 w 4648247"/>
                <a:gd name="connsiteY0" fmla="*/ 1524048 h 4267252"/>
                <a:gd name="connsiteX1" fmla="*/ 2537599 w 4648247"/>
                <a:gd name="connsiteY1" fmla="*/ 2314623 h 4267252"/>
                <a:gd name="connsiteX2" fmla="*/ 1905043 w 4648247"/>
                <a:gd name="connsiteY2" fmla="*/ 3218164 h 4267252"/>
                <a:gd name="connsiteX3" fmla="*/ 1272488 w 4648247"/>
                <a:gd name="connsiteY3" fmla="*/ 2314623 h 4267252"/>
                <a:gd name="connsiteX4" fmla="*/ 7378 w 4648247"/>
                <a:gd name="connsiteY4" fmla="*/ 3496866 h 4267252"/>
                <a:gd name="connsiteX5" fmla="*/ 1905043 w 4648247"/>
                <a:gd name="connsiteY5" fmla="*/ 4267248 h 4267252"/>
                <a:gd name="connsiteX6" fmla="*/ 3802709 w 4648247"/>
                <a:gd name="connsiteY6" fmla="*/ 3496866 h 4267252"/>
                <a:gd name="connsiteX7" fmla="*/ 4648244 w 4648247"/>
                <a:gd name="connsiteY7" fmla="*/ 1598533 h 4267252"/>
                <a:gd name="connsiteX8" fmla="*/ 4574425 w 4648247"/>
                <a:gd name="connsiteY8" fmla="*/ 1524048 h 4267252"/>
                <a:gd name="connsiteX9" fmla="*/ 1904853 w 4648247"/>
                <a:gd name="connsiteY9" fmla="*/ 2577513 h 4267252"/>
                <a:gd name="connsiteX10" fmla="*/ 2324810 w 4648247"/>
                <a:gd name="connsiteY10" fmla="*/ 2096310 h 4267252"/>
                <a:gd name="connsiteX11" fmla="*/ 2898787 w 4648247"/>
                <a:gd name="connsiteY11" fmla="*/ 1665970 h 4267252"/>
                <a:gd name="connsiteX12" fmla="*/ 1977434 w 4648247"/>
                <a:gd name="connsiteY12" fmla="*/ 25575 h 4267252"/>
                <a:gd name="connsiteX13" fmla="*/ 1833225 w 4648247"/>
                <a:gd name="connsiteY13" fmla="*/ 25575 h 4267252"/>
                <a:gd name="connsiteX14" fmla="*/ 911776 w 4648247"/>
                <a:gd name="connsiteY14" fmla="*/ 1664541 h 4267252"/>
                <a:gd name="connsiteX15" fmla="*/ 1475847 w 4648247"/>
                <a:gd name="connsiteY15" fmla="*/ 2087356 h 4267252"/>
                <a:gd name="connsiteX16" fmla="*/ 1904853 w 4648247"/>
                <a:gd name="connsiteY16" fmla="*/ 2577513 h 4267252"/>
                <a:gd name="connsiteX0" fmla="*/ 4567047 w 4640869"/>
                <a:gd name="connsiteY0" fmla="*/ 1524048 h 4267252"/>
                <a:gd name="connsiteX1" fmla="*/ 2530221 w 4640869"/>
                <a:gd name="connsiteY1" fmla="*/ 2314623 h 4267252"/>
                <a:gd name="connsiteX2" fmla="*/ 1897665 w 4640869"/>
                <a:gd name="connsiteY2" fmla="*/ 3218164 h 4267252"/>
                <a:gd name="connsiteX3" fmla="*/ 0 w 4640869"/>
                <a:gd name="connsiteY3" fmla="*/ 3496866 h 4267252"/>
                <a:gd name="connsiteX4" fmla="*/ 1897665 w 4640869"/>
                <a:gd name="connsiteY4" fmla="*/ 4267248 h 4267252"/>
                <a:gd name="connsiteX5" fmla="*/ 3795331 w 4640869"/>
                <a:gd name="connsiteY5" fmla="*/ 3496866 h 4267252"/>
                <a:gd name="connsiteX6" fmla="*/ 4640866 w 4640869"/>
                <a:gd name="connsiteY6" fmla="*/ 1598533 h 4267252"/>
                <a:gd name="connsiteX7" fmla="*/ 4567047 w 4640869"/>
                <a:gd name="connsiteY7" fmla="*/ 1524048 h 4267252"/>
                <a:gd name="connsiteX8" fmla="*/ 1897475 w 4640869"/>
                <a:gd name="connsiteY8" fmla="*/ 2577513 h 4267252"/>
                <a:gd name="connsiteX9" fmla="*/ 2317432 w 4640869"/>
                <a:gd name="connsiteY9" fmla="*/ 2096310 h 4267252"/>
                <a:gd name="connsiteX10" fmla="*/ 2891409 w 4640869"/>
                <a:gd name="connsiteY10" fmla="*/ 1665970 h 4267252"/>
                <a:gd name="connsiteX11" fmla="*/ 1970056 w 4640869"/>
                <a:gd name="connsiteY11" fmla="*/ 25575 h 4267252"/>
                <a:gd name="connsiteX12" fmla="*/ 1825847 w 4640869"/>
                <a:gd name="connsiteY12" fmla="*/ 25575 h 4267252"/>
                <a:gd name="connsiteX13" fmla="*/ 904398 w 4640869"/>
                <a:gd name="connsiteY13" fmla="*/ 1664541 h 4267252"/>
                <a:gd name="connsiteX14" fmla="*/ 1468469 w 4640869"/>
                <a:gd name="connsiteY14" fmla="*/ 2087356 h 4267252"/>
                <a:gd name="connsiteX15" fmla="*/ 1897475 w 4640869"/>
                <a:gd name="connsiteY15" fmla="*/ 2577513 h 4267252"/>
                <a:gd name="connsiteX0" fmla="*/ 4571751 w 4645573"/>
                <a:gd name="connsiteY0" fmla="*/ 1524048 h 4267252"/>
                <a:gd name="connsiteX1" fmla="*/ 2534925 w 4645573"/>
                <a:gd name="connsiteY1" fmla="*/ 2314623 h 4267252"/>
                <a:gd name="connsiteX2" fmla="*/ 4704 w 4645573"/>
                <a:gd name="connsiteY2" fmla="*/ 3496866 h 4267252"/>
                <a:gd name="connsiteX3" fmla="*/ 1902369 w 4645573"/>
                <a:gd name="connsiteY3" fmla="*/ 4267248 h 4267252"/>
                <a:gd name="connsiteX4" fmla="*/ 3800035 w 4645573"/>
                <a:gd name="connsiteY4" fmla="*/ 3496866 h 4267252"/>
                <a:gd name="connsiteX5" fmla="*/ 4645570 w 4645573"/>
                <a:gd name="connsiteY5" fmla="*/ 1598533 h 4267252"/>
                <a:gd name="connsiteX6" fmla="*/ 4571751 w 4645573"/>
                <a:gd name="connsiteY6" fmla="*/ 1524048 h 4267252"/>
                <a:gd name="connsiteX7" fmla="*/ 1902179 w 4645573"/>
                <a:gd name="connsiteY7" fmla="*/ 2577513 h 4267252"/>
                <a:gd name="connsiteX8" fmla="*/ 2322136 w 4645573"/>
                <a:gd name="connsiteY8" fmla="*/ 2096310 h 4267252"/>
                <a:gd name="connsiteX9" fmla="*/ 2896113 w 4645573"/>
                <a:gd name="connsiteY9" fmla="*/ 1665970 h 4267252"/>
                <a:gd name="connsiteX10" fmla="*/ 1974760 w 4645573"/>
                <a:gd name="connsiteY10" fmla="*/ 25575 h 4267252"/>
                <a:gd name="connsiteX11" fmla="*/ 1830551 w 4645573"/>
                <a:gd name="connsiteY11" fmla="*/ 25575 h 4267252"/>
                <a:gd name="connsiteX12" fmla="*/ 909102 w 4645573"/>
                <a:gd name="connsiteY12" fmla="*/ 1664541 h 4267252"/>
                <a:gd name="connsiteX13" fmla="*/ 1473173 w 4645573"/>
                <a:gd name="connsiteY13" fmla="*/ 2087356 h 4267252"/>
                <a:gd name="connsiteX14" fmla="*/ 1902179 w 4645573"/>
                <a:gd name="connsiteY14" fmla="*/ 2577513 h 4267252"/>
                <a:gd name="connsiteX0" fmla="*/ 4630284 w 4704106"/>
                <a:gd name="connsiteY0" fmla="*/ 1524048 h 4267252"/>
                <a:gd name="connsiteX1" fmla="*/ 63237 w 4704106"/>
                <a:gd name="connsiteY1" fmla="*/ 3496866 h 4267252"/>
                <a:gd name="connsiteX2" fmla="*/ 1960902 w 4704106"/>
                <a:gd name="connsiteY2" fmla="*/ 4267248 h 4267252"/>
                <a:gd name="connsiteX3" fmla="*/ 3858568 w 4704106"/>
                <a:gd name="connsiteY3" fmla="*/ 3496866 h 4267252"/>
                <a:gd name="connsiteX4" fmla="*/ 4704103 w 4704106"/>
                <a:gd name="connsiteY4" fmla="*/ 1598533 h 4267252"/>
                <a:gd name="connsiteX5" fmla="*/ 4630284 w 4704106"/>
                <a:gd name="connsiteY5" fmla="*/ 1524048 h 4267252"/>
                <a:gd name="connsiteX6" fmla="*/ 1960712 w 4704106"/>
                <a:gd name="connsiteY6" fmla="*/ 2577513 h 4267252"/>
                <a:gd name="connsiteX7" fmla="*/ 2380669 w 4704106"/>
                <a:gd name="connsiteY7" fmla="*/ 2096310 h 4267252"/>
                <a:gd name="connsiteX8" fmla="*/ 2954646 w 4704106"/>
                <a:gd name="connsiteY8" fmla="*/ 1665970 h 4267252"/>
                <a:gd name="connsiteX9" fmla="*/ 2033293 w 4704106"/>
                <a:gd name="connsiteY9" fmla="*/ 25575 h 4267252"/>
                <a:gd name="connsiteX10" fmla="*/ 1889084 w 4704106"/>
                <a:gd name="connsiteY10" fmla="*/ 25575 h 4267252"/>
                <a:gd name="connsiteX11" fmla="*/ 967635 w 4704106"/>
                <a:gd name="connsiteY11" fmla="*/ 1664541 h 4267252"/>
                <a:gd name="connsiteX12" fmla="*/ 1531706 w 4704106"/>
                <a:gd name="connsiteY12" fmla="*/ 2087356 h 4267252"/>
                <a:gd name="connsiteX13" fmla="*/ 1960712 w 4704106"/>
                <a:gd name="connsiteY13" fmla="*/ 2577513 h 4267252"/>
                <a:gd name="connsiteX0" fmla="*/ 4570426 w 4644248"/>
                <a:gd name="connsiteY0" fmla="*/ 1524048 h 4267252"/>
                <a:gd name="connsiteX1" fmla="*/ 1928565 w 4644248"/>
                <a:gd name="connsiteY1" fmla="*/ 3245873 h 4267252"/>
                <a:gd name="connsiteX2" fmla="*/ 3379 w 4644248"/>
                <a:gd name="connsiteY2" fmla="*/ 3496866 h 4267252"/>
                <a:gd name="connsiteX3" fmla="*/ 1901044 w 4644248"/>
                <a:gd name="connsiteY3" fmla="*/ 4267248 h 4267252"/>
                <a:gd name="connsiteX4" fmla="*/ 3798710 w 4644248"/>
                <a:gd name="connsiteY4" fmla="*/ 3496866 h 4267252"/>
                <a:gd name="connsiteX5" fmla="*/ 4644245 w 4644248"/>
                <a:gd name="connsiteY5" fmla="*/ 1598533 h 4267252"/>
                <a:gd name="connsiteX6" fmla="*/ 4570426 w 4644248"/>
                <a:gd name="connsiteY6" fmla="*/ 1524048 h 4267252"/>
                <a:gd name="connsiteX7" fmla="*/ 1900854 w 4644248"/>
                <a:gd name="connsiteY7" fmla="*/ 2577513 h 4267252"/>
                <a:gd name="connsiteX8" fmla="*/ 2320811 w 4644248"/>
                <a:gd name="connsiteY8" fmla="*/ 2096310 h 4267252"/>
                <a:gd name="connsiteX9" fmla="*/ 2894788 w 4644248"/>
                <a:gd name="connsiteY9" fmla="*/ 1665970 h 4267252"/>
                <a:gd name="connsiteX10" fmla="*/ 1973435 w 4644248"/>
                <a:gd name="connsiteY10" fmla="*/ 25575 h 4267252"/>
                <a:gd name="connsiteX11" fmla="*/ 1829226 w 4644248"/>
                <a:gd name="connsiteY11" fmla="*/ 25575 h 4267252"/>
                <a:gd name="connsiteX12" fmla="*/ 907777 w 4644248"/>
                <a:gd name="connsiteY12" fmla="*/ 1664541 h 4267252"/>
                <a:gd name="connsiteX13" fmla="*/ 1471848 w 4644248"/>
                <a:gd name="connsiteY13" fmla="*/ 2087356 h 4267252"/>
                <a:gd name="connsiteX14" fmla="*/ 1900854 w 4644248"/>
                <a:gd name="connsiteY14" fmla="*/ 2577513 h 4267252"/>
                <a:gd name="connsiteX0" fmla="*/ 4644276 w 4644276"/>
                <a:gd name="connsiteY0" fmla="*/ 1598533 h 4267252"/>
                <a:gd name="connsiteX1" fmla="*/ 1928596 w 4644276"/>
                <a:gd name="connsiteY1" fmla="*/ 3245873 h 4267252"/>
                <a:gd name="connsiteX2" fmla="*/ 3410 w 4644276"/>
                <a:gd name="connsiteY2" fmla="*/ 3496866 h 4267252"/>
                <a:gd name="connsiteX3" fmla="*/ 1901075 w 4644276"/>
                <a:gd name="connsiteY3" fmla="*/ 4267248 h 4267252"/>
                <a:gd name="connsiteX4" fmla="*/ 3798741 w 4644276"/>
                <a:gd name="connsiteY4" fmla="*/ 3496866 h 4267252"/>
                <a:gd name="connsiteX5" fmla="*/ 4644276 w 4644276"/>
                <a:gd name="connsiteY5" fmla="*/ 1598533 h 4267252"/>
                <a:gd name="connsiteX6" fmla="*/ 1900885 w 4644276"/>
                <a:gd name="connsiteY6" fmla="*/ 2577513 h 4267252"/>
                <a:gd name="connsiteX7" fmla="*/ 2320842 w 4644276"/>
                <a:gd name="connsiteY7" fmla="*/ 2096310 h 4267252"/>
                <a:gd name="connsiteX8" fmla="*/ 2894819 w 4644276"/>
                <a:gd name="connsiteY8" fmla="*/ 1665970 h 4267252"/>
                <a:gd name="connsiteX9" fmla="*/ 1973466 w 4644276"/>
                <a:gd name="connsiteY9" fmla="*/ 25575 h 4267252"/>
                <a:gd name="connsiteX10" fmla="*/ 1829257 w 4644276"/>
                <a:gd name="connsiteY10" fmla="*/ 25575 h 4267252"/>
                <a:gd name="connsiteX11" fmla="*/ 907808 w 4644276"/>
                <a:gd name="connsiteY11" fmla="*/ 1664541 h 4267252"/>
                <a:gd name="connsiteX12" fmla="*/ 1471879 w 4644276"/>
                <a:gd name="connsiteY12" fmla="*/ 2087356 h 4267252"/>
                <a:gd name="connsiteX13" fmla="*/ 1900885 w 4644276"/>
                <a:gd name="connsiteY13" fmla="*/ 2577513 h 4267252"/>
                <a:gd name="connsiteX0" fmla="*/ 3798410 w 3798422"/>
                <a:gd name="connsiteY0" fmla="*/ 3496866 h 4267252"/>
                <a:gd name="connsiteX1" fmla="*/ 1928265 w 3798422"/>
                <a:gd name="connsiteY1" fmla="*/ 3245873 h 4267252"/>
                <a:gd name="connsiteX2" fmla="*/ 3079 w 3798422"/>
                <a:gd name="connsiteY2" fmla="*/ 3496866 h 4267252"/>
                <a:gd name="connsiteX3" fmla="*/ 1900744 w 3798422"/>
                <a:gd name="connsiteY3" fmla="*/ 4267248 h 4267252"/>
                <a:gd name="connsiteX4" fmla="*/ 3798410 w 3798422"/>
                <a:gd name="connsiteY4" fmla="*/ 3496866 h 4267252"/>
                <a:gd name="connsiteX5" fmla="*/ 1900554 w 3798422"/>
                <a:gd name="connsiteY5" fmla="*/ 2577513 h 4267252"/>
                <a:gd name="connsiteX6" fmla="*/ 2320511 w 3798422"/>
                <a:gd name="connsiteY6" fmla="*/ 2096310 h 4267252"/>
                <a:gd name="connsiteX7" fmla="*/ 2894488 w 3798422"/>
                <a:gd name="connsiteY7" fmla="*/ 1665970 h 4267252"/>
                <a:gd name="connsiteX8" fmla="*/ 1973135 w 3798422"/>
                <a:gd name="connsiteY8" fmla="*/ 25575 h 4267252"/>
                <a:gd name="connsiteX9" fmla="*/ 1828926 w 3798422"/>
                <a:gd name="connsiteY9" fmla="*/ 25575 h 4267252"/>
                <a:gd name="connsiteX10" fmla="*/ 907477 w 3798422"/>
                <a:gd name="connsiteY10" fmla="*/ 1664541 h 4267252"/>
                <a:gd name="connsiteX11" fmla="*/ 1471548 w 3798422"/>
                <a:gd name="connsiteY11" fmla="*/ 2087356 h 4267252"/>
                <a:gd name="connsiteX12" fmla="*/ 1900554 w 3798422"/>
                <a:gd name="connsiteY12" fmla="*/ 2577513 h 4267252"/>
                <a:gd name="connsiteX0" fmla="*/ 1900190 w 2893934"/>
                <a:gd name="connsiteY0" fmla="*/ 4267248 h 4269465"/>
                <a:gd name="connsiteX1" fmla="*/ 1927711 w 2893934"/>
                <a:gd name="connsiteY1" fmla="*/ 3245873 h 4269465"/>
                <a:gd name="connsiteX2" fmla="*/ 2525 w 2893934"/>
                <a:gd name="connsiteY2" fmla="*/ 3496866 h 4269465"/>
                <a:gd name="connsiteX3" fmla="*/ 1900190 w 2893934"/>
                <a:gd name="connsiteY3" fmla="*/ 4267248 h 4269465"/>
                <a:gd name="connsiteX4" fmla="*/ 1900000 w 2893934"/>
                <a:gd name="connsiteY4" fmla="*/ 2577513 h 4269465"/>
                <a:gd name="connsiteX5" fmla="*/ 2319957 w 2893934"/>
                <a:gd name="connsiteY5" fmla="*/ 2096310 h 4269465"/>
                <a:gd name="connsiteX6" fmla="*/ 2893934 w 2893934"/>
                <a:gd name="connsiteY6" fmla="*/ 1665970 h 4269465"/>
                <a:gd name="connsiteX7" fmla="*/ 1972581 w 2893934"/>
                <a:gd name="connsiteY7" fmla="*/ 25575 h 4269465"/>
                <a:gd name="connsiteX8" fmla="*/ 1828372 w 2893934"/>
                <a:gd name="connsiteY8" fmla="*/ 25575 h 4269465"/>
                <a:gd name="connsiteX9" fmla="*/ 906923 w 2893934"/>
                <a:gd name="connsiteY9" fmla="*/ 1664541 h 4269465"/>
                <a:gd name="connsiteX10" fmla="*/ 1470994 w 2893934"/>
                <a:gd name="connsiteY10" fmla="*/ 2087356 h 4269465"/>
                <a:gd name="connsiteX11" fmla="*/ 1900000 w 2893934"/>
                <a:gd name="connsiteY11" fmla="*/ 2577513 h 4269465"/>
                <a:gd name="connsiteX0" fmla="*/ 0 w 2891409"/>
                <a:gd name="connsiteY0" fmla="*/ 3496866 h 3496866"/>
                <a:gd name="connsiteX1" fmla="*/ 1925186 w 2891409"/>
                <a:gd name="connsiteY1" fmla="*/ 3245873 h 3496866"/>
                <a:gd name="connsiteX2" fmla="*/ 0 w 2891409"/>
                <a:gd name="connsiteY2" fmla="*/ 3496866 h 3496866"/>
                <a:gd name="connsiteX3" fmla="*/ 1897475 w 2891409"/>
                <a:gd name="connsiteY3" fmla="*/ 2577513 h 3496866"/>
                <a:gd name="connsiteX4" fmla="*/ 2317432 w 2891409"/>
                <a:gd name="connsiteY4" fmla="*/ 2096310 h 3496866"/>
                <a:gd name="connsiteX5" fmla="*/ 2891409 w 2891409"/>
                <a:gd name="connsiteY5" fmla="*/ 1665970 h 3496866"/>
                <a:gd name="connsiteX6" fmla="*/ 1970056 w 2891409"/>
                <a:gd name="connsiteY6" fmla="*/ 25575 h 3496866"/>
                <a:gd name="connsiteX7" fmla="*/ 1825847 w 2891409"/>
                <a:gd name="connsiteY7" fmla="*/ 25575 h 3496866"/>
                <a:gd name="connsiteX8" fmla="*/ 904398 w 2891409"/>
                <a:gd name="connsiteY8" fmla="*/ 1664541 h 3496866"/>
                <a:gd name="connsiteX9" fmla="*/ 1468469 w 2891409"/>
                <a:gd name="connsiteY9" fmla="*/ 2087356 h 3496866"/>
                <a:gd name="connsiteX10" fmla="*/ 1897475 w 2891409"/>
                <a:gd name="connsiteY10" fmla="*/ 2577513 h 3496866"/>
                <a:gd name="connsiteX0" fmla="*/ 993077 w 1987011"/>
                <a:gd name="connsiteY0" fmla="*/ 2577513 h 2577513"/>
                <a:gd name="connsiteX1" fmla="*/ 1413034 w 1987011"/>
                <a:gd name="connsiteY1" fmla="*/ 2096310 h 2577513"/>
                <a:gd name="connsiteX2" fmla="*/ 1987011 w 1987011"/>
                <a:gd name="connsiteY2" fmla="*/ 1665970 h 2577513"/>
                <a:gd name="connsiteX3" fmla="*/ 1065658 w 1987011"/>
                <a:gd name="connsiteY3" fmla="*/ 25575 h 2577513"/>
                <a:gd name="connsiteX4" fmla="*/ 921449 w 1987011"/>
                <a:gd name="connsiteY4" fmla="*/ 25575 h 2577513"/>
                <a:gd name="connsiteX5" fmla="*/ 0 w 1987011"/>
                <a:gd name="connsiteY5" fmla="*/ 1664541 h 2577513"/>
                <a:gd name="connsiteX6" fmla="*/ 564071 w 1987011"/>
                <a:gd name="connsiteY6" fmla="*/ 2087356 h 2577513"/>
                <a:gd name="connsiteX7" fmla="*/ 993077 w 1987011"/>
                <a:gd name="connsiteY7" fmla="*/ 2577513 h 257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7011" h="2577513">
                  <a:moveTo>
                    <a:pt x="993077" y="2577513"/>
                  </a:moveTo>
                  <a:cubicBezTo>
                    <a:pt x="1115187" y="2397966"/>
                    <a:pt x="1255967" y="2236708"/>
                    <a:pt x="1413034" y="2096310"/>
                  </a:cubicBezTo>
                  <a:cubicBezTo>
                    <a:pt x="1594867" y="1919049"/>
                    <a:pt x="1790034" y="1779127"/>
                    <a:pt x="1987011" y="1665970"/>
                  </a:cubicBezTo>
                  <a:cubicBezTo>
                    <a:pt x="1830420" y="994458"/>
                    <a:pt x="1494378" y="398669"/>
                    <a:pt x="1065658" y="25575"/>
                  </a:cubicBezTo>
                  <a:cubicBezTo>
                    <a:pt x="1026510" y="-8525"/>
                    <a:pt x="960692" y="-8525"/>
                    <a:pt x="921449" y="25575"/>
                  </a:cubicBezTo>
                  <a:cubicBezTo>
                    <a:pt x="492919" y="398383"/>
                    <a:pt x="156877" y="993600"/>
                    <a:pt x="0" y="1664541"/>
                  </a:cubicBezTo>
                  <a:cubicBezTo>
                    <a:pt x="194025" y="1775984"/>
                    <a:pt x="385763" y="1913525"/>
                    <a:pt x="564071" y="2087356"/>
                  </a:cubicBezTo>
                  <a:cubicBezTo>
                    <a:pt x="726377" y="2232784"/>
                    <a:pt x="870433" y="2397376"/>
                    <a:pt x="993077" y="2577513"/>
                  </a:cubicBezTo>
                  <a:close/>
                </a:path>
              </a:pathLst>
            </a:custGeom>
            <a:solidFill>
              <a:srgbClr val="3FE6E2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58D1297-271B-4DB8-AC6C-177A2D01F997}"/>
              </a:ext>
            </a:extLst>
          </p:cNvPr>
          <p:cNvSpPr txBox="1"/>
          <p:nvPr/>
        </p:nvSpPr>
        <p:spPr>
          <a:xfrm>
            <a:off x="4157765" y="1809416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3DA732-9C2B-4857-9C4F-926C2B50866B}"/>
              </a:ext>
            </a:extLst>
          </p:cNvPr>
          <p:cNvGrpSpPr/>
          <p:nvPr/>
        </p:nvGrpSpPr>
        <p:grpSpPr>
          <a:xfrm>
            <a:off x="3165814" y="3204770"/>
            <a:ext cx="819078" cy="709663"/>
            <a:chOff x="6612949" y="1887523"/>
            <a:chExt cx="3667764" cy="3177812"/>
          </a:xfrm>
        </p:grpSpPr>
        <p:sp>
          <p:nvSpPr>
            <p:cNvPr id="52" name="Graphic 9">
              <a:extLst>
                <a:ext uri="{FF2B5EF4-FFF2-40B4-BE49-F238E27FC236}">
                  <a16:creationId xmlns:a16="http://schemas.microsoft.com/office/drawing/2014/main" id="{357F39BE-A121-4341-A42B-C156C9B0B70D}"/>
                </a:ext>
              </a:extLst>
            </p:cNvPr>
            <p:cNvSpPr/>
            <p:nvPr/>
          </p:nvSpPr>
          <p:spPr>
            <a:xfrm>
              <a:off x="6612949" y="2293567"/>
              <a:ext cx="2078826" cy="2771768"/>
            </a:xfrm>
            <a:custGeom>
              <a:avLst/>
              <a:gdLst>
                <a:gd name="connsiteX0" fmla="*/ 609600 w 4876800"/>
                <a:gd name="connsiteY0" fmla="*/ 609600 h 4267200"/>
                <a:gd name="connsiteX1" fmla="*/ 0 w 4876800"/>
                <a:gd name="connsiteY1" fmla="*/ 609600 h 4267200"/>
                <a:gd name="connsiteX2" fmla="*/ 2133600 w 4876800"/>
                <a:gd name="connsiteY2" fmla="*/ 2743200 h 4267200"/>
                <a:gd name="connsiteX3" fmla="*/ 2133600 w 4876800"/>
                <a:gd name="connsiteY3" fmla="*/ 4114800 h 4267200"/>
                <a:gd name="connsiteX4" fmla="*/ 2286000 w 4876800"/>
                <a:gd name="connsiteY4" fmla="*/ 4267200 h 4267200"/>
                <a:gd name="connsiteX5" fmla="*/ 2590800 w 4876800"/>
                <a:gd name="connsiteY5" fmla="*/ 4267200 h 4267200"/>
                <a:gd name="connsiteX6" fmla="*/ 2743200 w 4876800"/>
                <a:gd name="connsiteY6" fmla="*/ 4114800 h 4267200"/>
                <a:gd name="connsiteX7" fmla="*/ 2743200 w 4876800"/>
                <a:gd name="connsiteY7" fmla="*/ 2743200 h 4267200"/>
                <a:gd name="connsiteX8" fmla="*/ 609600 w 4876800"/>
                <a:gd name="connsiteY8" fmla="*/ 609600 h 4267200"/>
                <a:gd name="connsiteX9" fmla="*/ 4267200 w 4876800"/>
                <a:gd name="connsiteY9" fmla="*/ 0 h 4267200"/>
                <a:gd name="connsiteX10" fmla="*/ 2403158 w 4876800"/>
                <a:gd name="connsiteY10" fmla="*/ 1097280 h 4267200"/>
                <a:gd name="connsiteX11" fmla="*/ 2965133 w 4876800"/>
                <a:gd name="connsiteY11" fmla="*/ 2122170 h 4267200"/>
                <a:gd name="connsiteX12" fmla="*/ 4876800 w 4876800"/>
                <a:gd name="connsiteY12" fmla="*/ 0 h 4267200"/>
                <a:gd name="connsiteX13" fmla="*/ 4267200 w 4876800"/>
                <a:gd name="connsiteY13" fmla="*/ 0 h 4267200"/>
                <a:gd name="connsiteX0" fmla="*/ 609600 w 4267200"/>
                <a:gd name="connsiteY0" fmla="*/ 609600 h 4267200"/>
                <a:gd name="connsiteX1" fmla="*/ 0 w 4267200"/>
                <a:gd name="connsiteY1" fmla="*/ 609600 h 4267200"/>
                <a:gd name="connsiteX2" fmla="*/ 2133600 w 4267200"/>
                <a:gd name="connsiteY2" fmla="*/ 2743200 h 4267200"/>
                <a:gd name="connsiteX3" fmla="*/ 2133600 w 4267200"/>
                <a:gd name="connsiteY3" fmla="*/ 4114800 h 4267200"/>
                <a:gd name="connsiteX4" fmla="*/ 2286000 w 4267200"/>
                <a:gd name="connsiteY4" fmla="*/ 4267200 h 4267200"/>
                <a:gd name="connsiteX5" fmla="*/ 2590800 w 4267200"/>
                <a:gd name="connsiteY5" fmla="*/ 4267200 h 4267200"/>
                <a:gd name="connsiteX6" fmla="*/ 2743200 w 4267200"/>
                <a:gd name="connsiteY6" fmla="*/ 4114800 h 4267200"/>
                <a:gd name="connsiteX7" fmla="*/ 2743200 w 4267200"/>
                <a:gd name="connsiteY7" fmla="*/ 2743200 h 4267200"/>
                <a:gd name="connsiteX8" fmla="*/ 609600 w 4267200"/>
                <a:gd name="connsiteY8" fmla="*/ 609600 h 4267200"/>
                <a:gd name="connsiteX9" fmla="*/ 4267200 w 4267200"/>
                <a:gd name="connsiteY9" fmla="*/ 0 h 4267200"/>
                <a:gd name="connsiteX10" fmla="*/ 2403158 w 4267200"/>
                <a:gd name="connsiteY10" fmla="*/ 1097280 h 4267200"/>
                <a:gd name="connsiteX11" fmla="*/ 2965133 w 4267200"/>
                <a:gd name="connsiteY11" fmla="*/ 2122170 h 4267200"/>
                <a:gd name="connsiteX12" fmla="*/ 2928474 w 4267200"/>
                <a:gd name="connsiteY12" fmla="*/ 597783 h 4267200"/>
                <a:gd name="connsiteX13" fmla="*/ 4267200 w 4267200"/>
                <a:gd name="connsiteY13" fmla="*/ 0 h 4267200"/>
                <a:gd name="connsiteX0" fmla="*/ 609600 w 3432907"/>
                <a:gd name="connsiteY0" fmla="*/ 11817 h 3669417"/>
                <a:gd name="connsiteX1" fmla="*/ 0 w 3432907"/>
                <a:gd name="connsiteY1" fmla="*/ 11817 h 3669417"/>
                <a:gd name="connsiteX2" fmla="*/ 2133600 w 3432907"/>
                <a:gd name="connsiteY2" fmla="*/ 2145417 h 3669417"/>
                <a:gd name="connsiteX3" fmla="*/ 2133600 w 3432907"/>
                <a:gd name="connsiteY3" fmla="*/ 3517017 h 3669417"/>
                <a:gd name="connsiteX4" fmla="*/ 2286000 w 3432907"/>
                <a:gd name="connsiteY4" fmla="*/ 3669417 h 3669417"/>
                <a:gd name="connsiteX5" fmla="*/ 2590800 w 3432907"/>
                <a:gd name="connsiteY5" fmla="*/ 3669417 h 3669417"/>
                <a:gd name="connsiteX6" fmla="*/ 2743200 w 3432907"/>
                <a:gd name="connsiteY6" fmla="*/ 3517017 h 3669417"/>
                <a:gd name="connsiteX7" fmla="*/ 2743200 w 3432907"/>
                <a:gd name="connsiteY7" fmla="*/ 2145417 h 3669417"/>
                <a:gd name="connsiteX8" fmla="*/ 609600 w 3432907"/>
                <a:gd name="connsiteY8" fmla="*/ 11817 h 3669417"/>
                <a:gd name="connsiteX9" fmla="*/ 2794885 w 3432907"/>
                <a:gd name="connsiteY9" fmla="*/ 22140 h 3669417"/>
                <a:gd name="connsiteX10" fmla="*/ 2403158 w 3432907"/>
                <a:gd name="connsiteY10" fmla="*/ 499497 h 3669417"/>
                <a:gd name="connsiteX11" fmla="*/ 2965133 w 3432907"/>
                <a:gd name="connsiteY11" fmla="*/ 1524387 h 3669417"/>
                <a:gd name="connsiteX12" fmla="*/ 2928474 w 3432907"/>
                <a:gd name="connsiteY12" fmla="*/ 0 h 3669417"/>
                <a:gd name="connsiteX13" fmla="*/ 2794885 w 3432907"/>
                <a:gd name="connsiteY13" fmla="*/ 22140 h 3669417"/>
                <a:gd name="connsiteX0" fmla="*/ 609600 w 2981745"/>
                <a:gd name="connsiteY0" fmla="*/ 11495 h 3669095"/>
                <a:gd name="connsiteX1" fmla="*/ 0 w 2981745"/>
                <a:gd name="connsiteY1" fmla="*/ 11495 h 3669095"/>
                <a:gd name="connsiteX2" fmla="*/ 2133600 w 2981745"/>
                <a:gd name="connsiteY2" fmla="*/ 2145095 h 3669095"/>
                <a:gd name="connsiteX3" fmla="*/ 2133600 w 2981745"/>
                <a:gd name="connsiteY3" fmla="*/ 3516695 h 3669095"/>
                <a:gd name="connsiteX4" fmla="*/ 2286000 w 2981745"/>
                <a:gd name="connsiteY4" fmla="*/ 3669095 h 3669095"/>
                <a:gd name="connsiteX5" fmla="*/ 2590800 w 2981745"/>
                <a:gd name="connsiteY5" fmla="*/ 3669095 h 3669095"/>
                <a:gd name="connsiteX6" fmla="*/ 2743200 w 2981745"/>
                <a:gd name="connsiteY6" fmla="*/ 3516695 h 3669095"/>
                <a:gd name="connsiteX7" fmla="*/ 2743200 w 2981745"/>
                <a:gd name="connsiteY7" fmla="*/ 2145095 h 3669095"/>
                <a:gd name="connsiteX8" fmla="*/ 609600 w 2981745"/>
                <a:gd name="connsiteY8" fmla="*/ 11495 h 3669095"/>
                <a:gd name="connsiteX9" fmla="*/ 2794885 w 2981745"/>
                <a:gd name="connsiteY9" fmla="*/ 21818 h 3669095"/>
                <a:gd name="connsiteX10" fmla="*/ 2403158 w 2981745"/>
                <a:gd name="connsiteY10" fmla="*/ 499175 h 3669095"/>
                <a:gd name="connsiteX11" fmla="*/ 2965133 w 2981745"/>
                <a:gd name="connsiteY11" fmla="*/ 1524065 h 3669095"/>
                <a:gd name="connsiteX12" fmla="*/ 2794885 w 2981745"/>
                <a:gd name="connsiteY12" fmla="*/ 21818 h 3669095"/>
                <a:gd name="connsiteX0" fmla="*/ 609600 w 2965133"/>
                <a:gd name="connsiteY0" fmla="*/ 0 h 3657600"/>
                <a:gd name="connsiteX1" fmla="*/ 0 w 2965133"/>
                <a:gd name="connsiteY1" fmla="*/ 0 h 3657600"/>
                <a:gd name="connsiteX2" fmla="*/ 2133600 w 2965133"/>
                <a:gd name="connsiteY2" fmla="*/ 2133600 h 3657600"/>
                <a:gd name="connsiteX3" fmla="*/ 2133600 w 2965133"/>
                <a:gd name="connsiteY3" fmla="*/ 3505200 h 3657600"/>
                <a:gd name="connsiteX4" fmla="*/ 2286000 w 2965133"/>
                <a:gd name="connsiteY4" fmla="*/ 3657600 h 3657600"/>
                <a:gd name="connsiteX5" fmla="*/ 2590800 w 2965133"/>
                <a:gd name="connsiteY5" fmla="*/ 3657600 h 3657600"/>
                <a:gd name="connsiteX6" fmla="*/ 2743200 w 2965133"/>
                <a:gd name="connsiteY6" fmla="*/ 3505200 h 3657600"/>
                <a:gd name="connsiteX7" fmla="*/ 2743200 w 2965133"/>
                <a:gd name="connsiteY7" fmla="*/ 2133600 h 3657600"/>
                <a:gd name="connsiteX8" fmla="*/ 609600 w 2965133"/>
                <a:gd name="connsiteY8" fmla="*/ 0 h 3657600"/>
                <a:gd name="connsiteX9" fmla="*/ 2965133 w 2965133"/>
                <a:gd name="connsiteY9" fmla="*/ 1512570 h 3657600"/>
                <a:gd name="connsiteX10" fmla="*/ 2403158 w 2965133"/>
                <a:gd name="connsiteY10" fmla="*/ 487680 h 3657600"/>
                <a:gd name="connsiteX11" fmla="*/ 2965133 w 2965133"/>
                <a:gd name="connsiteY11" fmla="*/ 1512570 h 3657600"/>
                <a:gd name="connsiteX0" fmla="*/ 609600 w 2743200"/>
                <a:gd name="connsiteY0" fmla="*/ 0 h 3657600"/>
                <a:gd name="connsiteX1" fmla="*/ 0 w 2743200"/>
                <a:gd name="connsiteY1" fmla="*/ 0 h 3657600"/>
                <a:gd name="connsiteX2" fmla="*/ 2133600 w 2743200"/>
                <a:gd name="connsiteY2" fmla="*/ 2133600 h 3657600"/>
                <a:gd name="connsiteX3" fmla="*/ 2133600 w 2743200"/>
                <a:gd name="connsiteY3" fmla="*/ 3505200 h 3657600"/>
                <a:gd name="connsiteX4" fmla="*/ 2286000 w 2743200"/>
                <a:gd name="connsiteY4" fmla="*/ 3657600 h 3657600"/>
                <a:gd name="connsiteX5" fmla="*/ 2590800 w 2743200"/>
                <a:gd name="connsiteY5" fmla="*/ 3657600 h 3657600"/>
                <a:gd name="connsiteX6" fmla="*/ 2743200 w 2743200"/>
                <a:gd name="connsiteY6" fmla="*/ 3505200 h 3657600"/>
                <a:gd name="connsiteX7" fmla="*/ 2743200 w 2743200"/>
                <a:gd name="connsiteY7" fmla="*/ 2133600 h 3657600"/>
                <a:gd name="connsiteX8" fmla="*/ 609600 w 2743200"/>
                <a:gd name="connsiteY8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3200" h="3657600">
                  <a:moveTo>
                    <a:pt x="609600" y="0"/>
                  </a:moveTo>
                  <a:lnTo>
                    <a:pt x="0" y="0"/>
                  </a:lnTo>
                  <a:cubicBezTo>
                    <a:pt x="0" y="1178243"/>
                    <a:pt x="955358" y="2133600"/>
                    <a:pt x="2133600" y="2133600"/>
                  </a:cubicBezTo>
                  <a:lnTo>
                    <a:pt x="2133600" y="3505200"/>
                  </a:lnTo>
                  <a:cubicBezTo>
                    <a:pt x="2133600" y="3589020"/>
                    <a:pt x="2202180" y="3657600"/>
                    <a:pt x="2286000" y="3657600"/>
                  </a:cubicBezTo>
                  <a:lnTo>
                    <a:pt x="2590800" y="3657600"/>
                  </a:lnTo>
                  <a:cubicBezTo>
                    <a:pt x="2674620" y="3657600"/>
                    <a:pt x="2743200" y="3589020"/>
                    <a:pt x="2743200" y="3505200"/>
                  </a:cubicBezTo>
                  <a:lnTo>
                    <a:pt x="2743200" y="2133600"/>
                  </a:lnTo>
                  <a:cubicBezTo>
                    <a:pt x="2743200" y="955358"/>
                    <a:pt x="1787843" y="0"/>
                    <a:pt x="609600" y="0"/>
                  </a:cubicBezTo>
                  <a:close/>
                </a:path>
              </a:pathLst>
            </a:custGeom>
            <a:solidFill>
              <a:srgbClr val="087472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 dirty="0">
                <a:solidFill>
                  <a:schemeClr val="bg1"/>
                </a:solidFill>
              </a:endParaRPr>
            </a:p>
          </p:txBody>
        </p:sp>
        <p:sp>
          <p:nvSpPr>
            <p:cNvPr id="53" name="Graphic 21">
              <a:extLst>
                <a:ext uri="{FF2B5EF4-FFF2-40B4-BE49-F238E27FC236}">
                  <a16:creationId xmlns:a16="http://schemas.microsoft.com/office/drawing/2014/main" id="{DD16A65C-6806-4808-81AB-C4A4E13BC0ED}"/>
                </a:ext>
              </a:extLst>
            </p:cNvPr>
            <p:cNvSpPr/>
            <p:nvPr/>
          </p:nvSpPr>
          <p:spPr>
            <a:xfrm>
              <a:off x="8452866" y="1887523"/>
              <a:ext cx="1827847" cy="1568134"/>
            </a:xfrm>
            <a:custGeom>
              <a:avLst/>
              <a:gdLst>
                <a:gd name="connsiteX0" fmla="*/ 609600 w 4876800"/>
                <a:gd name="connsiteY0" fmla="*/ 609600 h 4267200"/>
                <a:gd name="connsiteX1" fmla="*/ 0 w 4876800"/>
                <a:gd name="connsiteY1" fmla="*/ 609600 h 4267200"/>
                <a:gd name="connsiteX2" fmla="*/ 2133600 w 4876800"/>
                <a:gd name="connsiteY2" fmla="*/ 2743200 h 4267200"/>
                <a:gd name="connsiteX3" fmla="*/ 2133600 w 4876800"/>
                <a:gd name="connsiteY3" fmla="*/ 4114800 h 4267200"/>
                <a:gd name="connsiteX4" fmla="*/ 2286000 w 4876800"/>
                <a:gd name="connsiteY4" fmla="*/ 4267200 h 4267200"/>
                <a:gd name="connsiteX5" fmla="*/ 2590800 w 4876800"/>
                <a:gd name="connsiteY5" fmla="*/ 4267200 h 4267200"/>
                <a:gd name="connsiteX6" fmla="*/ 2743200 w 4876800"/>
                <a:gd name="connsiteY6" fmla="*/ 4114800 h 4267200"/>
                <a:gd name="connsiteX7" fmla="*/ 2743200 w 4876800"/>
                <a:gd name="connsiteY7" fmla="*/ 2743200 h 4267200"/>
                <a:gd name="connsiteX8" fmla="*/ 609600 w 4876800"/>
                <a:gd name="connsiteY8" fmla="*/ 609600 h 4267200"/>
                <a:gd name="connsiteX9" fmla="*/ 4267200 w 4876800"/>
                <a:gd name="connsiteY9" fmla="*/ 0 h 4267200"/>
                <a:gd name="connsiteX10" fmla="*/ 2403158 w 4876800"/>
                <a:gd name="connsiteY10" fmla="*/ 1097280 h 4267200"/>
                <a:gd name="connsiteX11" fmla="*/ 2965133 w 4876800"/>
                <a:gd name="connsiteY11" fmla="*/ 2122170 h 4267200"/>
                <a:gd name="connsiteX12" fmla="*/ 4876800 w 4876800"/>
                <a:gd name="connsiteY12" fmla="*/ 0 h 4267200"/>
                <a:gd name="connsiteX13" fmla="*/ 4267200 w 4876800"/>
                <a:gd name="connsiteY13" fmla="*/ 0 h 4267200"/>
                <a:gd name="connsiteX0" fmla="*/ 0 w 4267200"/>
                <a:gd name="connsiteY0" fmla="*/ 609600 h 4267200"/>
                <a:gd name="connsiteX1" fmla="*/ 1524000 w 4267200"/>
                <a:gd name="connsiteY1" fmla="*/ 2743200 h 4267200"/>
                <a:gd name="connsiteX2" fmla="*/ 1524000 w 4267200"/>
                <a:gd name="connsiteY2" fmla="*/ 4114800 h 4267200"/>
                <a:gd name="connsiteX3" fmla="*/ 1676400 w 4267200"/>
                <a:gd name="connsiteY3" fmla="*/ 4267200 h 4267200"/>
                <a:gd name="connsiteX4" fmla="*/ 1981200 w 4267200"/>
                <a:gd name="connsiteY4" fmla="*/ 4267200 h 4267200"/>
                <a:gd name="connsiteX5" fmla="*/ 2133600 w 4267200"/>
                <a:gd name="connsiteY5" fmla="*/ 4114800 h 4267200"/>
                <a:gd name="connsiteX6" fmla="*/ 2133600 w 4267200"/>
                <a:gd name="connsiteY6" fmla="*/ 2743200 h 4267200"/>
                <a:gd name="connsiteX7" fmla="*/ 0 w 4267200"/>
                <a:gd name="connsiteY7" fmla="*/ 609600 h 4267200"/>
                <a:gd name="connsiteX8" fmla="*/ 3657600 w 4267200"/>
                <a:gd name="connsiteY8" fmla="*/ 0 h 4267200"/>
                <a:gd name="connsiteX9" fmla="*/ 1793558 w 4267200"/>
                <a:gd name="connsiteY9" fmla="*/ 1097280 h 4267200"/>
                <a:gd name="connsiteX10" fmla="*/ 2355533 w 4267200"/>
                <a:gd name="connsiteY10" fmla="*/ 2122170 h 4267200"/>
                <a:gd name="connsiteX11" fmla="*/ 4267200 w 4267200"/>
                <a:gd name="connsiteY11" fmla="*/ 0 h 4267200"/>
                <a:gd name="connsiteX12" fmla="*/ 3657600 w 4267200"/>
                <a:gd name="connsiteY12" fmla="*/ 0 h 4267200"/>
                <a:gd name="connsiteX0" fmla="*/ 609600 w 2743200"/>
                <a:gd name="connsiteY0" fmla="*/ 2743200 h 4267200"/>
                <a:gd name="connsiteX1" fmla="*/ 0 w 2743200"/>
                <a:gd name="connsiteY1" fmla="*/ 2743200 h 4267200"/>
                <a:gd name="connsiteX2" fmla="*/ 0 w 2743200"/>
                <a:gd name="connsiteY2" fmla="*/ 4114800 h 4267200"/>
                <a:gd name="connsiteX3" fmla="*/ 152400 w 2743200"/>
                <a:gd name="connsiteY3" fmla="*/ 4267200 h 4267200"/>
                <a:gd name="connsiteX4" fmla="*/ 457200 w 2743200"/>
                <a:gd name="connsiteY4" fmla="*/ 4267200 h 4267200"/>
                <a:gd name="connsiteX5" fmla="*/ 609600 w 2743200"/>
                <a:gd name="connsiteY5" fmla="*/ 4114800 h 4267200"/>
                <a:gd name="connsiteX6" fmla="*/ 609600 w 2743200"/>
                <a:gd name="connsiteY6" fmla="*/ 2743200 h 4267200"/>
                <a:gd name="connsiteX7" fmla="*/ 2133600 w 2743200"/>
                <a:gd name="connsiteY7" fmla="*/ 0 h 4267200"/>
                <a:gd name="connsiteX8" fmla="*/ 269558 w 2743200"/>
                <a:gd name="connsiteY8" fmla="*/ 1097280 h 4267200"/>
                <a:gd name="connsiteX9" fmla="*/ 831533 w 2743200"/>
                <a:gd name="connsiteY9" fmla="*/ 2122170 h 4267200"/>
                <a:gd name="connsiteX10" fmla="*/ 2743200 w 2743200"/>
                <a:gd name="connsiteY10" fmla="*/ 0 h 4267200"/>
                <a:gd name="connsiteX11" fmla="*/ 2133600 w 2743200"/>
                <a:gd name="connsiteY11" fmla="*/ 0 h 4267200"/>
                <a:gd name="connsiteX0" fmla="*/ 609600 w 2743200"/>
                <a:gd name="connsiteY0" fmla="*/ 2743200 h 4267200"/>
                <a:gd name="connsiteX1" fmla="*/ 0 w 2743200"/>
                <a:gd name="connsiteY1" fmla="*/ 4114800 h 4267200"/>
                <a:gd name="connsiteX2" fmla="*/ 152400 w 2743200"/>
                <a:gd name="connsiteY2" fmla="*/ 4267200 h 4267200"/>
                <a:gd name="connsiteX3" fmla="*/ 457200 w 2743200"/>
                <a:gd name="connsiteY3" fmla="*/ 4267200 h 4267200"/>
                <a:gd name="connsiteX4" fmla="*/ 609600 w 2743200"/>
                <a:gd name="connsiteY4" fmla="*/ 4114800 h 4267200"/>
                <a:gd name="connsiteX5" fmla="*/ 609600 w 2743200"/>
                <a:gd name="connsiteY5" fmla="*/ 2743200 h 4267200"/>
                <a:gd name="connsiteX6" fmla="*/ 2133600 w 2743200"/>
                <a:gd name="connsiteY6" fmla="*/ 0 h 4267200"/>
                <a:gd name="connsiteX7" fmla="*/ 269558 w 2743200"/>
                <a:gd name="connsiteY7" fmla="*/ 1097280 h 4267200"/>
                <a:gd name="connsiteX8" fmla="*/ 831533 w 2743200"/>
                <a:gd name="connsiteY8" fmla="*/ 2122170 h 4267200"/>
                <a:gd name="connsiteX9" fmla="*/ 2743200 w 2743200"/>
                <a:gd name="connsiteY9" fmla="*/ 0 h 4267200"/>
                <a:gd name="connsiteX10" fmla="*/ 2133600 w 2743200"/>
                <a:gd name="connsiteY10" fmla="*/ 0 h 4267200"/>
                <a:gd name="connsiteX0" fmla="*/ 610812 w 2744412"/>
                <a:gd name="connsiteY0" fmla="*/ 2743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610812 w 2744412"/>
                <a:gd name="connsiteY3" fmla="*/ 4114800 h 4287269"/>
                <a:gd name="connsiteX4" fmla="*/ 610812 w 2744412"/>
                <a:gd name="connsiteY4" fmla="*/ 2743200 h 4287269"/>
                <a:gd name="connsiteX5" fmla="*/ 2134812 w 2744412"/>
                <a:gd name="connsiteY5" fmla="*/ 0 h 4287269"/>
                <a:gd name="connsiteX6" fmla="*/ 270770 w 2744412"/>
                <a:gd name="connsiteY6" fmla="*/ 1097280 h 4287269"/>
                <a:gd name="connsiteX7" fmla="*/ 832745 w 2744412"/>
                <a:gd name="connsiteY7" fmla="*/ 2122170 h 4287269"/>
                <a:gd name="connsiteX8" fmla="*/ 2744412 w 2744412"/>
                <a:gd name="connsiteY8" fmla="*/ 0 h 4287269"/>
                <a:gd name="connsiteX9" fmla="*/ 2134812 w 2744412"/>
                <a:gd name="connsiteY9" fmla="*/ 0 h 4287269"/>
                <a:gd name="connsiteX0" fmla="*/ 610812 w 2744412"/>
                <a:gd name="connsiteY0" fmla="*/ 2743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610812 w 2744412"/>
                <a:gd name="connsiteY3" fmla="*/ 2743200 h 4287269"/>
                <a:gd name="connsiteX4" fmla="*/ 2134812 w 2744412"/>
                <a:gd name="connsiteY4" fmla="*/ 0 h 4287269"/>
                <a:gd name="connsiteX5" fmla="*/ 270770 w 2744412"/>
                <a:gd name="connsiteY5" fmla="*/ 1097280 h 4287269"/>
                <a:gd name="connsiteX6" fmla="*/ 832745 w 2744412"/>
                <a:gd name="connsiteY6" fmla="*/ 2122170 h 4287269"/>
                <a:gd name="connsiteX7" fmla="*/ 2744412 w 2744412"/>
                <a:gd name="connsiteY7" fmla="*/ 0 h 4287269"/>
                <a:gd name="connsiteX8" fmla="*/ 2134812 w 2744412"/>
                <a:gd name="connsiteY8" fmla="*/ 0 h 4287269"/>
                <a:gd name="connsiteX0" fmla="*/ 458412 w 2744412"/>
                <a:gd name="connsiteY0" fmla="*/ 4267200 h 4287269"/>
                <a:gd name="connsiteX1" fmla="*/ 1212 w 2744412"/>
                <a:gd name="connsiteY1" fmla="*/ 4114800 h 4287269"/>
                <a:gd name="connsiteX2" fmla="*/ 458412 w 2744412"/>
                <a:gd name="connsiteY2" fmla="*/ 4267200 h 4287269"/>
                <a:gd name="connsiteX3" fmla="*/ 2134812 w 2744412"/>
                <a:gd name="connsiteY3" fmla="*/ 0 h 4287269"/>
                <a:gd name="connsiteX4" fmla="*/ 270770 w 2744412"/>
                <a:gd name="connsiteY4" fmla="*/ 1097280 h 4287269"/>
                <a:gd name="connsiteX5" fmla="*/ 832745 w 2744412"/>
                <a:gd name="connsiteY5" fmla="*/ 2122170 h 4287269"/>
                <a:gd name="connsiteX6" fmla="*/ 2744412 w 2744412"/>
                <a:gd name="connsiteY6" fmla="*/ 0 h 4287269"/>
                <a:gd name="connsiteX7" fmla="*/ 2134812 w 2744412"/>
                <a:gd name="connsiteY7" fmla="*/ 0 h 4287269"/>
                <a:gd name="connsiteX0" fmla="*/ 1864042 w 2473642"/>
                <a:gd name="connsiteY0" fmla="*/ 0 h 2122170"/>
                <a:gd name="connsiteX1" fmla="*/ 0 w 2473642"/>
                <a:gd name="connsiteY1" fmla="*/ 1097280 h 2122170"/>
                <a:gd name="connsiteX2" fmla="*/ 561975 w 2473642"/>
                <a:gd name="connsiteY2" fmla="*/ 2122170 h 2122170"/>
                <a:gd name="connsiteX3" fmla="*/ 2473642 w 2473642"/>
                <a:gd name="connsiteY3" fmla="*/ 0 h 2122170"/>
                <a:gd name="connsiteX4" fmla="*/ 1864042 w 2473642"/>
                <a:gd name="connsiteY4" fmla="*/ 0 h 212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642" h="2122170">
                  <a:moveTo>
                    <a:pt x="1864042" y="0"/>
                  </a:moveTo>
                  <a:cubicBezTo>
                    <a:pt x="1062037" y="0"/>
                    <a:pt x="364807" y="442913"/>
                    <a:pt x="0" y="1097280"/>
                  </a:cubicBezTo>
                  <a:cubicBezTo>
                    <a:pt x="263842" y="1384935"/>
                    <a:pt x="459105" y="1734503"/>
                    <a:pt x="561975" y="2122170"/>
                  </a:cubicBezTo>
                  <a:cubicBezTo>
                    <a:pt x="1635442" y="2010728"/>
                    <a:pt x="2473642" y="1103948"/>
                    <a:pt x="2473642" y="0"/>
                  </a:cubicBezTo>
                  <a:lnTo>
                    <a:pt x="1864042" y="0"/>
                  </a:lnTo>
                  <a:close/>
                </a:path>
              </a:pathLst>
            </a:custGeom>
            <a:solidFill>
              <a:srgbClr val="06BAB3"/>
            </a:solidFill>
            <a:ln w="9525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F9F16D2-14F1-4477-92CE-A6FC6C779A02}"/>
              </a:ext>
            </a:extLst>
          </p:cNvPr>
          <p:cNvSpPr txBox="1"/>
          <p:nvPr/>
        </p:nvSpPr>
        <p:spPr>
          <a:xfrm>
            <a:off x="4159113" y="2957097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3BCFC6-3F9D-4DE6-B197-C8539411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766" y="4384110"/>
            <a:ext cx="718573" cy="63873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2BF76CC-CF2C-4302-B547-097BDBE6549E}"/>
              </a:ext>
            </a:extLst>
          </p:cNvPr>
          <p:cNvSpPr txBox="1"/>
          <p:nvPr/>
        </p:nvSpPr>
        <p:spPr>
          <a:xfrm>
            <a:off x="4103065" y="4100195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AC3B2-A2D9-4671-AD51-097027139F6C}"/>
              </a:ext>
            </a:extLst>
          </p:cNvPr>
          <p:cNvGrpSpPr/>
          <p:nvPr/>
        </p:nvGrpSpPr>
        <p:grpSpPr>
          <a:xfrm>
            <a:off x="3190298" y="5373077"/>
            <a:ext cx="846464" cy="846464"/>
            <a:chOff x="2973840" y="5139080"/>
            <a:chExt cx="1200329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B16CD5-FD36-4E50-A70D-C782F411A039}"/>
                </a:ext>
              </a:extLst>
            </p:cNvPr>
            <p:cNvSpPr/>
            <p:nvPr/>
          </p:nvSpPr>
          <p:spPr>
            <a:xfrm>
              <a:off x="2973840" y="5139080"/>
              <a:ext cx="1200329" cy="1200329"/>
            </a:xfrm>
            <a:prstGeom prst="ellipse">
              <a:avLst/>
            </a:prstGeom>
            <a:solidFill>
              <a:srgbClr val="192E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DF8F3B3-0855-4BEE-A8DC-756D51564BE2}"/>
                </a:ext>
              </a:extLst>
            </p:cNvPr>
            <p:cNvGrpSpPr/>
            <p:nvPr/>
          </p:nvGrpSpPr>
          <p:grpSpPr>
            <a:xfrm>
              <a:off x="3165814" y="5322551"/>
              <a:ext cx="819078" cy="876836"/>
              <a:chOff x="6612949" y="1138936"/>
              <a:chExt cx="3667764" cy="3926399"/>
            </a:xfrm>
          </p:grpSpPr>
          <p:sp>
            <p:nvSpPr>
              <p:cNvPr id="60" name="Graphic 9">
                <a:extLst>
                  <a:ext uri="{FF2B5EF4-FFF2-40B4-BE49-F238E27FC236}">
                    <a16:creationId xmlns:a16="http://schemas.microsoft.com/office/drawing/2014/main" id="{A3A1B9F8-DB33-4705-8C80-F68B7BD2D605}"/>
                  </a:ext>
                </a:extLst>
              </p:cNvPr>
              <p:cNvSpPr/>
              <p:nvPr/>
            </p:nvSpPr>
            <p:spPr>
              <a:xfrm>
                <a:off x="6612949" y="2293567"/>
                <a:ext cx="2078826" cy="2771768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rgbClr val="08747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Graphic 21">
                <a:extLst>
                  <a:ext uri="{FF2B5EF4-FFF2-40B4-BE49-F238E27FC236}">
                    <a16:creationId xmlns:a16="http://schemas.microsoft.com/office/drawing/2014/main" id="{6A4E22D1-4382-4D4A-B45C-72D78462DC23}"/>
                  </a:ext>
                </a:extLst>
              </p:cNvPr>
              <p:cNvSpPr/>
              <p:nvPr/>
            </p:nvSpPr>
            <p:spPr>
              <a:xfrm>
                <a:off x="8452866" y="1887523"/>
                <a:ext cx="1827847" cy="156813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rgbClr val="06BAB3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Graphic 26">
                <a:extLst>
                  <a:ext uri="{FF2B5EF4-FFF2-40B4-BE49-F238E27FC236}">
                    <a16:creationId xmlns:a16="http://schemas.microsoft.com/office/drawing/2014/main" id="{D1B33ABF-D7D2-45AA-AE41-373605C35C81}"/>
                  </a:ext>
                </a:extLst>
              </p:cNvPr>
              <p:cNvSpPr/>
              <p:nvPr/>
            </p:nvSpPr>
            <p:spPr>
              <a:xfrm rot="20865032">
                <a:off x="7586606" y="1138936"/>
                <a:ext cx="1144824" cy="1411584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rgbClr val="3FE6E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8886733-5B05-4527-925B-6DFE61BB75D5}"/>
              </a:ext>
            </a:extLst>
          </p:cNvPr>
          <p:cNvSpPr txBox="1"/>
          <p:nvPr/>
        </p:nvSpPr>
        <p:spPr>
          <a:xfrm>
            <a:off x="4159113" y="5242051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</p:spTree>
    <p:extLst>
      <p:ext uri="{BB962C8B-B14F-4D97-AF65-F5344CB8AC3E}">
        <p14:creationId xmlns:p14="http://schemas.microsoft.com/office/powerpoint/2010/main" val="4177531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34A74D-BA55-425D-A4C1-E7F08F24F405}"/>
              </a:ext>
            </a:extLst>
          </p:cNvPr>
          <p:cNvGrpSpPr/>
          <p:nvPr/>
        </p:nvGrpSpPr>
        <p:grpSpPr>
          <a:xfrm>
            <a:off x="3145257" y="3637931"/>
            <a:ext cx="4726072" cy="1200329"/>
            <a:chOff x="3145257" y="3637931"/>
            <a:chExt cx="4726072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B16CD5-FD36-4E50-A70D-C782F411A039}"/>
                </a:ext>
              </a:extLst>
            </p:cNvPr>
            <p:cNvSpPr/>
            <p:nvPr/>
          </p:nvSpPr>
          <p:spPr>
            <a:xfrm>
              <a:off x="3145257" y="3768957"/>
              <a:ext cx="846464" cy="846464"/>
            </a:xfrm>
            <a:prstGeom prst="ellipse">
              <a:avLst/>
            </a:prstGeom>
            <a:solidFill>
              <a:srgbClr val="3F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40404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4DE0EC-FD51-4DD1-BB54-A258075A17AF}"/>
                </a:ext>
              </a:extLst>
            </p:cNvPr>
            <p:cNvGrpSpPr/>
            <p:nvPr/>
          </p:nvGrpSpPr>
          <p:grpSpPr>
            <a:xfrm>
              <a:off x="3330161" y="3915049"/>
              <a:ext cx="517768" cy="554279"/>
              <a:chOff x="3280636" y="3898340"/>
              <a:chExt cx="577608" cy="618339"/>
            </a:xfrm>
          </p:grpSpPr>
          <p:sp>
            <p:nvSpPr>
              <p:cNvPr id="60" name="Graphic 9">
                <a:extLst>
                  <a:ext uri="{FF2B5EF4-FFF2-40B4-BE49-F238E27FC236}">
                    <a16:creationId xmlns:a16="http://schemas.microsoft.com/office/drawing/2014/main" id="{A3A1B9F8-DB33-4705-8C80-F68B7BD2D605}"/>
                  </a:ext>
                </a:extLst>
              </p:cNvPr>
              <p:cNvSpPr/>
              <p:nvPr/>
            </p:nvSpPr>
            <p:spPr>
              <a:xfrm>
                <a:off x="3280636" y="4080174"/>
                <a:ext cx="327378" cy="436505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61" name="Graphic 21">
                <a:extLst>
                  <a:ext uri="{FF2B5EF4-FFF2-40B4-BE49-F238E27FC236}">
                    <a16:creationId xmlns:a16="http://schemas.microsoft.com/office/drawing/2014/main" id="{6A4E22D1-4382-4D4A-B45C-72D78462DC23}"/>
                  </a:ext>
                </a:extLst>
              </p:cNvPr>
              <p:cNvSpPr/>
              <p:nvPr/>
            </p:nvSpPr>
            <p:spPr>
              <a:xfrm>
                <a:off x="3570390" y="4016229"/>
                <a:ext cx="287854" cy="24695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Graphic 26">
                <a:extLst>
                  <a:ext uri="{FF2B5EF4-FFF2-40B4-BE49-F238E27FC236}">
                    <a16:creationId xmlns:a16="http://schemas.microsoft.com/office/drawing/2014/main" id="{D1B33ABF-D7D2-45AA-AE41-373605C35C81}"/>
                  </a:ext>
                </a:extLst>
              </p:cNvPr>
              <p:cNvSpPr/>
              <p:nvPr/>
            </p:nvSpPr>
            <p:spPr>
              <a:xfrm rot="20865032">
                <a:off x="3433970" y="3898340"/>
                <a:ext cx="180290" cy="222300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8886733-5B05-4527-925B-6DFE61BB75D5}"/>
                </a:ext>
              </a:extLst>
            </p:cNvPr>
            <p:cNvSpPr txBox="1"/>
            <p:nvPr/>
          </p:nvSpPr>
          <p:spPr>
            <a:xfrm>
              <a:off x="4114072" y="3637931"/>
              <a:ext cx="3757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EE0E8D-846D-442E-B28B-97E4113C5CFA}"/>
              </a:ext>
            </a:extLst>
          </p:cNvPr>
          <p:cNvGrpSpPr/>
          <p:nvPr/>
        </p:nvGrpSpPr>
        <p:grpSpPr>
          <a:xfrm>
            <a:off x="3165814" y="277802"/>
            <a:ext cx="4694507" cy="1200329"/>
            <a:chOff x="3165814" y="277802"/>
            <a:chExt cx="4694507" cy="12003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666EAA-2D05-45F7-8A7D-7EA93FA5D07C}"/>
                </a:ext>
              </a:extLst>
            </p:cNvPr>
            <p:cNvSpPr/>
            <p:nvPr/>
          </p:nvSpPr>
          <p:spPr>
            <a:xfrm>
              <a:off x="3165814" y="454736"/>
              <a:ext cx="846464" cy="846464"/>
            </a:xfrm>
            <a:prstGeom prst="ellipse">
              <a:avLst/>
            </a:prstGeom>
            <a:solidFill>
              <a:srgbClr val="3F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404040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A69BB62-71E7-409F-B4AE-D2A1C937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8677" y="656783"/>
              <a:ext cx="500737" cy="5007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6E01CD-09EA-48F8-8D32-22497C71D1DC}"/>
                </a:ext>
              </a:extLst>
            </p:cNvPr>
            <p:cNvSpPr txBox="1"/>
            <p:nvPr/>
          </p:nvSpPr>
          <p:spPr>
            <a:xfrm>
              <a:off x="4103064" y="277802"/>
              <a:ext cx="3757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0390C2-96A7-43AE-A304-DDF8A1062829}"/>
              </a:ext>
            </a:extLst>
          </p:cNvPr>
          <p:cNvGrpSpPr/>
          <p:nvPr/>
        </p:nvGrpSpPr>
        <p:grpSpPr>
          <a:xfrm>
            <a:off x="3732927" y="1419576"/>
            <a:ext cx="3772774" cy="1200329"/>
            <a:chOff x="3402564" y="1818127"/>
            <a:chExt cx="3772774" cy="12003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8D1297-271B-4DB8-AC6C-177A2D01F997}"/>
                </a:ext>
              </a:extLst>
            </p:cNvPr>
            <p:cNvSpPr txBox="1"/>
            <p:nvPr/>
          </p:nvSpPr>
          <p:spPr>
            <a:xfrm>
              <a:off x="4157766" y="1818127"/>
              <a:ext cx="3017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Talent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63712BB-8848-485B-9F4F-6627A2D0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56499" y="2229743"/>
              <a:ext cx="377096" cy="3770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660ED4-16CD-43DC-8368-6C994025DB60}"/>
                </a:ext>
              </a:extLst>
            </p:cNvPr>
            <p:cNvSpPr/>
            <p:nvPr/>
          </p:nvSpPr>
          <p:spPr>
            <a:xfrm>
              <a:off x="3402564" y="1818127"/>
              <a:ext cx="44916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endParaRPr lang="en-CA" dirty="0">
                <a:solidFill>
                  <a:srgbClr val="40404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98610B-82BF-4BF4-A8C0-1D1635E01557}"/>
              </a:ext>
            </a:extLst>
          </p:cNvPr>
          <p:cNvGrpSpPr/>
          <p:nvPr/>
        </p:nvGrpSpPr>
        <p:grpSpPr>
          <a:xfrm>
            <a:off x="3759358" y="2415205"/>
            <a:ext cx="3776373" cy="1200329"/>
            <a:chOff x="4217372" y="2869661"/>
            <a:chExt cx="3776373" cy="12003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C18CBD-0D42-4015-BAE8-60D869C2B191}"/>
                </a:ext>
              </a:extLst>
            </p:cNvPr>
            <p:cNvSpPr txBox="1"/>
            <p:nvPr/>
          </p:nvSpPr>
          <p:spPr>
            <a:xfrm>
              <a:off x="4217372" y="2869661"/>
              <a:ext cx="1443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21EB6D-E359-42A3-A19A-62CE66B1E8F6}"/>
                </a:ext>
              </a:extLst>
            </p:cNvPr>
            <p:cNvSpPr/>
            <p:nvPr/>
          </p:nvSpPr>
          <p:spPr>
            <a:xfrm>
              <a:off x="6050584" y="2869661"/>
              <a:ext cx="194316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lent</a:t>
              </a:r>
              <a:endParaRPr lang="en-CA" dirty="0">
                <a:solidFill>
                  <a:srgbClr val="404040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132E09-F3DD-49DC-A84A-E88F5D315A79}"/>
                </a:ext>
              </a:extLst>
            </p:cNvPr>
            <p:cNvGrpSpPr/>
            <p:nvPr/>
          </p:nvGrpSpPr>
          <p:grpSpPr>
            <a:xfrm>
              <a:off x="5553111" y="3303676"/>
              <a:ext cx="481093" cy="481093"/>
              <a:chOff x="5249536" y="3107990"/>
              <a:chExt cx="846464" cy="84646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597DFF4-96D3-4B71-9DF7-599961F3B59B}"/>
                  </a:ext>
                </a:extLst>
              </p:cNvPr>
              <p:cNvSpPr/>
              <p:nvPr/>
            </p:nvSpPr>
            <p:spPr>
              <a:xfrm>
                <a:off x="5249536" y="3107990"/>
                <a:ext cx="846464" cy="846464"/>
              </a:xfrm>
              <a:prstGeom prst="ellipse">
                <a:avLst/>
              </a:prstGeom>
              <a:solidFill>
                <a:srgbClr val="3FE6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rgbClr val="404040"/>
                  </a:solidFill>
                </a:endParaRPr>
              </a:p>
            </p:txBody>
          </p:sp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E03672AA-83BC-4E7E-A06C-8FF391FE2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2399" y="3310037"/>
                <a:ext cx="500737" cy="500737"/>
              </a:xfrm>
              <a:prstGeom prst="rect">
                <a:avLst/>
              </a:prstGeom>
            </p:spPr>
          </p:pic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75DF2-4CB7-4E02-9C0E-A0D3267AB8B2}"/>
              </a:ext>
            </a:extLst>
          </p:cNvPr>
          <p:cNvGrpSpPr/>
          <p:nvPr/>
        </p:nvGrpSpPr>
        <p:grpSpPr>
          <a:xfrm>
            <a:off x="6745623" y="5296647"/>
            <a:ext cx="4694507" cy="1200329"/>
            <a:chOff x="3165814" y="277802"/>
            <a:chExt cx="4694507" cy="120032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977D0BD-C3DF-4FDF-A71B-070528A1A21C}"/>
                </a:ext>
              </a:extLst>
            </p:cNvPr>
            <p:cNvSpPr/>
            <p:nvPr/>
          </p:nvSpPr>
          <p:spPr>
            <a:xfrm>
              <a:off x="3165814" y="454736"/>
              <a:ext cx="846464" cy="846464"/>
            </a:xfrm>
            <a:prstGeom prst="ellipse">
              <a:avLst/>
            </a:prstGeom>
            <a:solidFill>
              <a:srgbClr val="06B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404040"/>
                </a:solidFill>
              </a:endParaRP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F4F3511D-31BA-4CE6-895D-92CE4612D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38677" y="656783"/>
              <a:ext cx="500737" cy="50073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E294A21-9A20-4055-ADB2-48856D6DF401}"/>
                </a:ext>
              </a:extLst>
            </p:cNvPr>
            <p:cNvSpPr txBox="1"/>
            <p:nvPr/>
          </p:nvSpPr>
          <p:spPr>
            <a:xfrm>
              <a:off x="4103064" y="277802"/>
              <a:ext cx="3757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B03010-3DC9-4E88-BD33-9FE8B1386FDD}"/>
              </a:ext>
            </a:extLst>
          </p:cNvPr>
          <p:cNvGrpSpPr/>
          <p:nvPr/>
        </p:nvGrpSpPr>
        <p:grpSpPr>
          <a:xfrm>
            <a:off x="760662" y="5296648"/>
            <a:ext cx="4717280" cy="1200329"/>
            <a:chOff x="760662" y="5296648"/>
            <a:chExt cx="4717280" cy="120032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DE15CC-5E62-443E-81BC-107731C05921}"/>
                </a:ext>
              </a:extLst>
            </p:cNvPr>
            <p:cNvGrpSpPr/>
            <p:nvPr/>
          </p:nvGrpSpPr>
          <p:grpSpPr>
            <a:xfrm>
              <a:off x="760662" y="5427674"/>
              <a:ext cx="846464" cy="846464"/>
              <a:chOff x="760662" y="5427674"/>
              <a:chExt cx="846464" cy="846464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D872198-3F25-4FC3-8723-BFA05184C251}"/>
                  </a:ext>
                </a:extLst>
              </p:cNvPr>
              <p:cNvSpPr/>
              <p:nvPr/>
            </p:nvSpPr>
            <p:spPr>
              <a:xfrm>
                <a:off x="760662" y="5427674"/>
                <a:ext cx="846464" cy="846464"/>
              </a:xfrm>
              <a:prstGeom prst="ellipse">
                <a:avLst/>
              </a:prstGeom>
              <a:solidFill>
                <a:srgbClr val="06B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66684BD-0D0E-4ED8-B1E0-C474F0313228}"/>
                  </a:ext>
                </a:extLst>
              </p:cNvPr>
              <p:cNvGrpSpPr/>
              <p:nvPr/>
            </p:nvGrpSpPr>
            <p:grpSpPr>
              <a:xfrm>
                <a:off x="925010" y="5582558"/>
                <a:ext cx="517768" cy="554279"/>
                <a:chOff x="3280636" y="3898340"/>
                <a:chExt cx="577608" cy="618339"/>
              </a:xfrm>
            </p:grpSpPr>
            <p:sp>
              <p:nvSpPr>
                <p:cNvPr id="51" name="Graphic 9">
                  <a:extLst>
                    <a:ext uri="{FF2B5EF4-FFF2-40B4-BE49-F238E27FC236}">
                      <a16:creationId xmlns:a16="http://schemas.microsoft.com/office/drawing/2014/main" id="{515B9927-3F6D-493F-8615-67ECA0653743}"/>
                    </a:ext>
                  </a:extLst>
                </p:cNvPr>
                <p:cNvSpPr/>
                <p:nvPr/>
              </p:nvSpPr>
              <p:spPr>
                <a:xfrm>
                  <a:off x="3280636" y="4080174"/>
                  <a:ext cx="327378" cy="436505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609600 w 4267200"/>
                    <a:gd name="connsiteY0" fmla="*/ 609600 h 4267200"/>
                    <a:gd name="connsiteX1" fmla="*/ 0 w 4267200"/>
                    <a:gd name="connsiteY1" fmla="*/ 609600 h 4267200"/>
                    <a:gd name="connsiteX2" fmla="*/ 2133600 w 4267200"/>
                    <a:gd name="connsiteY2" fmla="*/ 2743200 h 4267200"/>
                    <a:gd name="connsiteX3" fmla="*/ 2133600 w 4267200"/>
                    <a:gd name="connsiteY3" fmla="*/ 4114800 h 4267200"/>
                    <a:gd name="connsiteX4" fmla="*/ 2286000 w 4267200"/>
                    <a:gd name="connsiteY4" fmla="*/ 4267200 h 4267200"/>
                    <a:gd name="connsiteX5" fmla="*/ 2590800 w 4267200"/>
                    <a:gd name="connsiteY5" fmla="*/ 4267200 h 4267200"/>
                    <a:gd name="connsiteX6" fmla="*/ 2743200 w 4267200"/>
                    <a:gd name="connsiteY6" fmla="*/ 4114800 h 4267200"/>
                    <a:gd name="connsiteX7" fmla="*/ 2743200 w 4267200"/>
                    <a:gd name="connsiteY7" fmla="*/ 2743200 h 4267200"/>
                    <a:gd name="connsiteX8" fmla="*/ 609600 w 4267200"/>
                    <a:gd name="connsiteY8" fmla="*/ 609600 h 4267200"/>
                    <a:gd name="connsiteX9" fmla="*/ 4267200 w 4267200"/>
                    <a:gd name="connsiteY9" fmla="*/ 0 h 4267200"/>
                    <a:gd name="connsiteX10" fmla="*/ 2403158 w 4267200"/>
                    <a:gd name="connsiteY10" fmla="*/ 1097280 h 4267200"/>
                    <a:gd name="connsiteX11" fmla="*/ 2965133 w 4267200"/>
                    <a:gd name="connsiteY11" fmla="*/ 2122170 h 4267200"/>
                    <a:gd name="connsiteX12" fmla="*/ 2928474 w 4267200"/>
                    <a:gd name="connsiteY12" fmla="*/ 597783 h 4267200"/>
                    <a:gd name="connsiteX13" fmla="*/ 4267200 w 4267200"/>
                    <a:gd name="connsiteY13" fmla="*/ 0 h 4267200"/>
                    <a:gd name="connsiteX0" fmla="*/ 609600 w 3432907"/>
                    <a:gd name="connsiteY0" fmla="*/ 11817 h 3669417"/>
                    <a:gd name="connsiteX1" fmla="*/ 0 w 3432907"/>
                    <a:gd name="connsiteY1" fmla="*/ 11817 h 3669417"/>
                    <a:gd name="connsiteX2" fmla="*/ 2133600 w 3432907"/>
                    <a:gd name="connsiteY2" fmla="*/ 2145417 h 3669417"/>
                    <a:gd name="connsiteX3" fmla="*/ 2133600 w 3432907"/>
                    <a:gd name="connsiteY3" fmla="*/ 3517017 h 3669417"/>
                    <a:gd name="connsiteX4" fmla="*/ 2286000 w 3432907"/>
                    <a:gd name="connsiteY4" fmla="*/ 3669417 h 3669417"/>
                    <a:gd name="connsiteX5" fmla="*/ 2590800 w 3432907"/>
                    <a:gd name="connsiteY5" fmla="*/ 3669417 h 3669417"/>
                    <a:gd name="connsiteX6" fmla="*/ 2743200 w 3432907"/>
                    <a:gd name="connsiteY6" fmla="*/ 3517017 h 3669417"/>
                    <a:gd name="connsiteX7" fmla="*/ 2743200 w 3432907"/>
                    <a:gd name="connsiteY7" fmla="*/ 2145417 h 3669417"/>
                    <a:gd name="connsiteX8" fmla="*/ 609600 w 3432907"/>
                    <a:gd name="connsiteY8" fmla="*/ 11817 h 3669417"/>
                    <a:gd name="connsiteX9" fmla="*/ 2794885 w 3432907"/>
                    <a:gd name="connsiteY9" fmla="*/ 22140 h 3669417"/>
                    <a:gd name="connsiteX10" fmla="*/ 2403158 w 3432907"/>
                    <a:gd name="connsiteY10" fmla="*/ 499497 h 3669417"/>
                    <a:gd name="connsiteX11" fmla="*/ 2965133 w 3432907"/>
                    <a:gd name="connsiteY11" fmla="*/ 1524387 h 3669417"/>
                    <a:gd name="connsiteX12" fmla="*/ 2928474 w 3432907"/>
                    <a:gd name="connsiteY12" fmla="*/ 0 h 3669417"/>
                    <a:gd name="connsiteX13" fmla="*/ 2794885 w 3432907"/>
                    <a:gd name="connsiteY13" fmla="*/ 22140 h 3669417"/>
                    <a:gd name="connsiteX0" fmla="*/ 609600 w 2981745"/>
                    <a:gd name="connsiteY0" fmla="*/ 11495 h 3669095"/>
                    <a:gd name="connsiteX1" fmla="*/ 0 w 2981745"/>
                    <a:gd name="connsiteY1" fmla="*/ 11495 h 3669095"/>
                    <a:gd name="connsiteX2" fmla="*/ 2133600 w 2981745"/>
                    <a:gd name="connsiteY2" fmla="*/ 2145095 h 3669095"/>
                    <a:gd name="connsiteX3" fmla="*/ 2133600 w 2981745"/>
                    <a:gd name="connsiteY3" fmla="*/ 3516695 h 3669095"/>
                    <a:gd name="connsiteX4" fmla="*/ 2286000 w 2981745"/>
                    <a:gd name="connsiteY4" fmla="*/ 3669095 h 3669095"/>
                    <a:gd name="connsiteX5" fmla="*/ 2590800 w 2981745"/>
                    <a:gd name="connsiteY5" fmla="*/ 3669095 h 3669095"/>
                    <a:gd name="connsiteX6" fmla="*/ 2743200 w 2981745"/>
                    <a:gd name="connsiteY6" fmla="*/ 3516695 h 3669095"/>
                    <a:gd name="connsiteX7" fmla="*/ 2743200 w 2981745"/>
                    <a:gd name="connsiteY7" fmla="*/ 2145095 h 3669095"/>
                    <a:gd name="connsiteX8" fmla="*/ 609600 w 2981745"/>
                    <a:gd name="connsiteY8" fmla="*/ 11495 h 3669095"/>
                    <a:gd name="connsiteX9" fmla="*/ 2794885 w 2981745"/>
                    <a:gd name="connsiteY9" fmla="*/ 21818 h 3669095"/>
                    <a:gd name="connsiteX10" fmla="*/ 2403158 w 2981745"/>
                    <a:gd name="connsiteY10" fmla="*/ 499175 h 3669095"/>
                    <a:gd name="connsiteX11" fmla="*/ 2965133 w 2981745"/>
                    <a:gd name="connsiteY11" fmla="*/ 1524065 h 3669095"/>
                    <a:gd name="connsiteX12" fmla="*/ 2794885 w 2981745"/>
                    <a:gd name="connsiteY12" fmla="*/ 21818 h 3669095"/>
                    <a:gd name="connsiteX0" fmla="*/ 609600 w 2965133"/>
                    <a:gd name="connsiteY0" fmla="*/ 0 h 3657600"/>
                    <a:gd name="connsiteX1" fmla="*/ 0 w 2965133"/>
                    <a:gd name="connsiteY1" fmla="*/ 0 h 3657600"/>
                    <a:gd name="connsiteX2" fmla="*/ 2133600 w 2965133"/>
                    <a:gd name="connsiteY2" fmla="*/ 2133600 h 3657600"/>
                    <a:gd name="connsiteX3" fmla="*/ 2133600 w 2965133"/>
                    <a:gd name="connsiteY3" fmla="*/ 3505200 h 3657600"/>
                    <a:gd name="connsiteX4" fmla="*/ 2286000 w 2965133"/>
                    <a:gd name="connsiteY4" fmla="*/ 3657600 h 3657600"/>
                    <a:gd name="connsiteX5" fmla="*/ 2590800 w 2965133"/>
                    <a:gd name="connsiteY5" fmla="*/ 3657600 h 3657600"/>
                    <a:gd name="connsiteX6" fmla="*/ 2743200 w 2965133"/>
                    <a:gd name="connsiteY6" fmla="*/ 3505200 h 3657600"/>
                    <a:gd name="connsiteX7" fmla="*/ 2743200 w 2965133"/>
                    <a:gd name="connsiteY7" fmla="*/ 2133600 h 3657600"/>
                    <a:gd name="connsiteX8" fmla="*/ 609600 w 2965133"/>
                    <a:gd name="connsiteY8" fmla="*/ 0 h 3657600"/>
                    <a:gd name="connsiteX9" fmla="*/ 2965133 w 2965133"/>
                    <a:gd name="connsiteY9" fmla="*/ 1512570 h 3657600"/>
                    <a:gd name="connsiteX10" fmla="*/ 2403158 w 2965133"/>
                    <a:gd name="connsiteY10" fmla="*/ 487680 h 3657600"/>
                    <a:gd name="connsiteX11" fmla="*/ 2965133 w 2965133"/>
                    <a:gd name="connsiteY11" fmla="*/ 1512570 h 3657600"/>
                    <a:gd name="connsiteX0" fmla="*/ 609600 w 2743200"/>
                    <a:gd name="connsiteY0" fmla="*/ 0 h 3657600"/>
                    <a:gd name="connsiteX1" fmla="*/ 0 w 2743200"/>
                    <a:gd name="connsiteY1" fmla="*/ 0 h 3657600"/>
                    <a:gd name="connsiteX2" fmla="*/ 2133600 w 2743200"/>
                    <a:gd name="connsiteY2" fmla="*/ 2133600 h 3657600"/>
                    <a:gd name="connsiteX3" fmla="*/ 2133600 w 2743200"/>
                    <a:gd name="connsiteY3" fmla="*/ 3505200 h 3657600"/>
                    <a:gd name="connsiteX4" fmla="*/ 2286000 w 2743200"/>
                    <a:gd name="connsiteY4" fmla="*/ 3657600 h 3657600"/>
                    <a:gd name="connsiteX5" fmla="*/ 2590800 w 2743200"/>
                    <a:gd name="connsiteY5" fmla="*/ 3657600 h 3657600"/>
                    <a:gd name="connsiteX6" fmla="*/ 2743200 w 2743200"/>
                    <a:gd name="connsiteY6" fmla="*/ 3505200 h 3657600"/>
                    <a:gd name="connsiteX7" fmla="*/ 2743200 w 2743200"/>
                    <a:gd name="connsiteY7" fmla="*/ 2133600 h 3657600"/>
                    <a:gd name="connsiteX8" fmla="*/ 609600 w 2743200"/>
                    <a:gd name="connsiteY8" fmla="*/ 0 h 365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200" h="3657600">
                      <a:moveTo>
                        <a:pt x="609600" y="0"/>
                      </a:moveTo>
                      <a:lnTo>
                        <a:pt x="0" y="0"/>
                      </a:lnTo>
                      <a:cubicBezTo>
                        <a:pt x="0" y="1178243"/>
                        <a:pt x="955358" y="2133600"/>
                        <a:pt x="2133600" y="2133600"/>
                      </a:cubicBezTo>
                      <a:lnTo>
                        <a:pt x="2133600" y="3505200"/>
                      </a:lnTo>
                      <a:cubicBezTo>
                        <a:pt x="2133600" y="3589020"/>
                        <a:pt x="2202180" y="3657600"/>
                        <a:pt x="2286000" y="3657600"/>
                      </a:cubicBezTo>
                      <a:lnTo>
                        <a:pt x="2590800" y="3657600"/>
                      </a:lnTo>
                      <a:cubicBezTo>
                        <a:pt x="2674620" y="3657600"/>
                        <a:pt x="2743200" y="3589020"/>
                        <a:pt x="2743200" y="3505200"/>
                      </a:cubicBezTo>
                      <a:lnTo>
                        <a:pt x="2743200" y="2133600"/>
                      </a:lnTo>
                      <a:cubicBezTo>
                        <a:pt x="2743200" y="955358"/>
                        <a:pt x="1787843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2" name="Graphic 21">
                  <a:extLst>
                    <a:ext uri="{FF2B5EF4-FFF2-40B4-BE49-F238E27FC236}">
                      <a16:creationId xmlns:a16="http://schemas.microsoft.com/office/drawing/2014/main" id="{B2CBBF2C-D7F7-4D73-8C05-374606CE6AA8}"/>
                    </a:ext>
                  </a:extLst>
                </p:cNvPr>
                <p:cNvSpPr/>
                <p:nvPr/>
              </p:nvSpPr>
              <p:spPr>
                <a:xfrm>
                  <a:off x="3570390" y="4016229"/>
                  <a:ext cx="287854" cy="246954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0 w 4267200"/>
                    <a:gd name="connsiteY0" fmla="*/ 609600 h 4267200"/>
                    <a:gd name="connsiteX1" fmla="*/ 1524000 w 4267200"/>
                    <a:gd name="connsiteY1" fmla="*/ 2743200 h 4267200"/>
                    <a:gd name="connsiteX2" fmla="*/ 1524000 w 4267200"/>
                    <a:gd name="connsiteY2" fmla="*/ 4114800 h 4267200"/>
                    <a:gd name="connsiteX3" fmla="*/ 1676400 w 4267200"/>
                    <a:gd name="connsiteY3" fmla="*/ 4267200 h 4267200"/>
                    <a:gd name="connsiteX4" fmla="*/ 1981200 w 4267200"/>
                    <a:gd name="connsiteY4" fmla="*/ 4267200 h 4267200"/>
                    <a:gd name="connsiteX5" fmla="*/ 2133600 w 4267200"/>
                    <a:gd name="connsiteY5" fmla="*/ 4114800 h 4267200"/>
                    <a:gd name="connsiteX6" fmla="*/ 2133600 w 4267200"/>
                    <a:gd name="connsiteY6" fmla="*/ 2743200 h 4267200"/>
                    <a:gd name="connsiteX7" fmla="*/ 0 w 4267200"/>
                    <a:gd name="connsiteY7" fmla="*/ 609600 h 4267200"/>
                    <a:gd name="connsiteX8" fmla="*/ 3657600 w 4267200"/>
                    <a:gd name="connsiteY8" fmla="*/ 0 h 4267200"/>
                    <a:gd name="connsiteX9" fmla="*/ 1793558 w 4267200"/>
                    <a:gd name="connsiteY9" fmla="*/ 1097280 h 4267200"/>
                    <a:gd name="connsiteX10" fmla="*/ 2355533 w 4267200"/>
                    <a:gd name="connsiteY10" fmla="*/ 2122170 h 4267200"/>
                    <a:gd name="connsiteX11" fmla="*/ 4267200 w 4267200"/>
                    <a:gd name="connsiteY11" fmla="*/ 0 h 4267200"/>
                    <a:gd name="connsiteX12" fmla="*/ 3657600 w 4267200"/>
                    <a:gd name="connsiteY12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2743200 h 4267200"/>
                    <a:gd name="connsiteX2" fmla="*/ 0 w 2743200"/>
                    <a:gd name="connsiteY2" fmla="*/ 4114800 h 4267200"/>
                    <a:gd name="connsiteX3" fmla="*/ 152400 w 2743200"/>
                    <a:gd name="connsiteY3" fmla="*/ 4267200 h 4267200"/>
                    <a:gd name="connsiteX4" fmla="*/ 457200 w 2743200"/>
                    <a:gd name="connsiteY4" fmla="*/ 4267200 h 4267200"/>
                    <a:gd name="connsiteX5" fmla="*/ 609600 w 2743200"/>
                    <a:gd name="connsiteY5" fmla="*/ 4114800 h 4267200"/>
                    <a:gd name="connsiteX6" fmla="*/ 609600 w 2743200"/>
                    <a:gd name="connsiteY6" fmla="*/ 2743200 h 4267200"/>
                    <a:gd name="connsiteX7" fmla="*/ 2133600 w 2743200"/>
                    <a:gd name="connsiteY7" fmla="*/ 0 h 4267200"/>
                    <a:gd name="connsiteX8" fmla="*/ 269558 w 2743200"/>
                    <a:gd name="connsiteY8" fmla="*/ 1097280 h 4267200"/>
                    <a:gd name="connsiteX9" fmla="*/ 831533 w 2743200"/>
                    <a:gd name="connsiteY9" fmla="*/ 2122170 h 4267200"/>
                    <a:gd name="connsiteX10" fmla="*/ 2743200 w 2743200"/>
                    <a:gd name="connsiteY10" fmla="*/ 0 h 4267200"/>
                    <a:gd name="connsiteX11" fmla="*/ 2133600 w 2743200"/>
                    <a:gd name="connsiteY11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4114800 h 4267200"/>
                    <a:gd name="connsiteX2" fmla="*/ 152400 w 2743200"/>
                    <a:gd name="connsiteY2" fmla="*/ 4267200 h 4267200"/>
                    <a:gd name="connsiteX3" fmla="*/ 457200 w 2743200"/>
                    <a:gd name="connsiteY3" fmla="*/ 4267200 h 4267200"/>
                    <a:gd name="connsiteX4" fmla="*/ 609600 w 2743200"/>
                    <a:gd name="connsiteY4" fmla="*/ 4114800 h 4267200"/>
                    <a:gd name="connsiteX5" fmla="*/ 609600 w 2743200"/>
                    <a:gd name="connsiteY5" fmla="*/ 2743200 h 4267200"/>
                    <a:gd name="connsiteX6" fmla="*/ 2133600 w 2743200"/>
                    <a:gd name="connsiteY6" fmla="*/ 0 h 4267200"/>
                    <a:gd name="connsiteX7" fmla="*/ 269558 w 2743200"/>
                    <a:gd name="connsiteY7" fmla="*/ 1097280 h 4267200"/>
                    <a:gd name="connsiteX8" fmla="*/ 831533 w 2743200"/>
                    <a:gd name="connsiteY8" fmla="*/ 2122170 h 4267200"/>
                    <a:gd name="connsiteX9" fmla="*/ 2743200 w 2743200"/>
                    <a:gd name="connsiteY9" fmla="*/ 0 h 4267200"/>
                    <a:gd name="connsiteX10" fmla="*/ 2133600 w 2743200"/>
                    <a:gd name="connsiteY10" fmla="*/ 0 h 4267200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4114800 h 4287269"/>
                    <a:gd name="connsiteX4" fmla="*/ 610812 w 2744412"/>
                    <a:gd name="connsiteY4" fmla="*/ 2743200 h 4287269"/>
                    <a:gd name="connsiteX5" fmla="*/ 2134812 w 2744412"/>
                    <a:gd name="connsiteY5" fmla="*/ 0 h 4287269"/>
                    <a:gd name="connsiteX6" fmla="*/ 270770 w 2744412"/>
                    <a:gd name="connsiteY6" fmla="*/ 1097280 h 4287269"/>
                    <a:gd name="connsiteX7" fmla="*/ 832745 w 2744412"/>
                    <a:gd name="connsiteY7" fmla="*/ 2122170 h 4287269"/>
                    <a:gd name="connsiteX8" fmla="*/ 2744412 w 2744412"/>
                    <a:gd name="connsiteY8" fmla="*/ 0 h 4287269"/>
                    <a:gd name="connsiteX9" fmla="*/ 2134812 w 2744412"/>
                    <a:gd name="connsiteY9" fmla="*/ 0 h 4287269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2743200 h 4287269"/>
                    <a:gd name="connsiteX4" fmla="*/ 2134812 w 2744412"/>
                    <a:gd name="connsiteY4" fmla="*/ 0 h 4287269"/>
                    <a:gd name="connsiteX5" fmla="*/ 270770 w 2744412"/>
                    <a:gd name="connsiteY5" fmla="*/ 1097280 h 4287269"/>
                    <a:gd name="connsiteX6" fmla="*/ 832745 w 2744412"/>
                    <a:gd name="connsiteY6" fmla="*/ 2122170 h 4287269"/>
                    <a:gd name="connsiteX7" fmla="*/ 2744412 w 2744412"/>
                    <a:gd name="connsiteY7" fmla="*/ 0 h 4287269"/>
                    <a:gd name="connsiteX8" fmla="*/ 2134812 w 2744412"/>
                    <a:gd name="connsiteY8" fmla="*/ 0 h 4287269"/>
                    <a:gd name="connsiteX0" fmla="*/ 458412 w 2744412"/>
                    <a:gd name="connsiteY0" fmla="*/ 4267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2134812 w 2744412"/>
                    <a:gd name="connsiteY3" fmla="*/ 0 h 4287269"/>
                    <a:gd name="connsiteX4" fmla="*/ 270770 w 2744412"/>
                    <a:gd name="connsiteY4" fmla="*/ 1097280 h 4287269"/>
                    <a:gd name="connsiteX5" fmla="*/ 832745 w 2744412"/>
                    <a:gd name="connsiteY5" fmla="*/ 2122170 h 4287269"/>
                    <a:gd name="connsiteX6" fmla="*/ 2744412 w 2744412"/>
                    <a:gd name="connsiteY6" fmla="*/ 0 h 4287269"/>
                    <a:gd name="connsiteX7" fmla="*/ 2134812 w 2744412"/>
                    <a:gd name="connsiteY7" fmla="*/ 0 h 4287269"/>
                    <a:gd name="connsiteX0" fmla="*/ 1864042 w 2473642"/>
                    <a:gd name="connsiteY0" fmla="*/ 0 h 2122170"/>
                    <a:gd name="connsiteX1" fmla="*/ 0 w 2473642"/>
                    <a:gd name="connsiteY1" fmla="*/ 1097280 h 2122170"/>
                    <a:gd name="connsiteX2" fmla="*/ 561975 w 2473642"/>
                    <a:gd name="connsiteY2" fmla="*/ 2122170 h 2122170"/>
                    <a:gd name="connsiteX3" fmla="*/ 2473642 w 2473642"/>
                    <a:gd name="connsiteY3" fmla="*/ 0 h 2122170"/>
                    <a:gd name="connsiteX4" fmla="*/ 1864042 w 2473642"/>
                    <a:gd name="connsiteY4" fmla="*/ 0 h 21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3642" h="2122170">
                      <a:moveTo>
                        <a:pt x="1864042" y="0"/>
                      </a:moveTo>
                      <a:cubicBezTo>
                        <a:pt x="1062037" y="0"/>
                        <a:pt x="364807" y="442913"/>
                        <a:pt x="0" y="1097280"/>
                      </a:cubicBezTo>
                      <a:cubicBezTo>
                        <a:pt x="263842" y="1384935"/>
                        <a:pt x="459105" y="1734503"/>
                        <a:pt x="561975" y="2122170"/>
                      </a:cubicBezTo>
                      <a:cubicBezTo>
                        <a:pt x="1635442" y="2010728"/>
                        <a:pt x="2473642" y="1103948"/>
                        <a:pt x="2473642" y="0"/>
                      </a:cubicBezTo>
                      <a:lnTo>
                        <a:pt x="186404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>
                    <a:solidFill>
                      <a:srgbClr val="404040"/>
                    </a:solidFill>
                  </a:endParaRPr>
                </a:p>
              </p:txBody>
            </p:sp>
            <p:sp>
              <p:nvSpPr>
                <p:cNvPr id="53" name="Graphic 26">
                  <a:extLst>
                    <a:ext uri="{FF2B5EF4-FFF2-40B4-BE49-F238E27FC236}">
                      <a16:creationId xmlns:a16="http://schemas.microsoft.com/office/drawing/2014/main" id="{F5DBF822-6527-45E5-8DAB-3C78BF0F42B2}"/>
                    </a:ext>
                  </a:extLst>
                </p:cNvPr>
                <p:cNvSpPr/>
                <p:nvPr/>
              </p:nvSpPr>
              <p:spPr>
                <a:xfrm rot="20865032">
                  <a:off x="3433970" y="3898340"/>
                  <a:ext cx="180290" cy="222300"/>
                </a:xfrm>
                <a:custGeom>
                  <a:avLst/>
                  <a:gdLst>
                    <a:gd name="connsiteX0" fmla="*/ 5412585 w 5486406"/>
                    <a:gd name="connsiteY0" fmla="*/ 1524048 h 4267252"/>
                    <a:gd name="connsiteX1" fmla="*/ 3375759 w 5486406"/>
                    <a:gd name="connsiteY1" fmla="*/ 2314623 h 4267252"/>
                    <a:gd name="connsiteX2" fmla="*/ 2743203 w 5486406"/>
                    <a:gd name="connsiteY2" fmla="*/ 3218164 h 4267252"/>
                    <a:gd name="connsiteX3" fmla="*/ 2110648 w 5486406"/>
                    <a:gd name="connsiteY3" fmla="*/ 2314623 h 4267252"/>
                    <a:gd name="connsiteX4" fmla="*/ 73822 w 5486406"/>
                    <a:gd name="connsiteY4" fmla="*/ 1524048 h 4267252"/>
                    <a:gd name="connsiteX5" fmla="*/ 3 w 5486406"/>
                    <a:gd name="connsiteY5" fmla="*/ 1598533 h 4267252"/>
                    <a:gd name="connsiteX6" fmla="*/ 845538 w 5486406"/>
                    <a:gd name="connsiteY6" fmla="*/ 3496866 h 4267252"/>
                    <a:gd name="connsiteX7" fmla="*/ 2743203 w 5486406"/>
                    <a:gd name="connsiteY7" fmla="*/ 4267248 h 4267252"/>
                    <a:gd name="connsiteX8" fmla="*/ 4640869 w 5486406"/>
                    <a:gd name="connsiteY8" fmla="*/ 3496866 h 4267252"/>
                    <a:gd name="connsiteX9" fmla="*/ 5486404 w 5486406"/>
                    <a:gd name="connsiteY9" fmla="*/ 1598533 h 4267252"/>
                    <a:gd name="connsiteX10" fmla="*/ 5412585 w 5486406"/>
                    <a:gd name="connsiteY10" fmla="*/ 1524048 h 4267252"/>
                    <a:gd name="connsiteX11" fmla="*/ 2743013 w 5486406"/>
                    <a:gd name="connsiteY11" fmla="*/ 2577513 h 4267252"/>
                    <a:gd name="connsiteX12" fmla="*/ 3162970 w 5486406"/>
                    <a:gd name="connsiteY12" fmla="*/ 2096310 h 4267252"/>
                    <a:gd name="connsiteX13" fmla="*/ 3736947 w 5486406"/>
                    <a:gd name="connsiteY13" fmla="*/ 1665970 h 4267252"/>
                    <a:gd name="connsiteX14" fmla="*/ 2815594 w 5486406"/>
                    <a:gd name="connsiteY14" fmla="*/ 25575 h 4267252"/>
                    <a:gd name="connsiteX15" fmla="*/ 2671385 w 5486406"/>
                    <a:gd name="connsiteY15" fmla="*/ 25575 h 4267252"/>
                    <a:gd name="connsiteX16" fmla="*/ 1749936 w 5486406"/>
                    <a:gd name="connsiteY16" fmla="*/ 1664541 h 4267252"/>
                    <a:gd name="connsiteX17" fmla="*/ 2314007 w 5486406"/>
                    <a:gd name="connsiteY17" fmla="*/ 2087356 h 4267252"/>
                    <a:gd name="connsiteX18" fmla="*/ 2743013 w 5486406"/>
                    <a:gd name="connsiteY18" fmla="*/ 2577513 h 4267252"/>
                    <a:gd name="connsiteX0" fmla="*/ 5412582 w 5486404"/>
                    <a:gd name="connsiteY0" fmla="*/ 1524048 h 4267252"/>
                    <a:gd name="connsiteX1" fmla="*/ 3375756 w 5486404"/>
                    <a:gd name="connsiteY1" fmla="*/ 2314623 h 4267252"/>
                    <a:gd name="connsiteX2" fmla="*/ 2743200 w 5486404"/>
                    <a:gd name="connsiteY2" fmla="*/ 3218164 h 4267252"/>
                    <a:gd name="connsiteX3" fmla="*/ 2110645 w 5486404"/>
                    <a:gd name="connsiteY3" fmla="*/ 2314623 h 4267252"/>
                    <a:gd name="connsiteX4" fmla="*/ 0 w 5486404"/>
                    <a:gd name="connsiteY4" fmla="*/ 1598533 h 4267252"/>
                    <a:gd name="connsiteX5" fmla="*/ 845535 w 5486404"/>
                    <a:gd name="connsiteY5" fmla="*/ 3496866 h 4267252"/>
                    <a:gd name="connsiteX6" fmla="*/ 2743200 w 5486404"/>
                    <a:gd name="connsiteY6" fmla="*/ 4267248 h 4267252"/>
                    <a:gd name="connsiteX7" fmla="*/ 4640866 w 5486404"/>
                    <a:gd name="connsiteY7" fmla="*/ 3496866 h 4267252"/>
                    <a:gd name="connsiteX8" fmla="*/ 5486401 w 5486404"/>
                    <a:gd name="connsiteY8" fmla="*/ 1598533 h 4267252"/>
                    <a:gd name="connsiteX9" fmla="*/ 5412582 w 5486404"/>
                    <a:gd name="connsiteY9" fmla="*/ 1524048 h 4267252"/>
                    <a:gd name="connsiteX10" fmla="*/ 2743010 w 5486404"/>
                    <a:gd name="connsiteY10" fmla="*/ 2577513 h 4267252"/>
                    <a:gd name="connsiteX11" fmla="*/ 3162967 w 5486404"/>
                    <a:gd name="connsiteY11" fmla="*/ 2096310 h 4267252"/>
                    <a:gd name="connsiteX12" fmla="*/ 3736944 w 5486404"/>
                    <a:gd name="connsiteY12" fmla="*/ 1665970 h 4267252"/>
                    <a:gd name="connsiteX13" fmla="*/ 2815591 w 5486404"/>
                    <a:gd name="connsiteY13" fmla="*/ 25575 h 4267252"/>
                    <a:gd name="connsiteX14" fmla="*/ 2671382 w 5486404"/>
                    <a:gd name="connsiteY14" fmla="*/ 25575 h 4267252"/>
                    <a:gd name="connsiteX15" fmla="*/ 1749933 w 5486404"/>
                    <a:gd name="connsiteY15" fmla="*/ 1664541 h 4267252"/>
                    <a:gd name="connsiteX16" fmla="*/ 2314004 w 5486404"/>
                    <a:gd name="connsiteY16" fmla="*/ 2087356 h 4267252"/>
                    <a:gd name="connsiteX17" fmla="*/ 2743010 w 5486404"/>
                    <a:gd name="connsiteY17" fmla="*/ 2577513 h 4267252"/>
                    <a:gd name="connsiteX0" fmla="*/ 4574425 w 4648247"/>
                    <a:gd name="connsiteY0" fmla="*/ 1524048 h 4267252"/>
                    <a:gd name="connsiteX1" fmla="*/ 2537599 w 4648247"/>
                    <a:gd name="connsiteY1" fmla="*/ 2314623 h 4267252"/>
                    <a:gd name="connsiteX2" fmla="*/ 1905043 w 4648247"/>
                    <a:gd name="connsiteY2" fmla="*/ 3218164 h 4267252"/>
                    <a:gd name="connsiteX3" fmla="*/ 1272488 w 4648247"/>
                    <a:gd name="connsiteY3" fmla="*/ 2314623 h 4267252"/>
                    <a:gd name="connsiteX4" fmla="*/ 7378 w 4648247"/>
                    <a:gd name="connsiteY4" fmla="*/ 3496866 h 4267252"/>
                    <a:gd name="connsiteX5" fmla="*/ 1905043 w 4648247"/>
                    <a:gd name="connsiteY5" fmla="*/ 4267248 h 4267252"/>
                    <a:gd name="connsiteX6" fmla="*/ 3802709 w 4648247"/>
                    <a:gd name="connsiteY6" fmla="*/ 3496866 h 4267252"/>
                    <a:gd name="connsiteX7" fmla="*/ 4648244 w 4648247"/>
                    <a:gd name="connsiteY7" fmla="*/ 1598533 h 4267252"/>
                    <a:gd name="connsiteX8" fmla="*/ 4574425 w 4648247"/>
                    <a:gd name="connsiteY8" fmla="*/ 1524048 h 4267252"/>
                    <a:gd name="connsiteX9" fmla="*/ 1904853 w 4648247"/>
                    <a:gd name="connsiteY9" fmla="*/ 2577513 h 4267252"/>
                    <a:gd name="connsiteX10" fmla="*/ 2324810 w 4648247"/>
                    <a:gd name="connsiteY10" fmla="*/ 2096310 h 4267252"/>
                    <a:gd name="connsiteX11" fmla="*/ 2898787 w 4648247"/>
                    <a:gd name="connsiteY11" fmla="*/ 1665970 h 4267252"/>
                    <a:gd name="connsiteX12" fmla="*/ 1977434 w 4648247"/>
                    <a:gd name="connsiteY12" fmla="*/ 25575 h 4267252"/>
                    <a:gd name="connsiteX13" fmla="*/ 1833225 w 4648247"/>
                    <a:gd name="connsiteY13" fmla="*/ 25575 h 4267252"/>
                    <a:gd name="connsiteX14" fmla="*/ 911776 w 4648247"/>
                    <a:gd name="connsiteY14" fmla="*/ 1664541 h 4267252"/>
                    <a:gd name="connsiteX15" fmla="*/ 1475847 w 4648247"/>
                    <a:gd name="connsiteY15" fmla="*/ 2087356 h 4267252"/>
                    <a:gd name="connsiteX16" fmla="*/ 1904853 w 4648247"/>
                    <a:gd name="connsiteY16" fmla="*/ 2577513 h 4267252"/>
                    <a:gd name="connsiteX0" fmla="*/ 4567047 w 4640869"/>
                    <a:gd name="connsiteY0" fmla="*/ 1524048 h 4267252"/>
                    <a:gd name="connsiteX1" fmla="*/ 2530221 w 4640869"/>
                    <a:gd name="connsiteY1" fmla="*/ 2314623 h 4267252"/>
                    <a:gd name="connsiteX2" fmla="*/ 1897665 w 4640869"/>
                    <a:gd name="connsiteY2" fmla="*/ 3218164 h 4267252"/>
                    <a:gd name="connsiteX3" fmla="*/ 0 w 4640869"/>
                    <a:gd name="connsiteY3" fmla="*/ 3496866 h 4267252"/>
                    <a:gd name="connsiteX4" fmla="*/ 1897665 w 4640869"/>
                    <a:gd name="connsiteY4" fmla="*/ 4267248 h 4267252"/>
                    <a:gd name="connsiteX5" fmla="*/ 3795331 w 4640869"/>
                    <a:gd name="connsiteY5" fmla="*/ 3496866 h 4267252"/>
                    <a:gd name="connsiteX6" fmla="*/ 4640866 w 4640869"/>
                    <a:gd name="connsiteY6" fmla="*/ 1598533 h 4267252"/>
                    <a:gd name="connsiteX7" fmla="*/ 4567047 w 4640869"/>
                    <a:gd name="connsiteY7" fmla="*/ 1524048 h 4267252"/>
                    <a:gd name="connsiteX8" fmla="*/ 1897475 w 4640869"/>
                    <a:gd name="connsiteY8" fmla="*/ 2577513 h 4267252"/>
                    <a:gd name="connsiteX9" fmla="*/ 2317432 w 4640869"/>
                    <a:gd name="connsiteY9" fmla="*/ 2096310 h 4267252"/>
                    <a:gd name="connsiteX10" fmla="*/ 2891409 w 4640869"/>
                    <a:gd name="connsiteY10" fmla="*/ 1665970 h 4267252"/>
                    <a:gd name="connsiteX11" fmla="*/ 1970056 w 4640869"/>
                    <a:gd name="connsiteY11" fmla="*/ 25575 h 4267252"/>
                    <a:gd name="connsiteX12" fmla="*/ 1825847 w 4640869"/>
                    <a:gd name="connsiteY12" fmla="*/ 25575 h 4267252"/>
                    <a:gd name="connsiteX13" fmla="*/ 904398 w 4640869"/>
                    <a:gd name="connsiteY13" fmla="*/ 1664541 h 4267252"/>
                    <a:gd name="connsiteX14" fmla="*/ 1468469 w 4640869"/>
                    <a:gd name="connsiteY14" fmla="*/ 2087356 h 4267252"/>
                    <a:gd name="connsiteX15" fmla="*/ 1897475 w 4640869"/>
                    <a:gd name="connsiteY15" fmla="*/ 2577513 h 4267252"/>
                    <a:gd name="connsiteX0" fmla="*/ 4571751 w 4645573"/>
                    <a:gd name="connsiteY0" fmla="*/ 1524048 h 4267252"/>
                    <a:gd name="connsiteX1" fmla="*/ 2534925 w 4645573"/>
                    <a:gd name="connsiteY1" fmla="*/ 2314623 h 4267252"/>
                    <a:gd name="connsiteX2" fmla="*/ 4704 w 4645573"/>
                    <a:gd name="connsiteY2" fmla="*/ 3496866 h 4267252"/>
                    <a:gd name="connsiteX3" fmla="*/ 1902369 w 4645573"/>
                    <a:gd name="connsiteY3" fmla="*/ 4267248 h 4267252"/>
                    <a:gd name="connsiteX4" fmla="*/ 3800035 w 4645573"/>
                    <a:gd name="connsiteY4" fmla="*/ 3496866 h 4267252"/>
                    <a:gd name="connsiteX5" fmla="*/ 4645570 w 4645573"/>
                    <a:gd name="connsiteY5" fmla="*/ 1598533 h 4267252"/>
                    <a:gd name="connsiteX6" fmla="*/ 4571751 w 4645573"/>
                    <a:gd name="connsiteY6" fmla="*/ 1524048 h 4267252"/>
                    <a:gd name="connsiteX7" fmla="*/ 1902179 w 4645573"/>
                    <a:gd name="connsiteY7" fmla="*/ 2577513 h 4267252"/>
                    <a:gd name="connsiteX8" fmla="*/ 2322136 w 4645573"/>
                    <a:gd name="connsiteY8" fmla="*/ 2096310 h 4267252"/>
                    <a:gd name="connsiteX9" fmla="*/ 2896113 w 4645573"/>
                    <a:gd name="connsiteY9" fmla="*/ 1665970 h 4267252"/>
                    <a:gd name="connsiteX10" fmla="*/ 1974760 w 4645573"/>
                    <a:gd name="connsiteY10" fmla="*/ 25575 h 4267252"/>
                    <a:gd name="connsiteX11" fmla="*/ 1830551 w 4645573"/>
                    <a:gd name="connsiteY11" fmla="*/ 25575 h 4267252"/>
                    <a:gd name="connsiteX12" fmla="*/ 909102 w 4645573"/>
                    <a:gd name="connsiteY12" fmla="*/ 1664541 h 4267252"/>
                    <a:gd name="connsiteX13" fmla="*/ 1473173 w 4645573"/>
                    <a:gd name="connsiteY13" fmla="*/ 2087356 h 4267252"/>
                    <a:gd name="connsiteX14" fmla="*/ 1902179 w 4645573"/>
                    <a:gd name="connsiteY14" fmla="*/ 2577513 h 4267252"/>
                    <a:gd name="connsiteX0" fmla="*/ 4630284 w 4704106"/>
                    <a:gd name="connsiteY0" fmla="*/ 1524048 h 4267252"/>
                    <a:gd name="connsiteX1" fmla="*/ 63237 w 4704106"/>
                    <a:gd name="connsiteY1" fmla="*/ 3496866 h 4267252"/>
                    <a:gd name="connsiteX2" fmla="*/ 1960902 w 4704106"/>
                    <a:gd name="connsiteY2" fmla="*/ 4267248 h 4267252"/>
                    <a:gd name="connsiteX3" fmla="*/ 3858568 w 4704106"/>
                    <a:gd name="connsiteY3" fmla="*/ 3496866 h 4267252"/>
                    <a:gd name="connsiteX4" fmla="*/ 4704103 w 4704106"/>
                    <a:gd name="connsiteY4" fmla="*/ 1598533 h 4267252"/>
                    <a:gd name="connsiteX5" fmla="*/ 4630284 w 4704106"/>
                    <a:gd name="connsiteY5" fmla="*/ 1524048 h 4267252"/>
                    <a:gd name="connsiteX6" fmla="*/ 1960712 w 4704106"/>
                    <a:gd name="connsiteY6" fmla="*/ 2577513 h 4267252"/>
                    <a:gd name="connsiteX7" fmla="*/ 2380669 w 4704106"/>
                    <a:gd name="connsiteY7" fmla="*/ 2096310 h 4267252"/>
                    <a:gd name="connsiteX8" fmla="*/ 2954646 w 4704106"/>
                    <a:gd name="connsiteY8" fmla="*/ 1665970 h 4267252"/>
                    <a:gd name="connsiteX9" fmla="*/ 2033293 w 4704106"/>
                    <a:gd name="connsiteY9" fmla="*/ 25575 h 4267252"/>
                    <a:gd name="connsiteX10" fmla="*/ 1889084 w 4704106"/>
                    <a:gd name="connsiteY10" fmla="*/ 25575 h 4267252"/>
                    <a:gd name="connsiteX11" fmla="*/ 967635 w 4704106"/>
                    <a:gd name="connsiteY11" fmla="*/ 1664541 h 4267252"/>
                    <a:gd name="connsiteX12" fmla="*/ 1531706 w 4704106"/>
                    <a:gd name="connsiteY12" fmla="*/ 2087356 h 4267252"/>
                    <a:gd name="connsiteX13" fmla="*/ 1960712 w 4704106"/>
                    <a:gd name="connsiteY13" fmla="*/ 2577513 h 4267252"/>
                    <a:gd name="connsiteX0" fmla="*/ 4570426 w 4644248"/>
                    <a:gd name="connsiteY0" fmla="*/ 1524048 h 4267252"/>
                    <a:gd name="connsiteX1" fmla="*/ 1928565 w 4644248"/>
                    <a:gd name="connsiteY1" fmla="*/ 3245873 h 4267252"/>
                    <a:gd name="connsiteX2" fmla="*/ 3379 w 4644248"/>
                    <a:gd name="connsiteY2" fmla="*/ 3496866 h 4267252"/>
                    <a:gd name="connsiteX3" fmla="*/ 1901044 w 4644248"/>
                    <a:gd name="connsiteY3" fmla="*/ 4267248 h 4267252"/>
                    <a:gd name="connsiteX4" fmla="*/ 3798710 w 4644248"/>
                    <a:gd name="connsiteY4" fmla="*/ 3496866 h 4267252"/>
                    <a:gd name="connsiteX5" fmla="*/ 4644245 w 4644248"/>
                    <a:gd name="connsiteY5" fmla="*/ 1598533 h 4267252"/>
                    <a:gd name="connsiteX6" fmla="*/ 4570426 w 4644248"/>
                    <a:gd name="connsiteY6" fmla="*/ 1524048 h 4267252"/>
                    <a:gd name="connsiteX7" fmla="*/ 1900854 w 4644248"/>
                    <a:gd name="connsiteY7" fmla="*/ 2577513 h 4267252"/>
                    <a:gd name="connsiteX8" fmla="*/ 2320811 w 4644248"/>
                    <a:gd name="connsiteY8" fmla="*/ 2096310 h 4267252"/>
                    <a:gd name="connsiteX9" fmla="*/ 2894788 w 4644248"/>
                    <a:gd name="connsiteY9" fmla="*/ 1665970 h 4267252"/>
                    <a:gd name="connsiteX10" fmla="*/ 1973435 w 4644248"/>
                    <a:gd name="connsiteY10" fmla="*/ 25575 h 4267252"/>
                    <a:gd name="connsiteX11" fmla="*/ 1829226 w 4644248"/>
                    <a:gd name="connsiteY11" fmla="*/ 25575 h 4267252"/>
                    <a:gd name="connsiteX12" fmla="*/ 907777 w 4644248"/>
                    <a:gd name="connsiteY12" fmla="*/ 1664541 h 4267252"/>
                    <a:gd name="connsiteX13" fmla="*/ 1471848 w 4644248"/>
                    <a:gd name="connsiteY13" fmla="*/ 2087356 h 4267252"/>
                    <a:gd name="connsiteX14" fmla="*/ 1900854 w 4644248"/>
                    <a:gd name="connsiteY14" fmla="*/ 2577513 h 4267252"/>
                    <a:gd name="connsiteX0" fmla="*/ 4644276 w 4644276"/>
                    <a:gd name="connsiteY0" fmla="*/ 1598533 h 4267252"/>
                    <a:gd name="connsiteX1" fmla="*/ 1928596 w 4644276"/>
                    <a:gd name="connsiteY1" fmla="*/ 3245873 h 4267252"/>
                    <a:gd name="connsiteX2" fmla="*/ 3410 w 4644276"/>
                    <a:gd name="connsiteY2" fmla="*/ 3496866 h 4267252"/>
                    <a:gd name="connsiteX3" fmla="*/ 1901075 w 4644276"/>
                    <a:gd name="connsiteY3" fmla="*/ 4267248 h 4267252"/>
                    <a:gd name="connsiteX4" fmla="*/ 3798741 w 4644276"/>
                    <a:gd name="connsiteY4" fmla="*/ 3496866 h 4267252"/>
                    <a:gd name="connsiteX5" fmla="*/ 4644276 w 4644276"/>
                    <a:gd name="connsiteY5" fmla="*/ 1598533 h 4267252"/>
                    <a:gd name="connsiteX6" fmla="*/ 1900885 w 4644276"/>
                    <a:gd name="connsiteY6" fmla="*/ 2577513 h 4267252"/>
                    <a:gd name="connsiteX7" fmla="*/ 2320842 w 4644276"/>
                    <a:gd name="connsiteY7" fmla="*/ 2096310 h 4267252"/>
                    <a:gd name="connsiteX8" fmla="*/ 2894819 w 4644276"/>
                    <a:gd name="connsiteY8" fmla="*/ 1665970 h 4267252"/>
                    <a:gd name="connsiteX9" fmla="*/ 1973466 w 4644276"/>
                    <a:gd name="connsiteY9" fmla="*/ 25575 h 4267252"/>
                    <a:gd name="connsiteX10" fmla="*/ 1829257 w 4644276"/>
                    <a:gd name="connsiteY10" fmla="*/ 25575 h 4267252"/>
                    <a:gd name="connsiteX11" fmla="*/ 907808 w 4644276"/>
                    <a:gd name="connsiteY11" fmla="*/ 1664541 h 4267252"/>
                    <a:gd name="connsiteX12" fmla="*/ 1471879 w 4644276"/>
                    <a:gd name="connsiteY12" fmla="*/ 2087356 h 4267252"/>
                    <a:gd name="connsiteX13" fmla="*/ 1900885 w 4644276"/>
                    <a:gd name="connsiteY13" fmla="*/ 2577513 h 4267252"/>
                    <a:gd name="connsiteX0" fmla="*/ 3798410 w 3798422"/>
                    <a:gd name="connsiteY0" fmla="*/ 3496866 h 4267252"/>
                    <a:gd name="connsiteX1" fmla="*/ 1928265 w 3798422"/>
                    <a:gd name="connsiteY1" fmla="*/ 3245873 h 4267252"/>
                    <a:gd name="connsiteX2" fmla="*/ 3079 w 3798422"/>
                    <a:gd name="connsiteY2" fmla="*/ 3496866 h 4267252"/>
                    <a:gd name="connsiteX3" fmla="*/ 1900744 w 3798422"/>
                    <a:gd name="connsiteY3" fmla="*/ 4267248 h 4267252"/>
                    <a:gd name="connsiteX4" fmla="*/ 3798410 w 3798422"/>
                    <a:gd name="connsiteY4" fmla="*/ 3496866 h 4267252"/>
                    <a:gd name="connsiteX5" fmla="*/ 1900554 w 3798422"/>
                    <a:gd name="connsiteY5" fmla="*/ 2577513 h 4267252"/>
                    <a:gd name="connsiteX6" fmla="*/ 2320511 w 3798422"/>
                    <a:gd name="connsiteY6" fmla="*/ 2096310 h 4267252"/>
                    <a:gd name="connsiteX7" fmla="*/ 2894488 w 3798422"/>
                    <a:gd name="connsiteY7" fmla="*/ 1665970 h 4267252"/>
                    <a:gd name="connsiteX8" fmla="*/ 1973135 w 3798422"/>
                    <a:gd name="connsiteY8" fmla="*/ 25575 h 4267252"/>
                    <a:gd name="connsiteX9" fmla="*/ 1828926 w 3798422"/>
                    <a:gd name="connsiteY9" fmla="*/ 25575 h 4267252"/>
                    <a:gd name="connsiteX10" fmla="*/ 907477 w 3798422"/>
                    <a:gd name="connsiteY10" fmla="*/ 1664541 h 4267252"/>
                    <a:gd name="connsiteX11" fmla="*/ 1471548 w 3798422"/>
                    <a:gd name="connsiteY11" fmla="*/ 2087356 h 4267252"/>
                    <a:gd name="connsiteX12" fmla="*/ 1900554 w 3798422"/>
                    <a:gd name="connsiteY12" fmla="*/ 2577513 h 4267252"/>
                    <a:gd name="connsiteX0" fmla="*/ 1900190 w 2893934"/>
                    <a:gd name="connsiteY0" fmla="*/ 4267248 h 4269465"/>
                    <a:gd name="connsiteX1" fmla="*/ 1927711 w 2893934"/>
                    <a:gd name="connsiteY1" fmla="*/ 3245873 h 4269465"/>
                    <a:gd name="connsiteX2" fmla="*/ 2525 w 2893934"/>
                    <a:gd name="connsiteY2" fmla="*/ 3496866 h 4269465"/>
                    <a:gd name="connsiteX3" fmla="*/ 1900190 w 2893934"/>
                    <a:gd name="connsiteY3" fmla="*/ 4267248 h 4269465"/>
                    <a:gd name="connsiteX4" fmla="*/ 1900000 w 2893934"/>
                    <a:gd name="connsiteY4" fmla="*/ 2577513 h 4269465"/>
                    <a:gd name="connsiteX5" fmla="*/ 2319957 w 2893934"/>
                    <a:gd name="connsiteY5" fmla="*/ 2096310 h 4269465"/>
                    <a:gd name="connsiteX6" fmla="*/ 2893934 w 2893934"/>
                    <a:gd name="connsiteY6" fmla="*/ 1665970 h 4269465"/>
                    <a:gd name="connsiteX7" fmla="*/ 1972581 w 2893934"/>
                    <a:gd name="connsiteY7" fmla="*/ 25575 h 4269465"/>
                    <a:gd name="connsiteX8" fmla="*/ 1828372 w 2893934"/>
                    <a:gd name="connsiteY8" fmla="*/ 25575 h 4269465"/>
                    <a:gd name="connsiteX9" fmla="*/ 906923 w 2893934"/>
                    <a:gd name="connsiteY9" fmla="*/ 1664541 h 4269465"/>
                    <a:gd name="connsiteX10" fmla="*/ 1470994 w 2893934"/>
                    <a:gd name="connsiteY10" fmla="*/ 2087356 h 4269465"/>
                    <a:gd name="connsiteX11" fmla="*/ 1900000 w 2893934"/>
                    <a:gd name="connsiteY11" fmla="*/ 2577513 h 4269465"/>
                    <a:gd name="connsiteX0" fmla="*/ 0 w 2891409"/>
                    <a:gd name="connsiteY0" fmla="*/ 3496866 h 3496866"/>
                    <a:gd name="connsiteX1" fmla="*/ 1925186 w 2891409"/>
                    <a:gd name="connsiteY1" fmla="*/ 3245873 h 3496866"/>
                    <a:gd name="connsiteX2" fmla="*/ 0 w 2891409"/>
                    <a:gd name="connsiteY2" fmla="*/ 3496866 h 3496866"/>
                    <a:gd name="connsiteX3" fmla="*/ 1897475 w 2891409"/>
                    <a:gd name="connsiteY3" fmla="*/ 2577513 h 3496866"/>
                    <a:gd name="connsiteX4" fmla="*/ 2317432 w 2891409"/>
                    <a:gd name="connsiteY4" fmla="*/ 2096310 h 3496866"/>
                    <a:gd name="connsiteX5" fmla="*/ 2891409 w 2891409"/>
                    <a:gd name="connsiteY5" fmla="*/ 1665970 h 3496866"/>
                    <a:gd name="connsiteX6" fmla="*/ 1970056 w 2891409"/>
                    <a:gd name="connsiteY6" fmla="*/ 25575 h 3496866"/>
                    <a:gd name="connsiteX7" fmla="*/ 1825847 w 2891409"/>
                    <a:gd name="connsiteY7" fmla="*/ 25575 h 3496866"/>
                    <a:gd name="connsiteX8" fmla="*/ 904398 w 2891409"/>
                    <a:gd name="connsiteY8" fmla="*/ 1664541 h 3496866"/>
                    <a:gd name="connsiteX9" fmla="*/ 1468469 w 2891409"/>
                    <a:gd name="connsiteY9" fmla="*/ 2087356 h 3496866"/>
                    <a:gd name="connsiteX10" fmla="*/ 1897475 w 2891409"/>
                    <a:gd name="connsiteY10" fmla="*/ 2577513 h 3496866"/>
                    <a:gd name="connsiteX0" fmla="*/ 993077 w 1987011"/>
                    <a:gd name="connsiteY0" fmla="*/ 2577513 h 2577513"/>
                    <a:gd name="connsiteX1" fmla="*/ 1413034 w 1987011"/>
                    <a:gd name="connsiteY1" fmla="*/ 2096310 h 2577513"/>
                    <a:gd name="connsiteX2" fmla="*/ 1987011 w 1987011"/>
                    <a:gd name="connsiteY2" fmla="*/ 1665970 h 2577513"/>
                    <a:gd name="connsiteX3" fmla="*/ 1065658 w 1987011"/>
                    <a:gd name="connsiteY3" fmla="*/ 25575 h 2577513"/>
                    <a:gd name="connsiteX4" fmla="*/ 921449 w 1987011"/>
                    <a:gd name="connsiteY4" fmla="*/ 25575 h 2577513"/>
                    <a:gd name="connsiteX5" fmla="*/ 0 w 1987011"/>
                    <a:gd name="connsiteY5" fmla="*/ 1664541 h 2577513"/>
                    <a:gd name="connsiteX6" fmla="*/ 564071 w 1987011"/>
                    <a:gd name="connsiteY6" fmla="*/ 2087356 h 2577513"/>
                    <a:gd name="connsiteX7" fmla="*/ 993077 w 1987011"/>
                    <a:gd name="connsiteY7" fmla="*/ 2577513 h 257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7011" h="2577513">
                      <a:moveTo>
                        <a:pt x="993077" y="2577513"/>
                      </a:moveTo>
                      <a:cubicBezTo>
                        <a:pt x="1115187" y="2397966"/>
                        <a:pt x="1255967" y="2236708"/>
                        <a:pt x="1413034" y="2096310"/>
                      </a:cubicBezTo>
                      <a:cubicBezTo>
                        <a:pt x="1594867" y="1919049"/>
                        <a:pt x="1790034" y="1779127"/>
                        <a:pt x="1987011" y="1665970"/>
                      </a:cubicBezTo>
                      <a:cubicBezTo>
                        <a:pt x="1830420" y="994458"/>
                        <a:pt x="1494378" y="398669"/>
                        <a:pt x="1065658" y="25575"/>
                      </a:cubicBezTo>
                      <a:cubicBezTo>
                        <a:pt x="1026510" y="-8525"/>
                        <a:pt x="960692" y="-8525"/>
                        <a:pt x="921449" y="25575"/>
                      </a:cubicBezTo>
                      <a:cubicBezTo>
                        <a:pt x="492919" y="398383"/>
                        <a:pt x="156877" y="993600"/>
                        <a:pt x="0" y="1664541"/>
                      </a:cubicBezTo>
                      <a:cubicBezTo>
                        <a:pt x="194025" y="1775984"/>
                        <a:pt x="385763" y="1913525"/>
                        <a:pt x="564071" y="2087356"/>
                      </a:cubicBezTo>
                      <a:cubicBezTo>
                        <a:pt x="726377" y="2232784"/>
                        <a:pt x="870433" y="2397376"/>
                        <a:pt x="993077" y="2577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404040"/>
                    </a:solidFill>
                  </a:endParaRPr>
                </a:p>
              </p:txBody>
            </p: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8F3A5D-C1C2-4E76-853C-C23E2E8FE152}"/>
                </a:ext>
              </a:extLst>
            </p:cNvPr>
            <p:cNvSpPr txBox="1"/>
            <p:nvPr/>
          </p:nvSpPr>
          <p:spPr>
            <a:xfrm>
              <a:off x="1720685" y="5296648"/>
              <a:ext cx="3757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-150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</a:t>
              </a:r>
              <a:r>
                <a:rPr lang="en-US" sz="7000" b="1" spc="-150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878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5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34A74D-BA55-425D-A4C1-E7F08F24F405}"/>
              </a:ext>
            </a:extLst>
          </p:cNvPr>
          <p:cNvGrpSpPr/>
          <p:nvPr/>
        </p:nvGrpSpPr>
        <p:grpSpPr>
          <a:xfrm>
            <a:off x="3145257" y="3637931"/>
            <a:ext cx="4726072" cy="1200329"/>
            <a:chOff x="3145257" y="3637931"/>
            <a:chExt cx="4726072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B16CD5-FD36-4E50-A70D-C782F411A039}"/>
                </a:ext>
              </a:extLst>
            </p:cNvPr>
            <p:cNvSpPr/>
            <p:nvPr/>
          </p:nvSpPr>
          <p:spPr>
            <a:xfrm>
              <a:off x="3145257" y="3768957"/>
              <a:ext cx="846464" cy="846464"/>
            </a:xfrm>
            <a:prstGeom prst="ellipse">
              <a:avLst/>
            </a:prstGeom>
            <a:solidFill>
              <a:srgbClr val="3F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4DE0EC-FD51-4DD1-BB54-A258075A17AF}"/>
                </a:ext>
              </a:extLst>
            </p:cNvPr>
            <p:cNvGrpSpPr/>
            <p:nvPr/>
          </p:nvGrpSpPr>
          <p:grpSpPr>
            <a:xfrm>
              <a:off x="3330161" y="3915049"/>
              <a:ext cx="517768" cy="554279"/>
              <a:chOff x="3280636" y="3898340"/>
              <a:chExt cx="577608" cy="618339"/>
            </a:xfrm>
          </p:grpSpPr>
          <p:sp>
            <p:nvSpPr>
              <p:cNvPr id="60" name="Graphic 9">
                <a:extLst>
                  <a:ext uri="{FF2B5EF4-FFF2-40B4-BE49-F238E27FC236}">
                    <a16:creationId xmlns:a16="http://schemas.microsoft.com/office/drawing/2014/main" id="{A3A1B9F8-DB33-4705-8C80-F68B7BD2D605}"/>
                  </a:ext>
                </a:extLst>
              </p:cNvPr>
              <p:cNvSpPr/>
              <p:nvPr/>
            </p:nvSpPr>
            <p:spPr>
              <a:xfrm>
                <a:off x="3280636" y="4080174"/>
                <a:ext cx="327378" cy="436505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Graphic 21">
                <a:extLst>
                  <a:ext uri="{FF2B5EF4-FFF2-40B4-BE49-F238E27FC236}">
                    <a16:creationId xmlns:a16="http://schemas.microsoft.com/office/drawing/2014/main" id="{6A4E22D1-4382-4D4A-B45C-72D78462DC23}"/>
                  </a:ext>
                </a:extLst>
              </p:cNvPr>
              <p:cNvSpPr/>
              <p:nvPr/>
            </p:nvSpPr>
            <p:spPr>
              <a:xfrm>
                <a:off x="3570390" y="4016229"/>
                <a:ext cx="287854" cy="24695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Graphic 26">
                <a:extLst>
                  <a:ext uri="{FF2B5EF4-FFF2-40B4-BE49-F238E27FC236}">
                    <a16:creationId xmlns:a16="http://schemas.microsoft.com/office/drawing/2014/main" id="{D1B33ABF-D7D2-45AA-AE41-373605C35C81}"/>
                  </a:ext>
                </a:extLst>
              </p:cNvPr>
              <p:cNvSpPr/>
              <p:nvPr/>
            </p:nvSpPr>
            <p:spPr>
              <a:xfrm rot="20865032">
                <a:off x="3433970" y="3898340"/>
                <a:ext cx="180290" cy="222300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8886733-5B05-4527-925B-6DFE61BB75D5}"/>
                </a:ext>
              </a:extLst>
            </p:cNvPr>
            <p:cNvSpPr txBox="1"/>
            <p:nvPr/>
          </p:nvSpPr>
          <p:spPr>
            <a:xfrm>
              <a:off x="4114072" y="3637931"/>
              <a:ext cx="3757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EE0E8D-846D-442E-B28B-97E4113C5CFA}"/>
              </a:ext>
            </a:extLst>
          </p:cNvPr>
          <p:cNvGrpSpPr/>
          <p:nvPr/>
        </p:nvGrpSpPr>
        <p:grpSpPr>
          <a:xfrm>
            <a:off x="3165814" y="277802"/>
            <a:ext cx="4694507" cy="1200329"/>
            <a:chOff x="3165814" y="277802"/>
            <a:chExt cx="4694507" cy="12003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666EAA-2D05-45F7-8A7D-7EA93FA5D07C}"/>
                </a:ext>
              </a:extLst>
            </p:cNvPr>
            <p:cNvSpPr/>
            <p:nvPr/>
          </p:nvSpPr>
          <p:spPr>
            <a:xfrm>
              <a:off x="3165814" y="454736"/>
              <a:ext cx="846464" cy="846464"/>
            </a:xfrm>
            <a:prstGeom prst="ellipse">
              <a:avLst/>
            </a:prstGeom>
            <a:solidFill>
              <a:srgbClr val="3FE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A69BB62-71E7-409F-B4AE-D2A1C937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8677" y="656783"/>
              <a:ext cx="500737" cy="5007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6E01CD-09EA-48F8-8D32-22497C71D1DC}"/>
                </a:ext>
              </a:extLst>
            </p:cNvPr>
            <p:cNvSpPr txBox="1"/>
            <p:nvPr/>
          </p:nvSpPr>
          <p:spPr>
            <a:xfrm>
              <a:off x="4103064" y="277802"/>
              <a:ext cx="3757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0390C2-96A7-43AE-A304-DDF8A1062829}"/>
              </a:ext>
            </a:extLst>
          </p:cNvPr>
          <p:cNvGrpSpPr/>
          <p:nvPr/>
        </p:nvGrpSpPr>
        <p:grpSpPr>
          <a:xfrm>
            <a:off x="3732927" y="1419576"/>
            <a:ext cx="3772774" cy="1200329"/>
            <a:chOff x="3402564" y="1818127"/>
            <a:chExt cx="3772774" cy="12003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8D1297-271B-4DB8-AC6C-177A2D01F997}"/>
                </a:ext>
              </a:extLst>
            </p:cNvPr>
            <p:cNvSpPr txBox="1"/>
            <p:nvPr/>
          </p:nvSpPr>
          <p:spPr>
            <a:xfrm>
              <a:off x="4157766" y="1818127"/>
              <a:ext cx="3017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Talent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63712BB-8848-485B-9F4F-6627A2D0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56499" y="2229743"/>
              <a:ext cx="377096" cy="37709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660ED4-16CD-43DC-8368-6C994025DB60}"/>
                </a:ext>
              </a:extLst>
            </p:cNvPr>
            <p:cNvSpPr/>
            <p:nvPr/>
          </p:nvSpPr>
          <p:spPr>
            <a:xfrm>
              <a:off x="3402564" y="1818127"/>
              <a:ext cx="44916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98610B-82BF-4BF4-A8C0-1D1635E01557}"/>
              </a:ext>
            </a:extLst>
          </p:cNvPr>
          <p:cNvGrpSpPr/>
          <p:nvPr/>
        </p:nvGrpSpPr>
        <p:grpSpPr>
          <a:xfrm>
            <a:off x="3759358" y="2415205"/>
            <a:ext cx="3776373" cy="1200329"/>
            <a:chOff x="4217372" y="2869661"/>
            <a:chExt cx="3776373" cy="12003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C18CBD-0D42-4015-BAE8-60D869C2B191}"/>
                </a:ext>
              </a:extLst>
            </p:cNvPr>
            <p:cNvSpPr txBox="1"/>
            <p:nvPr/>
          </p:nvSpPr>
          <p:spPr>
            <a:xfrm>
              <a:off x="4217372" y="2869661"/>
              <a:ext cx="1443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21EB6D-E359-42A3-A19A-62CE66B1E8F6}"/>
                </a:ext>
              </a:extLst>
            </p:cNvPr>
            <p:cNvSpPr/>
            <p:nvPr/>
          </p:nvSpPr>
          <p:spPr>
            <a:xfrm>
              <a:off x="6050584" y="2869661"/>
              <a:ext cx="194316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lent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132E09-F3DD-49DC-A84A-E88F5D315A79}"/>
                </a:ext>
              </a:extLst>
            </p:cNvPr>
            <p:cNvGrpSpPr/>
            <p:nvPr/>
          </p:nvGrpSpPr>
          <p:grpSpPr>
            <a:xfrm>
              <a:off x="5553111" y="3303676"/>
              <a:ext cx="481093" cy="481093"/>
              <a:chOff x="5249536" y="3107990"/>
              <a:chExt cx="846464" cy="846464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597DFF4-96D3-4B71-9DF7-599961F3B59B}"/>
                  </a:ext>
                </a:extLst>
              </p:cNvPr>
              <p:cNvSpPr/>
              <p:nvPr/>
            </p:nvSpPr>
            <p:spPr>
              <a:xfrm>
                <a:off x="5249536" y="3107990"/>
                <a:ext cx="846464" cy="846464"/>
              </a:xfrm>
              <a:prstGeom prst="ellipse">
                <a:avLst/>
              </a:prstGeom>
              <a:solidFill>
                <a:srgbClr val="3FE6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E03672AA-83BC-4E7E-A06C-8FF391FE2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2399" y="3310037"/>
                <a:ext cx="500737" cy="500737"/>
              </a:xfrm>
              <a:prstGeom prst="rect">
                <a:avLst/>
              </a:prstGeom>
            </p:spPr>
          </p:pic>
        </p:grp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B977D0BD-C3DF-4FDF-A71B-070528A1A21C}"/>
              </a:ext>
            </a:extLst>
          </p:cNvPr>
          <p:cNvSpPr/>
          <p:nvPr/>
        </p:nvSpPr>
        <p:spPr>
          <a:xfrm>
            <a:off x="6745623" y="5473581"/>
            <a:ext cx="846464" cy="846464"/>
          </a:xfrm>
          <a:prstGeom prst="ellipse">
            <a:avLst/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4F3511D-31BA-4CE6-895D-92CE4612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18487" y="5664029"/>
            <a:ext cx="500737" cy="50073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E294A21-9A20-4055-ADB2-48856D6DF401}"/>
              </a:ext>
            </a:extLst>
          </p:cNvPr>
          <p:cNvSpPr txBox="1"/>
          <p:nvPr/>
        </p:nvSpPr>
        <p:spPr>
          <a:xfrm>
            <a:off x="7682873" y="5296647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A87CD5-5E82-4158-A108-1593B2B476ED}"/>
              </a:ext>
            </a:extLst>
          </p:cNvPr>
          <p:cNvGrpSpPr/>
          <p:nvPr/>
        </p:nvGrpSpPr>
        <p:grpSpPr>
          <a:xfrm>
            <a:off x="577222" y="5345157"/>
            <a:ext cx="1103307" cy="1103307"/>
            <a:chOff x="760662" y="5427674"/>
            <a:chExt cx="846464" cy="84646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94EEE3A-C214-4C87-B3F1-CC5A5434B45C}"/>
                </a:ext>
              </a:extLst>
            </p:cNvPr>
            <p:cNvSpPr/>
            <p:nvPr/>
          </p:nvSpPr>
          <p:spPr>
            <a:xfrm>
              <a:off x="760662" y="5427674"/>
              <a:ext cx="846464" cy="846464"/>
            </a:xfrm>
            <a:prstGeom prst="ellipse">
              <a:avLst/>
            </a:prstGeom>
            <a:solidFill>
              <a:srgbClr val="06B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3A2472-A319-4346-BAA6-F80C89ACCB4D}"/>
                </a:ext>
              </a:extLst>
            </p:cNvPr>
            <p:cNvGrpSpPr/>
            <p:nvPr/>
          </p:nvGrpSpPr>
          <p:grpSpPr>
            <a:xfrm>
              <a:off x="925010" y="5582558"/>
              <a:ext cx="517768" cy="554279"/>
              <a:chOff x="3280636" y="3898340"/>
              <a:chExt cx="577608" cy="618339"/>
            </a:xfrm>
          </p:grpSpPr>
          <p:sp>
            <p:nvSpPr>
              <p:cNvPr id="69" name="Graphic 9">
                <a:extLst>
                  <a:ext uri="{FF2B5EF4-FFF2-40B4-BE49-F238E27FC236}">
                    <a16:creationId xmlns:a16="http://schemas.microsoft.com/office/drawing/2014/main" id="{9944767C-744A-4EFC-AB24-3F6AF83F57F1}"/>
                  </a:ext>
                </a:extLst>
              </p:cNvPr>
              <p:cNvSpPr/>
              <p:nvPr/>
            </p:nvSpPr>
            <p:spPr>
              <a:xfrm>
                <a:off x="3280636" y="4080174"/>
                <a:ext cx="327378" cy="436505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Graphic 21">
                <a:extLst>
                  <a:ext uri="{FF2B5EF4-FFF2-40B4-BE49-F238E27FC236}">
                    <a16:creationId xmlns:a16="http://schemas.microsoft.com/office/drawing/2014/main" id="{10C17FE8-541B-492B-A568-35E06D281FBB}"/>
                  </a:ext>
                </a:extLst>
              </p:cNvPr>
              <p:cNvSpPr/>
              <p:nvPr/>
            </p:nvSpPr>
            <p:spPr>
              <a:xfrm>
                <a:off x="3570390" y="4016229"/>
                <a:ext cx="287854" cy="24695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Graphic 26">
                <a:extLst>
                  <a:ext uri="{FF2B5EF4-FFF2-40B4-BE49-F238E27FC236}">
                    <a16:creationId xmlns:a16="http://schemas.microsoft.com/office/drawing/2014/main" id="{D05FBAF3-8561-4EA1-864E-AC466E9C08B3}"/>
                  </a:ext>
                </a:extLst>
              </p:cNvPr>
              <p:cNvSpPr/>
              <p:nvPr/>
            </p:nvSpPr>
            <p:spPr>
              <a:xfrm rot="20865032">
                <a:off x="3433970" y="3898340"/>
                <a:ext cx="180290" cy="222300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6A27634-0B4A-4714-AF65-9AD87B48ED93}"/>
              </a:ext>
            </a:extLst>
          </p:cNvPr>
          <p:cNvSpPr txBox="1"/>
          <p:nvPr/>
        </p:nvSpPr>
        <p:spPr>
          <a:xfrm>
            <a:off x="1720685" y="5296648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-150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I-Talen</a:t>
            </a:r>
            <a:r>
              <a:rPr lang="en-US" sz="7000" b="1" spc="-150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22840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794E5E-21D6-4AC7-A362-20C644993B7D}"/>
              </a:ext>
            </a:extLst>
          </p:cNvPr>
          <p:cNvGrpSpPr/>
          <p:nvPr/>
        </p:nvGrpSpPr>
        <p:grpSpPr>
          <a:xfrm>
            <a:off x="3832486" y="399887"/>
            <a:ext cx="4900720" cy="1200329"/>
            <a:chOff x="3832486" y="399887"/>
            <a:chExt cx="4900720" cy="120032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94EEE3A-C214-4C87-B3F1-CC5A5434B45C}"/>
                </a:ext>
              </a:extLst>
            </p:cNvPr>
            <p:cNvSpPr/>
            <p:nvPr/>
          </p:nvSpPr>
          <p:spPr>
            <a:xfrm>
              <a:off x="3832486" y="448396"/>
              <a:ext cx="1103307" cy="1103307"/>
            </a:xfrm>
            <a:prstGeom prst="ellipse">
              <a:avLst/>
            </a:prstGeom>
            <a:solidFill>
              <a:srgbClr val="06BAB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bg1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3A2472-A319-4346-BAA6-F80C89ACCB4D}"/>
                </a:ext>
              </a:extLst>
            </p:cNvPr>
            <p:cNvGrpSpPr/>
            <p:nvPr/>
          </p:nvGrpSpPr>
          <p:grpSpPr>
            <a:xfrm>
              <a:off x="4046702" y="650277"/>
              <a:ext cx="674875" cy="722464"/>
              <a:chOff x="3280636" y="3898340"/>
              <a:chExt cx="577608" cy="618339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Graphic 9">
                <a:extLst>
                  <a:ext uri="{FF2B5EF4-FFF2-40B4-BE49-F238E27FC236}">
                    <a16:creationId xmlns:a16="http://schemas.microsoft.com/office/drawing/2014/main" id="{9944767C-744A-4EFC-AB24-3F6AF83F57F1}"/>
                  </a:ext>
                </a:extLst>
              </p:cNvPr>
              <p:cNvSpPr/>
              <p:nvPr/>
            </p:nvSpPr>
            <p:spPr>
              <a:xfrm>
                <a:off x="3280636" y="4080174"/>
                <a:ext cx="327378" cy="436505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Graphic 21">
                <a:extLst>
                  <a:ext uri="{FF2B5EF4-FFF2-40B4-BE49-F238E27FC236}">
                    <a16:creationId xmlns:a16="http://schemas.microsoft.com/office/drawing/2014/main" id="{10C17FE8-541B-492B-A568-35E06D281FBB}"/>
                  </a:ext>
                </a:extLst>
              </p:cNvPr>
              <p:cNvSpPr/>
              <p:nvPr/>
            </p:nvSpPr>
            <p:spPr>
              <a:xfrm>
                <a:off x="3570390" y="4016229"/>
                <a:ext cx="287854" cy="24695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Graphic 26">
                <a:extLst>
                  <a:ext uri="{FF2B5EF4-FFF2-40B4-BE49-F238E27FC236}">
                    <a16:creationId xmlns:a16="http://schemas.microsoft.com/office/drawing/2014/main" id="{D05FBAF3-8561-4EA1-864E-AC466E9C08B3}"/>
                  </a:ext>
                </a:extLst>
              </p:cNvPr>
              <p:cNvSpPr/>
              <p:nvPr/>
            </p:nvSpPr>
            <p:spPr>
              <a:xfrm rot="20865032">
                <a:off x="3433970" y="3898340"/>
                <a:ext cx="180290" cy="222300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A27634-0B4A-4714-AF65-9AD87B48ED93}"/>
                </a:ext>
              </a:extLst>
            </p:cNvPr>
            <p:cNvSpPr txBox="1"/>
            <p:nvPr/>
          </p:nvSpPr>
          <p:spPr>
            <a:xfrm>
              <a:off x="4975949" y="399887"/>
              <a:ext cx="3757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spc="-15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I-Talen</a:t>
              </a:r>
              <a:r>
                <a:rPr lang="en-US" sz="7000" b="1" spc="-15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5AD511F-0798-4548-98F2-AE4000D4913A}"/>
              </a:ext>
            </a:extLst>
          </p:cNvPr>
          <p:cNvSpPr txBox="1"/>
          <p:nvPr/>
        </p:nvSpPr>
        <p:spPr>
          <a:xfrm>
            <a:off x="5003381" y="1736497"/>
            <a:ext cx="375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I</a:t>
            </a:r>
            <a:r>
              <a:rPr lang="en-US" sz="7200" b="1" spc="-300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-</a:t>
            </a:r>
            <a:r>
              <a:rPr lang="en-US" sz="72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Talen</a:t>
            </a:r>
            <a:r>
              <a:rPr lang="en-US" sz="7000" b="1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rPr>
              <a:t>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754574-9519-4CEA-A5EE-5F86CEA3C2CB}"/>
              </a:ext>
            </a:extLst>
          </p:cNvPr>
          <p:cNvGrpSpPr/>
          <p:nvPr/>
        </p:nvGrpSpPr>
        <p:grpSpPr>
          <a:xfrm>
            <a:off x="3702772" y="3631273"/>
            <a:ext cx="5313211" cy="1330560"/>
            <a:chOff x="3702772" y="3631273"/>
            <a:chExt cx="5313211" cy="13305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60C6CB1-C800-47E2-A48C-C08F0DA0EB36}"/>
                </a:ext>
              </a:extLst>
            </p:cNvPr>
            <p:cNvSpPr/>
            <p:nvPr/>
          </p:nvSpPr>
          <p:spPr>
            <a:xfrm>
              <a:off x="3702772" y="3631273"/>
              <a:ext cx="5313211" cy="1330560"/>
            </a:xfrm>
            <a:prstGeom prst="roundRect">
              <a:avLst>
                <a:gd name="adj" fmla="val 50000"/>
              </a:avLst>
            </a:prstGeom>
            <a:solidFill>
              <a:srgbClr val="3A5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5F7599-1A48-4034-AF03-3D89EB5EE1D8}"/>
                </a:ext>
              </a:extLst>
            </p:cNvPr>
            <p:cNvGrpSpPr/>
            <p:nvPr/>
          </p:nvGrpSpPr>
          <p:grpSpPr>
            <a:xfrm>
              <a:off x="3908993" y="3810553"/>
              <a:ext cx="972000" cy="972000"/>
              <a:chOff x="3819111" y="3744900"/>
              <a:chExt cx="1103307" cy="110330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354377-5BE5-4B4D-BF2F-0BE3A74B96BF}"/>
                  </a:ext>
                </a:extLst>
              </p:cNvPr>
              <p:cNvSpPr/>
              <p:nvPr/>
            </p:nvSpPr>
            <p:spPr>
              <a:xfrm>
                <a:off x="3819111" y="3744900"/>
                <a:ext cx="1103307" cy="1103307"/>
              </a:xfrm>
              <a:prstGeom prst="ellipse">
                <a:avLst/>
              </a:prstGeom>
              <a:solidFill>
                <a:srgbClr val="06BAB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5E13F03-ADA8-4747-9DA0-0D8EFBF485DD}"/>
                  </a:ext>
                </a:extLst>
              </p:cNvPr>
              <p:cNvGrpSpPr/>
              <p:nvPr/>
            </p:nvGrpSpPr>
            <p:grpSpPr>
              <a:xfrm>
                <a:off x="4042471" y="3935321"/>
                <a:ext cx="674875" cy="722464"/>
                <a:chOff x="3280636" y="3898340"/>
                <a:chExt cx="577608" cy="618339"/>
              </a:xfrm>
              <a:effectLst/>
            </p:grpSpPr>
            <p:sp>
              <p:nvSpPr>
                <p:cNvPr id="21" name="Graphic 9">
                  <a:extLst>
                    <a:ext uri="{FF2B5EF4-FFF2-40B4-BE49-F238E27FC236}">
                      <a16:creationId xmlns:a16="http://schemas.microsoft.com/office/drawing/2014/main" id="{836CD628-5545-47BD-90DE-0042951557D5}"/>
                    </a:ext>
                  </a:extLst>
                </p:cNvPr>
                <p:cNvSpPr/>
                <p:nvPr/>
              </p:nvSpPr>
              <p:spPr>
                <a:xfrm>
                  <a:off x="3280636" y="4080174"/>
                  <a:ext cx="327378" cy="436505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609600 w 4267200"/>
                    <a:gd name="connsiteY0" fmla="*/ 609600 h 4267200"/>
                    <a:gd name="connsiteX1" fmla="*/ 0 w 4267200"/>
                    <a:gd name="connsiteY1" fmla="*/ 609600 h 4267200"/>
                    <a:gd name="connsiteX2" fmla="*/ 2133600 w 4267200"/>
                    <a:gd name="connsiteY2" fmla="*/ 2743200 h 4267200"/>
                    <a:gd name="connsiteX3" fmla="*/ 2133600 w 4267200"/>
                    <a:gd name="connsiteY3" fmla="*/ 4114800 h 4267200"/>
                    <a:gd name="connsiteX4" fmla="*/ 2286000 w 4267200"/>
                    <a:gd name="connsiteY4" fmla="*/ 4267200 h 4267200"/>
                    <a:gd name="connsiteX5" fmla="*/ 2590800 w 4267200"/>
                    <a:gd name="connsiteY5" fmla="*/ 4267200 h 4267200"/>
                    <a:gd name="connsiteX6" fmla="*/ 2743200 w 4267200"/>
                    <a:gd name="connsiteY6" fmla="*/ 4114800 h 4267200"/>
                    <a:gd name="connsiteX7" fmla="*/ 2743200 w 4267200"/>
                    <a:gd name="connsiteY7" fmla="*/ 2743200 h 4267200"/>
                    <a:gd name="connsiteX8" fmla="*/ 609600 w 4267200"/>
                    <a:gd name="connsiteY8" fmla="*/ 609600 h 4267200"/>
                    <a:gd name="connsiteX9" fmla="*/ 4267200 w 4267200"/>
                    <a:gd name="connsiteY9" fmla="*/ 0 h 4267200"/>
                    <a:gd name="connsiteX10" fmla="*/ 2403158 w 4267200"/>
                    <a:gd name="connsiteY10" fmla="*/ 1097280 h 4267200"/>
                    <a:gd name="connsiteX11" fmla="*/ 2965133 w 4267200"/>
                    <a:gd name="connsiteY11" fmla="*/ 2122170 h 4267200"/>
                    <a:gd name="connsiteX12" fmla="*/ 2928474 w 4267200"/>
                    <a:gd name="connsiteY12" fmla="*/ 597783 h 4267200"/>
                    <a:gd name="connsiteX13" fmla="*/ 4267200 w 4267200"/>
                    <a:gd name="connsiteY13" fmla="*/ 0 h 4267200"/>
                    <a:gd name="connsiteX0" fmla="*/ 609600 w 3432907"/>
                    <a:gd name="connsiteY0" fmla="*/ 11817 h 3669417"/>
                    <a:gd name="connsiteX1" fmla="*/ 0 w 3432907"/>
                    <a:gd name="connsiteY1" fmla="*/ 11817 h 3669417"/>
                    <a:gd name="connsiteX2" fmla="*/ 2133600 w 3432907"/>
                    <a:gd name="connsiteY2" fmla="*/ 2145417 h 3669417"/>
                    <a:gd name="connsiteX3" fmla="*/ 2133600 w 3432907"/>
                    <a:gd name="connsiteY3" fmla="*/ 3517017 h 3669417"/>
                    <a:gd name="connsiteX4" fmla="*/ 2286000 w 3432907"/>
                    <a:gd name="connsiteY4" fmla="*/ 3669417 h 3669417"/>
                    <a:gd name="connsiteX5" fmla="*/ 2590800 w 3432907"/>
                    <a:gd name="connsiteY5" fmla="*/ 3669417 h 3669417"/>
                    <a:gd name="connsiteX6" fmla="*/ 2743200 w 3432907"/>
                    <a:gd name="connsiteY6" fmla="*/ 3517017 h 3669417"/>
                    <a:gd name="connsiteX7" fmla="*/ 2743200 w 3432907"/>
                    <a:gd name="connsiteY7" fmla="*/ 2145417 h 3669417"/>
                    <a:gd name="connsiteX8" fmla="*/ 609600 w 3432907"/>
                    <a:gd name="connsiteY8" fmla="*/ 11817 h 3669417"/>
                    <a:gd name="connsiteX9" fmla="*/ 2794885 w 3432907"/>
                    <a:gd name="connsiteY9" fmla="*/ 22140 h 3669417"/>
                    <a:gd name="connsiteX10" fmla="*/ 2403158 w 3432907"/>
                    <a:gd name="connsiteY10" fmla="*/ 499497 h 3669417"/>
                    <a:gd name="connsiteX11" fmla="*/ 2965133 w 3432907"/>
                    <a:gd name="connsiteY11" fmla="*/ 1524387 h 3669417"/>
                    <a:gd name="connsiteX12" fmla="*/ 2928474 w 3432907"/>
                    <a:gd name="connsiteY12" fmla="*/ 0 h 3669417"/>
                    <a:gd name="connsiteX13" fmla="*/ 2794885 w 3432907"/>
                    <a:gd name="connsiteY13" fmla="*/ 22140 h 3669417"/>
                    <a:gd name="connsiteX0" fmla="*/ 609600 w 2981745"/>
                    <a:gd name="connsiteY0" fmla="*/ 11495 h 3669095"/>
                    <a:gd name="connsiteX1" fmla="*/ 0 w 2981745"/>
                    <a:gd name="connsiteY1" fmla="*/ 11495 h 3669095"/>
                    <a:gd name="connsiteX2" fmla="*/ 2133600 w 2981745"/>
                    <a:gd name="connsiteY2" fmla="*/ 2145095 h 3669095"/>
                    <a:gd name="connsiteX3" fmla="*/ 2133600 w 2981745"/>
                    <a:gd name="connsiteY3" fmla="*/ 3516695 h 3669095"/>
                    <a:gd name="connsiteX4" fmla="*/ 2286000 w 2981745"/>
                    <a:gd name="connsiteY4" fmla="*/ 3669095 h 3669095"/>
                    <a:gd name="connsiteX5" fmla="*/ 2590800 w 2981745"/>
                    <a:gd name="connsiteY5" fmla="*/ 3669095 h 3669095"/>
                    <a:gd name="connsiteX6" fmla="*/ 2743200 w 2981745"/>
                    <a:gd name="connsiteY6" fmla="*/ 3516695 h 3669095"/>
                    <a:gd name="connsiteX7" fmla="*/ 2743200 w 2981745"/>
                    <a:gd name="connsiteY7" fmla="*/ 2145095 h 3669095"/>
                    <a:gd name="connsiteX8" fmla="*/ 609600 w 2981745"/>
                    <a:gd name="connsiteY8" fmla="*/ 11495 h 3669095"/>
                    <a:gd name="connsiteX9" fmla="*/ 2794885 w 2981745"/>
                    <a:gd name="connsiteY9" fmla="*/ 21818 h 3669095"/>
                    <a:gd name="connsiteX10" fmla="*/ 2403158 w 2981745"/>
                    <a:gd name="connsiteY10" fmla="*/ 499175 h 3669095"/>
                    <a:gd name="connsiteX11" fmla="*/ 2965133 w 2981745"/>
                    <a:gd name="connsiteY11" fmla="*/ 1524065 h 3669095"/>
                    <a:gd name="connsiteX12" fmla="*/ 2794885 w 2981745"/>
                    <a:gd name="connsiteY12" fmla="*/ 21818 h 3669095"/>
                    <a:gd name="connsiteX0" fmla="*/ 609600 w 2965133"/>
                    <a:gd name="connsiteY0" fmla="*/ 0 h 3657600"/>
                    <a:gd name="connsiteX1" fmla="*/ 0 w 2965133"/>
                    <a:gd name="connsiteY1" fmla="*/ 0 h 3657600"/>
                    <a:gd name="connsiteX2" fmla="*/ 2133600 w 2965133"/>
                    <a:gd name="connsiteY2" fmla="*/ 2133600 h 3657600"/>
                    <a:gd name="connsiteX3" fmla="*/ 2133600 w 2965133"/>
                    <a:gd name="connsiteY3" fmla="*/ 3505200 h 3657600"/>
                    <a:gd name="connsiteX4" fmla="*/ 2286000 w 2965133"/>
                    <a:gd name="connsiteY4" fmla="*/ 3657600 h 3657600"/>
                    <a:gd name="connsiteX5" fmla="*/ 2590800 w 2965133"/>
                    <a:gd name="connsiteY5" fmla="*/ 3657600 h 3657600"/>
                    <a:gd name="connsiteX6" fmla="*/ 2743200 w 2965133"/>
                    <a:gd name="connsiteY6" fmla="*/ 3505200 h 3657600"/>
                    <a:gd name="connsiteX7" fmla="*/ 2743200 w 2965133"/>
                    <a:gd name="connsiteY7" fmla="*/ 2133600 h 3657600"/>
                    <a:gd name="connsiteX8" fmla="*/ 609600 w 2965133"/>
                    <a:gd name="connsiteY8" fmla="*/ 0 h 3657600"/>
                    <a:gd name="connsiteX9" fmla="*/ 2965133 w 2965133"/>
                    <a:gd name="connsiteY9" fmla="*/ 1512570 h 3657600"/>
                    <a:gd name="connsiteX10" fmla="*/ 2403158 w 2965133"/>
                    <a:gd name="connsiteY10" fmla="*/ 487680 h 3657600"/>
                    <a:gd name="connsiteX11" fmla="*/ 2965133 w 2965133"/>
                    <a:gd name="connsiteY11" fmla="*/ 1512570 h 3657600"/>
                    <a:gd name="connsiteX0" fmla="*/ 609600 w 2743200"/>
                    <a:gd name="connsiteY0" fmla="*/ 0 h 3657600"/>
                    <a:gd name="connsiteX1" fmla="*/ 0 w 2743200"/>
                    <a:gd name="connsiteY1" fmla="*/ 0 h 3657600"/>
                    <a:gd name="connsiteX2" fmla="*/ 2133600 w 2743200"/>
                    <a:gd name="connsiteY2" fmla="*/ 2133600 h 3657600"/>
                    <a:gd name="connsiteX3" fmla="*/ 2133600 w 2743200"/>
                    <a:gd name="connsiteY3" fmla="*/ 3505200 h 3657600"/>
                    <a:gd name="connsiteX4" fmla="*/ 2286000 w 2743200"/>
                    <a:gd name="connsiteY4" fmla="*/ 3657600 h 3657600"/>
                    <a:gd name="connsiteX5" fmla="*/ 2590800 w 2743200"/>
                    <a:gd name="connsiteY5" fmla="*/ 3657600 h 3657600"/>
                    <a:gd name="connsiteX6" fmla="*/ 2743200 w 2743200"/>
                    <a:gd name="connsiteY6" fmla="*/ 3505200 h 3657600"/>
                    <a:gd name="connsiteX7" fmla="*/ 2743200 w 2743200"/>
                    <a:gd name="connsiteY7" fmla="*/ 2133600 h 3657600"/>
                    <a:gd name="connsiteX8" fmla="*/ 609600 w 2743200"/>
                    <a:gd name="connsiteY8" fmla="*/ 0 h 365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200" h="3657600">
                      <a:moveTo>
                        <a:pt x="609600" y="0"/>
                      </a:moveTo>
                      <a:lnTo>
                        <a:pt x="0" y="0"/>
                      </a:lnTo>
                      <a:cubicBezTo>
                        <a:pt x="0" y="1178243"/>
                        <a:pt x="955358" y="2133600"/>
                        <a:pt x="2133600" y="2133600"/>
                      </a:cubicBezTo>
                      <a:lnTo>
                        <a:pt x="2133600" y="3505200"/>
                      </a:lnTo>
                      <a:cubicBezTo>
                        <a:pt x="2133600" y="3589020"/>
                        <a:pt x="2202180" y="3657600"/>
                        <a:pt x="2286000" y="3657600"/>
                      </a:cubicBezTo>
                      <a:lnTo>
                        <a:pt x="2590800" y="3657600"/>
                      </a:lnTo>
                      <a:cubicBezTo>
                        <a:pt x="2674620" y="3657600"/>
                        <a:pt x="2743200" y="3589020"/>
                        <a:pt x="2743200" y="3505200"/>
                      </a:cubicBezTo>
                      <a:lnTo>
                        <a:pt x="2743200" y="2133600"/>
                      </a:lnTo>
                      <a:cubicBezTo>
                        <a:pt x="2743200" y="955358"/>
                        <a:pt x="1787843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Graphic 21">
                  <a:extLst>
                    <a:ext uri="{FF2B5EF4-FFF2-40B4-BE49-F238E27FC236}">
                      <a16:creationId xmlns:a16="http://schemas.microsoft.com/office/drawing/2014/main" id="{6E56498E-D1CD-470A-AA6A-954E99203A6B}"/>
                    </a:ext>
                  </a:extLst>
                </p:cNvPr>
                <p:cNvSpPr/>
                <p:nvPr/>
              </p:nvSpPr>
              <p:spPr>
                <a:xfrm>
                  <a:off x="3570390" y="4016229"/>
                  <a:ext cx="287854" cy="246954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0 w 4267200"/>
                    <a:gd name="connsiteY0" fmla="*/ 609600 h 4267200"/>
                    <a:gd name="connsiteX1" fmla="*/ 1524000 w 4267200"/>
                    <a:gd name="connsiteY1" fmla="*/ 2743200 h 4267200"/>
                    <a:gd name="connsiteX2" fmla="*/ 1524000 w 4267200"/>
                    <a:gd name="connsiteY2" fmla="*/ 4114800 h 4267200"/>
                    <a:gd name="connsiteX3" fmla="*/ 1676400 w 4267200"/>
                    <a:gd name="connsiteY3" fmla="*/ 4267200 h 4267200"/>
                    <a:gd name="connsiteX4" fmla="*/ 1981200 w 4267200"/>
                    <a:gd name="connsiteY4" fmla="*/ 4267200 h 4267200"/>
                    <a:gd name="connsiteX5" fmla="*/ 2133600 w 4267200"/>
                    <a:gd name="connsiteY5" fmla="*/ 4114800 h 4267200"/>
                    <a:gd name="connsiteX6" fmla="*/ 2133600 w 4267200"/>
                    <a:gd name="connsiteY6" fmla="*/ 2743200 h 4267200"/>
                    <a:gd name="connsiteX7" fmla="*/ 0 w 4267200"/>
                    <a:gd name="connsiteY7" fmla="*/ 609600 h 4267200"/>
                    <a:gd name="connsiteX8" fmla="*/ 3657600 w 4267200"/>
                    <a:gd name="connsiteY8" fmla="*/ 0 h 4267200"/>
                    <a:gd name="connsiteX9" fmla="*/ 1793558 w 4267200"/>
                    <a:gd name="connsiteY9" fmla="*/ 1097280 h 4267200"/>
                    <a:gd name="connsiteX10" fmla="*/ 2355533 w 4267200"/>
                    <a:gd name="connsiteY10" fmla="*/ 2122170 h 4267200"/>
                    <a:gd name="connsiteX11" fmla="*/ 4267200 w 4267200"/>
                    <a:gd name="connsiteY11" fmla="*/ 0 h 4267200"/>
                    <a:gd name="connsiteX12" fmla="*/ 3657600 w 4267200"/>
                    <a:gd name="connsiteY12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2743200 h 4267200"/>
                    <a:gd name="connsiteX2" fmla="*/ 0 w 2743200"/>
                    <a:gd name="connsiteY2" fmla="*/ 4114800 h 4267200"/>
                    <a:gd name="connsiteX3" fmla="*/ 152400 w 2743200"/>
                    <a:gd name="connsiteY3" fmla="*/ 4267200 h 4267200"/>
                    <a:gd name="connsiteX4" fmla="*/ 457200 w 2743200"/>
                    <a:gd name="connsiteY4" fmla="*/ 4267200 h 4267200"/>
                    <a:gd name="connsiteX5" fmla="*/ 609600 w 2743200"/>
                    <a:gd name="connsiteY5" fmla="*/ 4114800 h 4267200"/>
                    <a:gd name="connsiteX6" fmla="*/ 609600 w 2743200"/>
                    <a:gd name="connsiteY6" fmla="*/ 2743200 h 4267200"/>
                    <a:gd name="connsiteX7" fmla="*/ 2133600 w 2743200"/>
                    <a:gd name="connsiteY7" fmla="*/ 0 h 4267200"/>
                    <a:gd name="connsiteX8" fmla="*/ 269558 w 2743200"/>
                    <a:gd name="connsiteY8" fmla="*/ 1097280 h 4267200"/>
                    <a:gd name="connsiteX9" fmla="*/ 831533 w 2743200"/>
                    <a:gd name="connsiteY9" fmla="*/ 2122170 h 4267200"/>
                    <a:gd name="connsiteX10" fmla="*/ 2743200 w 2743200"/>
                    <a:gd name="connsiteY10" fmla="*/ 0 h 4267200"/>
                    <a:gd name="connsiteX11" fmla="*/ 2133600 w 2743200"/>
                    <a:gd name="connsiteY11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4114800 h 4267200"/>
                    <a:gd name="connsiteX2" fmla="*/ 152400 w 2743200"/>
                    <a:gd name="connsiteY2" fmla="*/ 4267200 h 4267200"/>
                    <a:gd name="connsiteX3" fmla="*/ 457200 w 2743200"/>
                    <a:gd name="connsiteY3" fmla="*/ 4267200 h 4267200"/>
                    <a:gd name="connsiteX4" fmla="*/ 609600 w 2743200"/>
                    <a:gd name="connsiteY4" fmla="*/ 4114800 h 4267200"/>
                    <a:gd name="connsiteX5" fmla="*/ 609600 w 2743200"/>
                    <a:gd name="connsiteY5" fmla="*/ 2743200 h 4267200"/>
                    <a:gd name="connsiteX6" fmla="*/ 2133600 w 2743200"/>
                    <a:gd name="connsiteY6" fmla="*/ 0 h 4267200"/>
                    <a:gd name="connsiteX7" fmla="*/ 269558 w 2743200"/>
                    <a:gd name="connsiteY7" fmla="*/ 1097280 h 4267200"/>
                    <a:gd name="connsiteX8" fmla="*/ 831533 w 2743200"/>
                    <a:gd name="connsiteY8" fmla="*/ 2122170 h 4267200"/>
                    <a:gd name="connsiteX9" fmla="*/ 2743200 w 2743200"/>
                    <a:gd name="connsiteY9" fmla="*/ 0 h 4267200"/>
                    <a:gd name="connsiteX10" fmla="*/ 2133600 w 2743200"/>
                    <a:gd name="connsiteY10" fmla="*/ 0 h 4267200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4114800 h 4287269"/>
                    <a:gd name="connsiteX4" fmla="*/ 610812 w 2744412"/>
                    <a:gd name="connsiteY4" fmla="*/ 2743200 h 4287269"/>
                    <a:gd name="connsiteX5" fmla="*/ 2134812 w 2744412"/>
                    <a:gd name="connsiteY5" fmla="*/ 0 h 4287269"/>
                    <a:gd name="connsiteX6" fmla="*/ 270770 w 2744412"/>
                    <a:gd name="connsiteY6" fmla="*/ 1097280 h 4287269"/>
                    <a:gd name="connsiteX7" fmla="*/ 832745 w 2744412"/>
                    <a:gd name="connsiteY7" fmla="*/ 2122170 h 4287269"/>
                    <a:gd name="connsiteX8" fmla="*/ 2744412 w 2744412"/>
                    <a:gd name="connsiteY8" fmla="*/ 0 h 4287269"/>
                    <a:gd name="connsiteX9" fmla="*/ 2134812 w 2744412"/>
                    <a:gd name="connsiteY9" fmla="*/ 0 h 4287269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2743200 h 4287269"/>
                    <a:gd name="connsiteX4" fmla="*/ 2134812 w 2744412"/>
                    <a:gd name="connsiteY4" fmla="*/ 0 h 4287269"/>
                    <a:gd name="connsiteX5" fmla="*/ 270770 w 2744412"/>
                    <a:gd name="connsiteY5" fmla="*/ 1097280 h 4287269"/>
                    <a:gd name="connsiteX6" fmla="*/ 832745 w 2744412"/>
                    <a:gd name="connsiteY6" fmla="*/ 2122170 h 4287269"/>
                    <a:gd name="connsiteX7" fmla="*/ 2744412 w 2744412"/>
                    <a:gd name="connsiteY7" fmla="*/ 0 h 4287269"/>
                    <a:gd name="connsiteX8" fmla="*/ 2134812 w 2744412"/>
                    <a:gd name="connsiteY8" fmla="*/ 0 h 4287269"/>
                    <a:gd name="connsiteX0" fmla="*/ 458412 w 2744412"/>
                    <a:gd name="connsiteY0" fmla="*/ 4267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2134812 w 2744412"/>
                    <a:gd name="connsiteY3" fmla="*/ 0 h 4287269"/>
                    <a:gd name="connsiteX4" fmla="*/ 270770 w 2744412"/>
                    <a:gd name="connsiteY4" fmla="*/ 1097280 h 4287269"/>
                    <a:gd name="connsiteX5" fmla="*/ 832745 w 2744412"/>
                    <a:gd name="connsiteY5" fmla="*/ 2122170 h 4287269"/>
                    <a:gd name="connsiteX6" fmla="*/ 2744412 w 2744412"/>
                    <a:gd name="connsiteY6" fmla="*/ 0 h 4287269"/>
                    <a:gd name="connsiteX7" fmla="*/ 2134812 w 2744412"/>
                    <a:gd name="connsiteY7" fmla="*/ 0 h 4287269"/>
                    <a:gd name="connsiteX0" fmla="*/ 1864042 w 2473642"/>
                    <a:gd name="connsiteY0" fmla="*/ 0 h 2122170"/>
                    <a:gd name="connsiteX1" fmla="*/ 0 w 2473642"/>
                    <a:gd name="connsiteY1" fmla="*/ 1097280 h 2122170"/>
                    <a:gd name="connsiteX2" fmla="*/ 561975 w 2473642"/>
                    <a:gd name="connsiteY2" fmla="*/ 2122170 h 2122170"/>
                    <a:gd name="connsiteX3" fmla="*/ 2473642 w 2473642"/>
                    <a:gd name="connsiteY3" fmla="*/ 0 h 2122170"/>
                    <a:gd name="connsiteX4" fmla="*/ 1864042 w 2473642"/>
                    <a:gd name="connsiteY4" fmla="*/ 0 h 21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3642" h="2122170">
                      <a:moveTo>
                        <a:pt x="1864042" y="0"/>
                      </a:moveTo>
                      <a:cubicBezTo>
                        <a:pt x="1062037" y="0"/>
                        <a:pt x="364807" y="442913"/>
                        <a:pt x="0" y="1097280"/>
                      </a:cubicBezTo>
                      <a:cubicBezTo>
                        <a:pt x="263842" y="1384935"/>
                        <a:pt x="459105" y="1734503"/>
                        <a:pt x="561975" y="2122170"/>
                      </a:cubicBezTo>
                      <a:cubicBezTo>
                        <a:pt x="1635442" y="2010728"/>
                        <a:pt x="2473642" y="1103948"/>
                        <a:pt x="2473642" y="0"/>
                      </a:cubicBezTo>
                      <a:lnTo>
                        <a:pt x="186404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Graphic 26">
                  <a:extLst>
                    <a:ext uri="{FF2B5EF4-FFF2-40B4-BE49-F238E27FC236}">
                      <a16:creationId xmlns:a16="http://schemas.microsoft.com/office/drawing/2014/main" id="{9B473144-94B5-449D-8135-602FB4130664}"/>
                    </a:ext>
                  </a:extLst>
                </p:cNvPr>
                <p:cNvSpPr/>
                <p:nvPr/>
              </p:nvSpPr>
              <p:spPr>
                <a:xfrm rot="20865032">
                  <a:off x="3433970" y="3898340"/>
                  <a:ext cx="180290" cy="222300"/>
                </a:xfrm>
                <a:custGeom>
                  <a:avLst/>
                  <a:gdLst>
                    <a:gd name="connsiteX0" fmla="*/ 5412585 w 5486406"/>
                    <a:gd name="connsiteY0" fmla="*/ 1524048 h 4267252"/>
                    <a:gd name="connsiteX1" fmla="*/ 3375759 w 5486406"/>
                    <a:gd name="connsiteY1" fmla="*/ 2314623 h 4267252"/>
                    <a:gd name="connsiteX2" fmla="*/ 2743203 w 5486406"/>
                    <a:gd name="connsiteY2" fmla="*/ 3218164 h 4267252"/>
                    <a:gd name="connsiteX3" fmla="*/ 2110648 w 5486406"/>
                    <a:gd name="connsiteY3" fmla="*/ 2314623 h 4267252"/>
                    <a:gd name="connsiteX4" fmla="*/ 73822 w 5486406"/>
                    <a:gd name="connsiteY4" fmla="*/ 1524048 h 4267252"/>
                    <a:gd name="connsiteX5" fmla="*/ 3 w 5486406"/>
                    <a:gd name="connsiteY5" fmla="*/ 1598533 h 4267252"/>
                    <a:gd name="connsiteX6" fmla="*/ 845538 w 5486406"/>
                    <a:gd name="connsiteY6" fmla="*/ 3496866 h 4267252"/>
                    <a:gd name="connsiteX7" fmla="*/ 2743203 w 5486406"/>
                    <a:gd name="connsiteY7" fmla="*/ 4267248 h 4267252"/>
                    <a:gd name="connsiteX8" fmla="*/ 4640869 w 5486406"/>
                    <a:gd name="connsiteY8" fmla="*/ 3496866 h 4267252"/>
                    <a:gd name="connsiteX9" fmla="*/ 5486404 w 5486406"/>
                    <a:gd name="connsiteY9" fmla="*/ 1598533 h 4267252"/>
                    <a:gd name="connsiteX10" fmla="*/ 5412585 w 5486406"/>
                    <a:gd name="connsiteY10" fmla="*/ 1524048 h 4267252"/>
                    <a:gd name="connsiteX11" fmla="*/ 2743013 w 5486406"/>
                    <a:gd name="connsiteY11" fmla="*/ 2577513 h 4267252"/>
                    <a:gd name="connsiteX12" fmla="*/ 3162970 w 5486406"/>
                    <a:gd name="connsiteY12" fmla="*/ 2096310 h 4267252"/>
                    <a:gd name="connsiteX13" fmla="*/ 3736947 w 5486406"/>
                    <a:gd name="connsiteY13" fmla="*/ 1665970 h 4267252"/>
                    <a:gd name="connsiteX14" fmla="*/ 2815594 w 5486406"/>
                    <a:gd name="connsiteY14" fmla="*/ 25575 h 4267252"/>
                    <a:gd name="connsiteX15" fmla="*/ 2671385 w 5486406"/>
                    <a:gd name="connsiteY15" fmla="*/ 25575 h 4267252"/>
                    <a:gd name="connsiteX16" fmla="*/ 1749936 w 5486406"/>
                    <a:gd name="connsiteY16" fmla="*/ 1664541 h 4267252"/>
                    <a:gd name="connsiteX17" fmla="*/ 2314007 w 5486406"/>
                    <a:gd name="connsiteY17" fmla="*/ 2087356 h 4267252"/>
                    <a:gd name="connsiteX18" fmla="*/ 2743013 w 5486406"/>
                    <a:gd name="connsiteY18" fmla="*/ 2577513 h 4267252"/>
                    <a:gd name="connsiteX0" fmla="*/ 5412582 w 5486404"/>
                    <a:gd name="connsiteY0" fmla="*/ 1524048 h 4267252"/>
                    <a:gd name="connsiteX1" fmla="*/ 3375756 w 5486404"/>
                    <a:gd name="connsiteY1" fmla="*/ 2314623 h 4267252"/>
                    <a:gd name="connsiteX2" fmla="*/ 2743200 w 5486404"/>
                    <a:gd name="connsiteY2" fmla="*/ 3218164 h 4267252"/>
                    <a:gd name="connsiteX3" fmla="*/ 2110645 w 5486404"/>
                    <a:gd name="connsiteY3" fmla="*/ 2314623 h 4267252"/>
                    <a:gd name="connsiteX4" fmla="*/ 0 w 5486404"/>
                    <a:gd name="connsiteY4" fmla="*/ 1598533 h 4267252"/>
                    <a:gd name="connsiteX5" fmla="*/ 845535 w 5486404"/>
                    <a:gd name="connsiteY5" fmla="*/ 3496866 h 4267252"/>
                    <a:gd name="connsiteX6" fmla="*/ 2743200 w 5486404"/>
                    <a:gd name="connsiteY6" fmla="*/ 4267248 h 4267252"/>
                    <a:gd name="connsiteX7" fmla="*/ 4640866 w 5486404"/>
                    <a:gd name="connsiteY7" fmla="*/ 3496866 h 4267252"/>
                    <a:gd name="connsiteX8" fmla="*/ 5486401 w 5486404"/>
                    <a:gd name="connsiteY8" fmla="*/ 1598533 h 4267252"/>
                    <a:gd name="connsiteX9" fmla="*/ 5412582 w 5486404"/>
                    <a:gd name="connsiteY9" fmla="*/ 1524048 h 4267252"/>
                    <a:gd name="connsiteX10" fmla="*/ 2743010 w 5486404"/>
                    <a:gd name="connsiteY10" fmla="*/ 2577513 h 4267252"/>
                    <a:gd name="connsiteX11" fmla="*/ 3162967 w 5486404"/>
                    <a:gd name="connsiteY11" fmla="*/ 2096310 h 4267252"/>
                    <a:gd name="connsiteX12" fmla="*/ 3736944 w 5486404"/>
                    <a:gd name="connsiteY12" fmla="*/ 1665970 h 4267252"/>
                    <a:gd name="connsiteX13" fmla="*/ 2815591 w 5486404"/>
                    <a:gd name="connsiteY13" fmla="*/ 25575 h 4267252"/>
                    <a:gd name="connsiteX14" fmla="*/ 2671382 w 5486404"/>
                    <a:gd name="connsiteY14" fmla="*/ 25575 h 4267252"/>
                    <a:gd name="connsiteX15" fmla="*/ 1749933 w 5486404"/>
                    <a:gd name="connsiteY15" fmla="*/ 1664541 h 4267252"/>
                    <a:gd name="connsiteX16" fmla="*/ 2314004 w 5486404"/>
                    <a:gd name="connsiteY16" fmla="*/ 2087356 h 4267252"/>
                    <a:gd name="connsiteX17" fmla="*/ 2743010 w 5486404"/>
                    <a:gd name="connsiteY17" fmla="*/ 2577513 h 4267252"/>
                    <a:gd name="connsiteX0" fmla="*/ 4574425 w 4648247"/>
                    <a:gd name="connsiteY0" fmla="*/ 1524048 h 4267252"/>
                    <a:gd name="connsiteX1" fmla="*/ 2537599 w 4648247"/>
                    <a:gd name="connsiteY1" fmla="*/ 2314623 h 4267252"/>
                    <a:gd name="connsiteX2" fmla="*/ 1905043 w 4648247"/>
                    <a:gd name="connsiteY2" fmla="*/ 3218164 h 4267252"/>
                    <a:gd name="connsiteX3" fmla="*/ 1272488 w 4648247"/>
                    <a:gd name="connsiteY3" fmla="*/ 2314623 h 4267252"/>
                    <a:gd name="connsiteX4" fmla="*/ 7378 w 4648247"/>
                    <a:gd name="connsiteY4" fmla="*/ 3496866 h 4267252"/>
                    <a:gd name="connsiteX5" fmla="*/ 1905043 w 4648247"/>
                    <a:gd name="connsiteY5" fmla="*/ 4267248 h 4267252"/>
                    <a:gd name="connsiteX6" fmla="*/ 3802709 w 4648247"/>
                    <a:gd name="connsiteY6" fmla="*/ 3496866 h 4267252"/>
                    <a:gd name="connsiteX7" fmla="*/ 4648244 w 4648247"/>
                    <a:gd name="connsiteY7" fmla="*/ 1598533 h 4267252"/>
                    <a:gd name="connsiteX8" fmla="*/ 4574425 w 4648247"/>
                    <a:gd name="connsiteY8" fmla="*/ 1524048 h 4267252"/>
                    <a:gd name="connsiteX9" fmla="*/ 1904853 w 4648247"/>
                    <a:gd name="connsiteY9" fmla="*/ 2577513 h 4267252"/>
                    <a:gd name="connsiteX10" fmla="*/ 2324810 w 4648247"/>
                    <a:gd name="connsiteY10" fmla="*/ 2096310 h 4267252"/>
                    <a:gd name="connsiteX11" fmla="*/ 2898787 w 4648247"/>
                    <a:gd name="connsiteY11" fmla="*/ 1665970 h 4267252"/>
                    <a:gd name="connsiteX12" fmla="*/ 1977434 w 4648247"/>
                    <a:gd name="connsiteY12" fmla="*/ 25575 h 4267252"/>
                    <a:gd name="connsiteX13" fmla="*/ 1833225 w 4648247"/>
                    <a:gd name="connsiteY13" fmla="*/ 25575 h 4267252"/>
                    <a:gd name="connsiteX14" fmla="*/ 911776 w 4648247"/>
                    <a:gd name="connsiteY14" fmla="*/ 1664541 h 4267252"/>
                    <a:gd name="connsiteX15" fmla="*/ 1475847 w 4648247"/>
                    <a:gd name="connsiteY15" fmla="*/ 2087356 h 4267252"/>
                    <a:gd name="connsiteX16" fmla="*/ 1904853 w 4648247"/>
                    <a:gd name="connsiteY16" fmla="*/ 2577513 h 4267252"/>
                    <a:gd name="connsiteX0" fmla="*/ 4567047 w 4640869"/>
                    <a:gd name="connsiteY0" fmla="*/ 1524048 h 4267252"/>
                    <a:gd name="connsiteX1" fmla="*/ 2530221 w 4640869"/>
                    <a:gd name="connsiteY1" fmla="*/ 2314623 h 4267252"/>
                    <a:gd name="connsiteX2" fmla="*/ 1897665 w 4640869"/>
                    <a:gd name="connsiteY2" fmla="*/ 3218164 h 4267252"/>
                    <a:gd name="connsiteX3" fmla="*/ 0 w 4640869"/>
                    <a:gd name="connsiteY3" fmla="*/ 3496866 h 4267252"/>
                    <a:gd name="connsiteX4" fmla="*/ 1897665 w 4640869"/>
                    <a:gd name="connsiteY4" fmla="*/ 4267248 h 4267252"/>
                    <a:gd name="connsiteX5" fmla="*/ 3795331 w 4640869"/>
                    <a:gd name="connsiteY5" fmla="*/ 3496866 h 4267252"/>
                    <a:gd name="connsiteX6" fmla="*/ 4640866 w 4640869"/>
                    <a:gd name="connsiteY6" fmla="*/ 1598533 h 4267252"/>
                    <a:gd name="connsiteX7" fmla="*/ 4567047 w 4640869"/>
                    <a:gd name="connsiteY7" fmla="*/ 1524048 h 4267252"/>
                    <a:gd name="connsiteX8" fmla="*/ 1897475 w 4640869"/>
                    <a:gd name="connsiteY8" fmla="*/ 2577513 h 4267252"/>
                    <a:gd name="connsiteX9" fmla="*/ 2317432 w 4640869"/>
                    <a:gd name="connsiteY9" fmla="*/ 2096310 h 4267252"/>
                    <a:gd name="connsiteX10" fmla="*/ 2891409 w 4640869"/>
                    <a:gd name="connsiteY10" fmla="*/ 1665970 h 4267252"/>
                    <a:gd name="connsiteX11" fmla="*/ 1970056 w 4640869"/>
                    <a:gd name="connsiteY11" fmla="*/ 25575 h 4267252"/>
                    <a:gd name="connsiteX12" fmla="*/ 1825847 w 4640869"/>
                    <a:gd name="connsiteY12" fmla="*/ 25575 h 4267252"/>
                    <a:gd name="connsiteX13" fmla="*/ 904398 w 4640869"/>
                    <a:gd name="connsiteY13" fmla="*/ 1664541 h 4267252"/>
                    <a:gd name="connsiteX14" fmla="*/ 1468469 w 4640869"/>
                    <a:gd name="connsiteY14" fmla="*/ 2087356 h 4267252"/>
                    <a:gd name="connsiteX15" fmla="*/ 1897475 w 4640869"/>
                    <a:gd name="connsiteY15" fmla="*/ 2577513 h 4267252"/>
                    <a:gd name="connsiteX0" fmla="*/ 4571751 w 4645573"/>
                    <a:gd name="connsiteY0" fmla="*/ 1524048 h 4267252"/>
                    <a:gd name="connsiteX1" fmla="*/ 2534925 w 4645573"/>
                    <a:gd name="connsiteY1" fmla="*/ 2314623 h 4267252"/>
                    <a:gd name="connsiteX2" fmla="*/ 4704 w 4645573"/>
                    <a:gd name="connsiteY2" fmla="*/ 3496866 h 4267252"/>
                    <a:gd name="connsiteX3" fmla="*/ 1902369 w 4645573"/>
                    <a:gd name="connsiteY3" fmla="*/ 4267248 h 4267252"/>
                    <a:gd name="connsiteX4" fmla="*/ 3800035 w 4645573"/>
                    <a:gd name="connsiteY4" fmla="*/ 3496866 h 4267252"/>
                    <a:gd name="connsiteX5" fmla="*/ 4645570 w 4645573"/>
                    <a:gd name="connsiteY5" fmla="*/ 1598533 h 4267252"/>
                    <a:gd name="connsiteX6" fmla="*/ 4571751 w 4645573"/>
                    <a:gd name="connsiteY6" fmla="*/ 1524048 h 4267252"/>
                    <a:gd name="connsiteX7" fmla="*/ 1902179 w 4645573"/>
                    <a:gd name="connsiteY7" fmla="*/ 2577513 h 4267252"/>
                    <a:gd name="connsiteX8" fmla="*/ 2322136 w 4645573"/>
                    <a:gd name="connsiteY8" fmla="*/ 2096310 h 4267252"/>
                    <a:gd name="connsiteX9" fmla="*/ 2896113 w 4645573"/>
                    <a:gd name="connsiteY9" fmla="*/ 1665970 h 4267252"/>
                    <a:gd name="connsiteX10" fmla="*/ 1974760 w 4645573"/>
                    <a:gd name="connsiteY10" fmla="*/ 25575 h 4267252"/>
                    <a:gd name="connsiteX11" fmla="*/ 1830551 w 4645573"/>
                    <a:gd name="connsiteY11" fmla="*/ 25575 h 4267252"/>
                    <a:gd name="connsiteX12" fmla="*/ 909102 w 4645573"/>
                    <a:gd name="connsiteY12" fmla="*/ 1664541 h 4267252"/>
                    <a:gd name="connsiteX13" fmla="*/ 1473173 w 4645573"/>
                    <a:gd name="connsiteY13" fmla="*/ 2087356 h 4267252"/>
                    <a:gd name="connsiteX14" fmla="*/ 1902179 w 4645573"/>
                    <a:gd name="connsiteY14" fmla="*/ 2577513 h 4267252"/>
                    <a:gd name="connsiteX0" fmla="*/ 4630284 w 4704106"/>
                    <a:gd name="connsiteY0" fmla="*/ 1524048 h 4267252"/>
                    <a:gd name="connsiteX1" fmla="*/ 63237 w 4704106"/>
                    <a:gd name="connsiteY1" fmla="*/ 3496866 h 4267252"/>
                    <a:gd name="connsiteX2" fmla="*/ 1960902 w 4704106"/>
                    <a:gd name="connsiteY2" fmla="*/ 4267248 h 4267252"/>
                    <a:gd name="connsiteX3" fmla="*/ 3858568 w 4704106"/>
                    <a:gd name="connsiteY3" fmla="*/ 3496866 h 4267252"/>
                    <a:gd name="connsiteX4" fmla="*/ 4704103 w 4704106"/>
                    <a:gd name="connsiteY4" fmla="*/ 1598533 h 4267252"/>
                    <a:gd name="connsiteX5" fmla="*/ 4630284 w 4704106"/>
                    <a:gd name="connsiteY5" fmla="*/ 1524048 h 4267252"/>
                    <a:gd name="connsiteX6" fmla="*/ 1960712 w 4704106"/>
                    <a:gd name="connsiteY6" fmla="*/ 2577513 h 4267252"/>
                    <a:gd name="connsiteX7" fmla="*/ 2380669 w 4704106"/>
                    <a:gd name="connsiteY7" fmla="*/ 2096310 h 4267252"/>
                    <a:gd name="connsiteX8" fmla="*/ 2954646 w 4704106"/>
                    <a:gd name="connsiteY8" fmla="*/ 1665970 h 4267252"/>
                    <a:gd name="connsiteX9" fmla="*/ 2033293 w 4704106"/>
                    <a:gd name="connsiteY9" fmla="*/ 25575 h 4267252"/>
                    <a:gd name="connsiteX10" fmla="*/ 1889084 w 4704106"/>
                    <a:gd name="connsiteY10" fmla="*/ 25575 h 4267252"/>
                    <a:gd name="connsiteX11" fmla="*/ 967635 w 4704106"/>
                    <a:gd name="connsiteY11" fmla="*/ 1664541 h 4267252"/>
                    <a:gd name="connsiteX12" fmla="*/ 1531706 w 4704106"/>
                    <a:gd name="connsiteY12" fmla="*/ 2087356 h 4267252"/>
                    <a:gd name="connsiteX13" fmla="*/ 1960712 w 4704106"/>
                    <a:gd name="connsiteY13" fmla="*/ 2577513 h 4267252"/>
                    <a:gd name="connsiteX0" fmla="*/ 4570426 w 4644248"/>
                    <a:gd name="connsiteY0" fmla="*/ 1524048 h 4267252"/>
                    <a:gd name="connsiteX1" fmla="*/ 1928565 w 4644248"/>
                    <a:gd name="connsiteY1" fmla="*/ 3245873 h 4267252"/>
                    <a:gd name="connsiteX2" fmla="*/ 3379 w 4644248"/>
                    <a:gd name="connsiteY2" fmla="*/ 3496866 h 4267252"/>
                    <a:gd name="connsiteX3" fmla="*/ 1901044 w 4644248"/>
                    <a:gd name="connsiteY3" fmla="*/ 4267248 h 4267252"/>
                    <a:gd name="connsiteX4" fmla="*/ 3798710 w 4644248"/>
                    <a:gd name="connsiteY4" fmla="*/ 3496866 h 4267252"/>
                    <a:gd name="connsiteX5" fmla="*/ 4644245 w 4644248"/>
                    <a:gd name="connsiteY5" fmla="*/ 1598533 h 4267252"/>
                    <a:gd name="connsiteX6" fmla="*/ 4570426 w 4644248"/>
                    <a:gd name="connsiteY6" fmla="*/ 1524048 h 4267252"/>
                    <a:gd name="connsiteX7" fmla="*/ 1900854 w 4644248"/>
                    <a:gd name="connsiteY7" fmla="*/ 2577513 h 4267252"/>
                    <a:gd name="connsiteX8" fmla="*/ 2320811 w 4644248"/>
                    <a:gd name="connsiteY8" fmla="*/ 2096310 h 4267252"/>
                    <a:gd name="connsiteX9" fmla="*/ 2894788 w 4644248"/>
                    <a:gd name="connsiteY9" fmla="*/ 1665970 h 4267252"/>
                    <a:gd name="connsiteX10" fmla="*/ 1973435 w 4644248"/>
                    <a:gd name="connsiteY10" fmla="*/ 25575 h 4267252"/>
                    <a:gd name="connsiteX11" fmla="*/ 1829226 w 4644248"/>
                    <a:gd name="connsiteY11" fmla="*/ 25575 h 4267252"/>
                    <a:gd name="connsiteX12" fmla="*/ 907777 w 4644248"/>
                    <a:gd name="connsiteY12" fmla="*/ 1664541 h 4267252"/>
                    <a:gd name="connsiteX13" fmla="*/ 1471848 w 4644248"/>
                    <a:gd name="connsiteY13" fmla="*/ 2087356 h 4267252"/>
                    <a:gd name="connsiteX14" fmla="*/ 1900854 w 4644248"/>
                    <a:gd name="connsiteY14" fmla="*/ 2577513 h 4267252"/>
                    <a:gd name="connsiteX0" fmla="*/ 4644276 w 4644276"/>
                    <a:gd name="connsiteY0" fmla="*/ 1598533 h 4267252"/>
                    <a:gd name="connsiteX1" fmla="*/ 1928596 w 4644276"/>
                    <a:gd name="connsiteY1" fmla="*/ 3245873 h 4267252"/>
                    <a:gd name="connsiteX2" fmla="*/ 3410 w 4644276"/>
                    <a:gd name="connsiteY2" fmla="*/ 3496866 h 4267252"/>
                    <a:gd name="connsiteX3" fmla="*/ 1901075 w 4644276"/>
                    <a:gd name="connsiteY3" fmla="*/ 4267248 h 4267252"/>
                    <a:gd name="connsiteX4" fmla="*/ 3798741 w 4644276"/>
                    <a:gd name="connsiteY4" fmla="*/ 3496866 h 4267252"/>
                    <a:gd name="connsiteX5" fmla="*/ 4644276 w 4644276"/>
                    <a:gd name="connsiteY5" fmla="*/ 1598533 h 4267252"/>
                    <a:gd name="connsiteX6" fmla="*/ 1900885 w 4644276"/>
                    <a:gd name="connsiteY6" fmla="*/ 2577513 h 4267252"/>
                    <a:gd name="connsiteX7" fmla="*/ 2320842 w 4644276"/>
                    <a:gd name="connsiteY7" fmla="*/ 2096310 h 4267252"/>
                    <a:gd name="connsiteX8" fmla="*/ 2894819 w 4644276"/>
                    <a:gd name="connsiteY8" fmla="*/ 1665970 h 4267252"/>
                    <a:gd name="connsiteX9" fmla="*/ 1973466 w 4644276"/>
                    <a:gd name="connsiteY9" fmla="*/ 25575 h 4267252"/>
                    <a:gd name="connsiteX10" fmla="*/ 1829257 w 4644276"/>
                    <a:gd name="connsiteY10" fmla="*/ 25575 h 4267252"/>
                    <a:gd name="connsiteX11" fmla="*/ 907808 w 4644276"/>
                    <a:gd name="connsiteY11" fmla="*/ 1664541 h 4267252"/>
                    <a:gd name="connsiteX12" fmla="*/ 1471879 w 4644276"/>
                    <a:gd name="connsiteY12" fmla="*/ 2087356 h 4267252"/>
                    <a:gd name="connsiteX13" fmla="*/ 1900885 w 4644276"/>
                    <a:gd name="connsiteY13" fmla="*/ 2577513 h 4267252"/>
                    <a:gd name="connsiteX0" fmla="*/ 3798410 w 3798422"/>
                    <a:gd name="connsiteY0" fmla="*/ 3496866 h 4267252"/>
                    <a:gd name="connsiteX1" fmla="*/ 1928265 w 3798422"/>
                    <a:gd name="connsiteY1" fmla="*/ 3245873 h 4267252"/>
                    <a:gd name="connsiteX2" fmla="*/ 3079 w 3798422"/>
                    <a:gd name="connsiteY2" fmla="*/ 3496866 h 4267252"/>
                    <a:gd name="connsiteX3" fmla="*/ 1900744 w 3798422"/>
                    <a:gd name="connsiteY3" fmla="*/ 4267248 h 4267252"/>
                    <a:gd name="connsiteX4" fmla="*/ 3798410 w 3798422"/>
                    <a:gd name="connsiteY4" fmla="*/ 3496866 h 4267252"/>
                    <a:gd name="connsiteX5" fmla="*/ 1900554 w 3798422"/>
                    <a:gd name="connsiteY5" fmla="*/ 2577513 h 4267252"/>
                    <a:gd name="connsiteX6" fmla="*/ 2320511 w 3798422"/>
                    <a:gd name="connsiteY6" fmla="*/ 2096310 h 4267252"/>
                    <a:gd name="connsiteX7" fmla="*/ 2894488 w 3798422"/>
                    <a:gd name="connsiteY7" fmla="*/ 1665970 h 4267252"/>
                    <a:gd name="connsiteX8" fmla="*/ 1973135 w 3798422"/>
                    <a:gd name="connsiteY8" fmla="*/ 25575 h 4267252"/>
                    <a:gd name="connsiteX9" fmla="*/ 1828926 w 3798422"/>
                    <a:gd name="connsiteY9" fmla="*/ 25575 h 4267252"/>
                    <a:gd name="connsiteX10" fmla="*/ 907477 w 3798422"/>
                    <a:gd name="connsiteY10" fmla="*/ 1664541 h 4267252"/>
                    <a:gd name="connsiteX11" fmla="*/ 1471548 w 3798422"/>
                    <a:gd name="connsiteY11" fmla="*/ 2087356 h 4267252"/>
                    <a:gd name="connsiteX12" fmla="*/ 1900554 w 3798422"/>
                    <a:gd name="connsiteY12" fmla="*/ 2577513 h 4267252"/>
                    <a:gd name="connsiteX0" fmla="*/ 1900190 w 2893934"/>
                    <a:gd name="connsiteY0" fmla="*/ 4267248 h 4269465"/>
                    <a:gd name="connsiteX1" fmla="*/ 1927711 w 2893934"/>
                    <a:gd name="connsiteY1" fmla="*/ 3245873 h 4269465"/>
                    <a:gd name="connsiteX2" fmla="*/ 2525 w 2893934"/>
                    <a:gd name="connsiteY2" fmla="*/ 3496866 h 4269465"/>
                    <a:gd name="connsiteX3" fmla="*/ 1900190 w 2893934"/>
                    <a:gd name="connsiteY3" fmla="*/ 4267248 h 4269465"/>
                    <a:gd name="connsiteX4" fmla="*/ 1900000 w 2893934"/>
                    <a:gd name="connsiteY4" fmla="*/ 2577513 h 4269465"/>
                    <a:gd name="connsiteX5" fmla="*/ 2319957 w 2893934"/>
                    <a:gd name="connsiteY5" fmla="*/ 2096310 h 4269465"/>
                    <a:gd name="connsiteX6" fmla="*/ 2893934 w 2893934"/>
                    <a:gd name="connsiteY6" fmla="*/ 1665970 h 4269465"/>
                    <a:gd name="connsiteX7" fmla="*/ 1972581 w 2893934"/>
                    <a:gd name="connsiteY7" fmla="*/ 25575 h 4269465"/>
                    <a:gd name="connsiteX8" fmla="*/ 1828372 w 2893934"/>
                    <a:gd name="connsiteY8" fmla="*/ 25575 h 4269465"/>
                    <a:gd name="connsiteX9" fmla="*/ 906923 w 2893934"/>
                    <a:gd name="connsiteY9" fmla="*/ 1664541 h 4269465"/>
                    <a:gd name="connsiteX10" fmla="*/ 1470994 w 2893934"/>
                    <a:gd name="connsiteY10" fmla="*/ 2087356 h 4269465"/>
                    <a:gd name="connsiteX11" fmla="*/ 1900000 w 2893934"/>
                    <a:gd name="connsiteY11" fmla="*/ 2577513 h 4269465"/>
                    <a:gd name="connsiteX0" fmla="*/ 0 w 2891409"/>
                    <a:gd name="connsiteY0" fmla="*/ 3496866 h 3496866"/>
                    <a:gd name="connsiteX1" fmla="*/ 1925186 w 2891409"/>
                    <a:gd name="connsiteY1" fmla="*/ 3245873 h 3496866"/>
                    <a:gd name="connsiteX2" fmla="*/ 0 w 2891409"/>
                    <a:gd name="connsiteY2" fmla="*/ 3496866 h 3496866"/>
                    <a:gd name="connsiteX3" fmla="*/ 1897475 w 2891409"/>
                    <a:gd name="connsiteY3" fmla="*/ 2577513 h 3496866"/>
                    <a:gd name="connsiteX4" fmla="*/ 2317432 w 2891409"/>
                    <a:gd name="connsiteY4" fmla="*/ 2096310 h 3496866"/>
                    <a:gd name="connsiteX5" fmla="*/ 2891409 w 2891409"/>
                    <a:gd name="connsiteY5" fmla="*/ 1665970 h 3496866"/>
                    <a:gd name="connsiteX6" fmla="*/ 1970056 w 2891409"/>
                    <a:gd name="connsiteY6" fmla="*/ 25575 h 3496866"/>
                    <a:gd name="connsiteX7" fmla="*/ 1825847 w 2891409"/>
                    <a:gd name="connsiteY7" fmla="*/ 25575 h 3496866"/>
                    <a:gd name="connsiteX8" fmla="*/ 904398 w 2891409"/>
                    <a:gd name="connsiteY8" fmla="*/ 1664541 h 3496866"/>
                    <a:gd name="connsiteX9" fmla="*/ 1468469 w 2891409"/>
                    <a:gd name="connsiteY9" fmla="*/ 2087356 h 3496866"/>
                    <a:gd name="connsiteX10" fmla="*/ 1897475 w 2891409"/>
                    <a:gd name="connsiteY10" fmla="*/ 2577513 h 3496866"/>
                    <a:gd name="connsiteX0" fmla="*/ 993077 w 1987011"/>
                    <a:gd name="connsiteY0" fmla="*/ 2577513 h 2577513"/>
                    <a:gd name="connsiteX1" fmla="*/ 1413034 w 1987011"/>
                    <a:gd name="connsiteY1" fmla="*/ 2096310 h 2577513"/>
                    <a:gd name="connsiteX2" fmla="*/ 1987011 w 1987011"/>
                    <a:gd name="connsiteY2" fmla="*/ 1665970 h 2577513"/>
                    <a:gd name="connsiteX3" fmla="*/ 1065658 w 1987011"/>
                    <a:gd name="connsiteY3" fmla="*/ 25575 h 2577513"/>
                    <a:gd name="connsiteX4" fmla="*/ 921449 w 1987011"/>
                    <a:gd name="connsiteY4" fmla="*/ 25575 h 2577513"/>
                    <a:gd name="connsiteX5" fmla="*/ 0 w 1987011"/>
                    <a:gd name="connsiteY5" fmla="*/ 1664541 h 2577513"/>
                    <a:gd name="connsiteX6" fmla="*/ 564071 w 1987011"/>
                    <a:gd name="connsiteY6" fmla="*/ 2087356 h 2577513"/>
                    <a:gd name="connsiteX7" fmla="*/ 993077 w 1987011"/>
                    <a:gd name="connsiteY7" fmla="*/ 2577513 h 257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7011" h="2577513">
                      <a:moveTo>
                        <a:pt x="993077" y="2577513"/>
                      </a:moveTo>
                      <a:cubicBezTo>
                        <a:pt x="1115187" y="2397966"/>
                        <a:pt x="1255967" y="2236708"/>
                        <a:pt x="1413034" y="2096310"/>
                      </a:cubicBezTo>
                      <a:cubicBezTo>
                        <a:pt x="1594867" y="1919049"/>
                        <a:pt x="1790034" y="1779127"/>
                        <a:pt x="1987011" y="1665970"/>
                      </a:cubicBezTo>
                      <a:cubicBezTo>
                        <a:pt x="1830420" y="994458"/>
                        <a:pt x="1494378" y="398669"/>
                        <a:pt x="1065658" y="25575"/>
                      </a:cubicBezTo>
                      <a:cubicBezTo>
                        <a:pt x="1026510" y="-8525"/>
                        <a:pt x="960692" y="-8525"/>
                        <a:pt x="921449" y="25575"/>
                      </a:cubicBezTo>
                      <a:cubicBezTo>
                        <a:pt x="492919" y="398383"/>
                        <a:pt x="156877" y="993600"/>
                        <a:pt x="0" y="1664541"/>
                      </a:cubicBezTo>
                      <a:cubicBezTo>
                        <a:pt x="194025" y="1775984"/>
                        <a:pt x="385763" y="1913525"/>
                        <a:pt x="564071" y="2087356"/>
                      </a:cubicBezTo>
                      <a:cubicBezTo>
                        <a:pt x="726377" y="2232784"/>
                        <a:pt x="870433" y="2397376"/>
                        <a:pt x="993077" y="2577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209E26-D580-4E51-97A3-00718BA58FEC}"/>
                </a:ext>
              </a:extLst>
            </p:cNvPr>
            <p:cNvSpPr txBox="1"/>
            <p:nvPr/>
          </p:nvSpPr>
          <p:spPr>
            <a:xfrm>
              <a:off x="4991885" y="3696389"/>
              <a:ext cx="3757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r>
                <a:rPr lang="en-US" sz="7200" b="1" spc="-3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-</a:t>
              </a:r>
              <a:r>
                <a:rPr lang="en-US" sz="72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</a:t>
              </a:r>
              <a:r>
                <a:rPr lang="en-US" sz="70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26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213AFA-BAEB-4B46-B6A9-E1A8805A5D7C}"/>
              </a:ext>
            </a:extLst>
          </p:cNvPr>
          <p:cNvSpPr/>
          <p:nvPr/>
        </p:nvSpPr>
        <p:spPr>
          <a:xfrm>
            <a:off x="0" y="-32558"/>
            <a:ext cx="12192000" cy="3696389"/>
          </a:xfrm>
          <a:prstGeom prst="rect">
            <a:avLst/>
          </a:prstGeom>
          <a:solidFill>
            <a:srgbClr val="192E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35734-66E6-4F97-9292-6808294D72C0}"/>
              </a:ext>
            </a:extLst>
          </p:cNvPr>
          <p:cNvGrpSpPr/>
          <p:nvPr/>
        </p:nvGrpSpPr>
        <p:grpSpPr>
          <a:xfrm>
            <a:off x="2450442" y="803317"/>
            <a:ext cx="8341705" cy="2088970"/>
            <a:chOff x="2450442" y="803317"/>
            <a:chExt cx="8341705" cy="208897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60C6CB1-C800-47E2-A48C-C08F0DA0EB36}"/>
                </a:ext>
              </a:extLst>
            </p:cNvPr>
            <p:cNvSpPr/>
            <p:nvPr/>
          </p:nvSpPr>
          <p:spPr>
            <a:xfrm>
              <a:off x="2450442" y="803317"/>
              <a:ext cx="8341705" cy="2088970"/>
            </a:xfrm>
            <a:prstGeom prst="roundRect">
              <a:avLst>
                <a:gd name="adj" fmla="val 50000"/>
              </a:avLst>
            </a:prstGeom>
            <a:solidFill>
              <a:srgbClr val="3A5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5F7599-1A48-4034-AF03-3D89EB5EE1D8}"/>
                </a:ext>
              </a:extLst>
            </p:cNvPr>
            <p:cNvGrpSpPr/>
            <p:nvPr/>
          </p:nvGrpSpPr>
          <p:grpSpPr>
            <a:xfrm>
              <a:off x="2774208" y="1084786"/>
              <a:ext cx="1526033" cy="1526033"/>
              <a:chOff x="3819111" y="3744900"/>
              <a:chExt cx="1103307" cy="110330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354377-5BE5-4B4D-BF2F-0BE3A74B96BF}"/>
                  </a:ext>
                </a:extLst>
              </p:cNvPr>
              <p:cNvSpPr/>
              <p:nvPr/>
            </p:nvSpPr>
            <p:spPr>
              <a:xfrm>
                <a:off x="3819111" y="3744900"/>
                <a:ext cx="1103307" cy="1103307"/>
              </a:xfrm>
              <a:prstGeom prst="ellipse">
                <a:avLst/>
              </a:prstGeom>
              <a:solidFill>
                <a:srgbClr val="06BAB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5E13F03-ADA8-4747-9DA0-0D8EFBF485DD}"/>
                  </a:ext>
                </a:extLst>
              </p:cNvPr>
              <p:cNvGrpSpPr/>
              <p:nvPr/>
            </p:nvGrpSpPr>
            <p:grpSpPr>
              <a:xfrm>
                <a:off x="4042471" y="3935321"/>
                <a:ext cx="674875" cy="722464"/>
                <a:chOff x="3280636" y="3898340"/>
                <a:chExt cx="577608" cy="618339"/>
              </a:xfrm>
              <a:effectLst/>
            </p:grpSpPr>
            <p:sp>
              <p:nvSpPr>
                <p:cNvPr id="21" name="Graphic 9">
                  <a:extLst>
                    <a:ext uri="{FF2B5EF4-FFF2-40B4-BE49-F238E27FC236}">
                      <a16:creationId xmlns:a16="http://schemas.microsoft.com/office/drawing/2014/main" id="{836CD628-5545-47BD-90DE-0042951557D5}"/>
                    </a:ext>
                  </a:extLst>
                </p:cNvPr>
                <p:cNvSpPr/>
                <p:nvPr/>
              </p:nvSpPr>
              <p:spPr>
                <a:xfrm>
                  <a:off x="3280636" y="4080174"/>
                  <a:ext cx="327378" cy="436505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609600 w 4267200"/>
                    <a:gd name="connsiteY0" fmla="*/ 609600 h 4267200"/>
                    <a:gd name="connsiteX1" fmla="*/ 0 w 4267200"/>
                    <a:gd name="connsiteY1" fmla="*/ 609600 h 4267200"/>
                    <a:gd name="connsiteX2" fmla="*/ 2133600 w 4267200"/>
                    <a:gd name="connsiteY2" fmla="*/ 2743200 h 4267200"/>
                    <a:gd name="connsiteX3" fmla="*/ 2133600 w 4267200"/>
                    <a:gd name="connsiteY3" fmla="*/ 4114800 h 4267200"/>
                    <a:gd name="connsiteX4" fmla="*/ 2286000 w 4267200"/>
                    <a:gd name="connsiteY4" fmla="*/ 4267200 h 4267200"/>
                    <a:gd name="connsiteX5" fmla="*/ 2590800 w 4267200"/>
                    <a:gd name="connsiteY5" fmla="*/ 4267200 h 4267200"/>
                    <a:gd name="connsiteX6" fmla="*/ 2743200 w 4267200"/>
                    <a:gd name="connsiteY6" fmla="*/ 4114800 h 4267200"/>
                    <a:gd name="connsiteX7" fmla="*/ 2743200 w 4267200"/>
                    <a:gd name="connsiteY7" fmla="*/ 2743200 h 4267200"/>
                    <a:gd name="connsiteX8" fmla="*/ 609600 w 4267200"/>
                    <a:gd name="connsiteY8" fmla="*/ 609600 h 4267200"/>
                    <a:gd name="connsiteX9" fmla="*/ 4267200 w 4267200"/>
                    <a:gd name="connsiteY9" fmla="*/ 0 h 4267200"/>
                    <a:gd name="connsiteX10" fmla="*/ 2403158 w 4267200"/>
                    <a:gd name="connsiteY10" fmla="*/ 1097280 h 4267200"/>
                    <a:gd name="connsiteX11" fmla="*/ 2965133 w 4267200"/>
                    <a:gd name="connsiteY11" fmla="*/ 2122170 h 4267200"/>
                    <a:gd name="connsiteX12" fmla="*/ 2928474 w 4267200"/>
                    <a:gd name="connsiteY12" fmla="*/ 597783 h 4267200"/>
                    <a:gd name="connsiteX13" fmla="*/ 4267200 w 4267200"/>
                    <a:gd name="connsiteY13" fmla="*/ 0 h 4267200"/>
                    <a:gd name="connsiteX0" fmla="*/ 609600 w 3432907"/>
                    <a:gd name="connsiteY0" fmla="*/ 11817 h 3669417"/>
                    <a:gd name="connsiteX1" fmla="*/ 0 w 3432907"/>
                    <a:gd name="connsiteY1" fmla="*/ 11817 h 3669417"/>
                    <a:gd name="connsiteX2" fmla="*/ 2133600 w 3432907"/>
                    <a:gd name="connsiteY2" fmla="*/ 2145417 h 3669417"/>
                    <a:gd name="connsiteX3" fmla="*/ 2133600 w 3432907"/>
                    <a:gd name="connsiteY3" fmla="*/ 3517017 h 3669417"/>
                    <a:gd name="connsiteX4" fmla="*/ 2286000 w 3432907"/>
                    <a:gd name="connsiteY4" fmla="*/ 3669417 h 3669417"/>
                    <a:gd name="connsiteX5" fmla="*/ 2590800 w 3432907"/>
                    <a:gd name="connsiteY5" fmla="*/ 3669417 h 3669417"/>
                    <a:gd name="connsiteX6" fmla="*/ 2743200 w 3432907"/>
                    <a:gd name="connsiteY6" fmla="*/ 3517017 h 3669417"/>
                    <a:gd name="connsiteX7" fmla="*/ 2743200 w 3432907"/>
                    <a:gd name="connsiteY7" fmla="*/ 2145417 h 3669417"/>
                    <a:gd name="connsiteX8" fmla="*/ 609600 w 3432907"/>
                    <a:gd name="connsiteY8" fmla="*/ 11817 h 3669417"/>
                    <a:gd name="connsiteX9" fmla="*/ 2794885 w 3432907"/>
                    <a:gd name="connsiteY9" fmla="*/ 22140 h 3669417"/>
                    <a:gd name="connsiteX10" fmla="*/ 2403158 w 3432907"/>
                    <a:gd name="connsiteY10" fmla="*/ 499497 h 3669417"/>
                    <a:gd name="connsiteX11" fmla="*/ 2965133 w 3432907"/>
                    <a:gd name="connsiteY11" fmla="*/ 1524387 h 3669417"/>
                    <a:gd name="connsiteX12" fmla="*/ 2928474 w 3432907"/>
                    <a:gd name="connsiteY12" fmla="*/ 0 h 3669417"/>
                    <a:gd name="connsiteX13" fmla="*/ 2794885 w 3432907"/>
                    <a:gd name="connsiteY13" fmla="*/ 22140 h 3669417"/>
                    <a:gd name="connsiteX0" fmla="*/ 609600 w 2981745"/>
                    <a:gd name="connsiteY0" fmla="*/ 11495 h 3669095"/>
                    <a:gd name="connsiteX1" fmla="*/ 0 w 2981745"/>
                    <a:gd name="connsiteY1" fmla="*/ 11495 h 3669095"/>
                    <a:gd name="connsiteX2" fmla="*/ 2133600 w 2981745"/>
                    <a:gd name="connsiteY2" fmla="*/ 2145095 h 3669095"/>
                    <a:gd name="connsiteX3" fmla="*/ 2133600 w 2981745"/>
                    <a:gd name="connsiteY3" fmla="*/ 3516695 h 3669095"/>
                    <a:gd name="connsiteX4" fmla="*/ 2286000 w 2981745"/>
                    <a:gd name="connsiteY4" fmla="*/ 3669095 h 3669095"/>
                    <a:gd name="connsiteX5" fmla="*/ 2590800 w 2981745"/>
                    <a:gd name="connsiteY5" fmla="*/ 3669095 h 3669095"/>
                    <a:gd name="connsiteX6" fmla="*/ 2743200 w 2981745"/>
                    <a:gd name="connsiteY6" fmla="*/ 3516695 h 3669095"/>
                    <a:gd name="connsiteX7" fmla="*/ 2743200 w 2981745"/>
                    <a:gd name="connsiteY7" fmla="*/ 2145095 h 3669095"/>
                    <a:gd name="connsiteX8" fmla="*/ 609600 w 2981745"/>
                    <a:gd name="connsiteY8" fmla="*/ 11495 h 3669095"/>
                    <a:gd name="connsiteX9" fmla="*/ 2794885 w 2981745"/>
                    <a:gd name="connsiteY9" fmla="*/ 21818 h 3669095"/>
                    <a:gd name="connsiteX10" fmla="*/ 2403158 w 2981745"/>
                    <a:gd name="connsiteY10" fmla="*/ 499175 h 3669095"/>
                    <a:gd name="connsiteX11" fmla="*/ 2965133 w 2981745"/>
                    <a:gd name="connsiteY11" fmla="*/ 1524065 h 3669095"/>
                    <a:gd name="connsiteX12" fmla="*/ 2794885 w 2981745"/>
                    <a:gd name="connsiteY12" fmla="*/ 21818 h 3669095"/>
                    <a:gd name="connsiteX0" fmla="*/ 609600 w 2965133"/>
                    <a:gd name="connsiteY0" fmla="*/ 0 h 3657600"/>
                    <a:gd name="connsiteX1" fmla="*/ 0 w 2965133"/>
                    <a:gd name="connsiteY1" fmla="*/ 0 h 3657600"/>
                    <a:gd name="connsiteX2" fmla="*/ 2133600 w 2965133"/>
                    <a:gd name="connsiteY2" fmla="*/ 2133600 h 3657600"/>
                    <a:gd name="connsiteX3" fmla="*/ 2133600 w 2965133"/>
                    <a:gd name="connsiteY3" fmla="*/ 3505200 h 3657600"/>
                    <a:gd name="connsiteX4" fmla="*/ 2286000 w 2965133"/>
                    <a:gd name="connsiteY4" fmla="*/ 3657600 h 3657600"/>
                    <a:gd name="connsiteX5" fmla="*/ 2590800 w 2965133"/>
                    <a:gd name="connsiteY5" fmla="*/ 3657600 h 3657600"/>
                    <a:gd name="connsiteX6" fmla="*/ 2743200 w 2965133"/>
                    <a:gd name="connsiteY6" fmla="*/ 3505200 h 3657600"/>
                    <a:gd name="connsiteX7" fmla="*/ 2743200 w 2965133"/>
                    <a:gd name="connsiteY7" fmla="*/ 2133600 h 3657600"/>
                    <a:gd name="connsiteX8" fmla="*/ 609600 w 2965133"/>
                    <a:gd name="connsiteY8" fmla="*/ 0 h 3657600"/>
                    <a:gd name="connsiteX9" fmla="*/ 2965133 w 2965133"/>
                    <a:gd name="connsiteY9" fmla="*/ 1512570 h 3657600"/>
                    <a:gd name="connsiteX10" fmla="*/ 2403158 w 2965133"/>
                    <a:gd name="connsiteY10" fmla="*/ 487680 h 3657600"/>
                    <a:gd name="connsiteX11" fmla="*/ 2965133 w 2965133"/>
                    <a:gd name="connsiteY11" fmla="*/ 1512570 h 3657600"/>
                    <a:gd name="connsiteX0" fmla="*/ 609600 w 2743200"/>
                    <a:gd name="connsiteY0" fmla="*/ 0 h 3657600"/>
                    <a:gd name="connsiteX1" fmla="*/ 0 w 2743200"/>
                    <a:gd name="connsiteY1" fmla="*/ 0 h 3657600"/>
                    <a:gd name="connsiteX2" fmla="*/ 2133600 w 2743200"/>
                    <a:gd name="connsiteY2" fmla="*/ 2133600 h 3657600"/>
                    <a:gd name="connsiteX3" fmla="*/ 2133600 w 2743200"/>
                    <a:gd name="connsiteY3" fmla="*/ 3505200 h 3657600"/>
                    <a:gd name="connsiteX4" fmla="*/ 2286000 w 2743200"/>
                    <a:gd name="connsiteY4" fmla="*/ 3657600 h 3657600"/>
                    <a:gd name="connsiteX5" fmla="*/ 2590800 w 2743200"/>
                    <a:gd name="connsiteY5" fmla="*/ 3657600 h 3657600"/>
                    <a:gd name="connsiteX6" fmla="*/ 2743200 w 2743200"/>
                    <a:gd name="connsiteY6" fmla="*/ 3505200 h 3657600"/>
                    <a:gd name="connsiteX7" fmla="*/ 2743200 w 2743200"/>
                    <a:gd name="connsiteY7" fmla="*/ 2133600 h 3657600"/>
                    <a:gd name="connsiteX8" fmla="*/ 609600 w 2743200"/>
                    <a:gd name="connsiteY8" fmla="*/ 0 h 365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200" h="3657600">
                      <a:moveTo>
                        <a:pt x="609600" y="0"/>
                      </a:moveTo>
                      <a:lnTo>
                        <a:pt x="0" y="0"/>
                      </a:lnTo>
                      <a:cubicBezTo>
                        <a:pt x="0" y="1178243"/>
                        <a:pt x="955358" y="2133600"/>
                        <a:pt x="2133600" y="2133600"/>
                      </a:cubicBezTo>
                      <a:lnTo>
                        <a:pt x="2133600" y="3505200"/>
                      </a:lnTo>
                      <a:cubicBezTo>
                        <a:pt x="2133600" y="3589020"/>
                        <a:pt x="2202180" y="3657600"/>
                        <a:pt x="2286000" y="3657600"/>
                      </a:cubicBezTo>
                      <a:lnTo>
                        <a:pt x="2590800" y="3657600"/>
                      </a:lnTo>
                      <a:cubicBezTo>
                        <a:pt x="2674620" y="3657600"/>
                        <a:pt x="2743200" y="3589020"/>
                        <a:pt x="2743200" y="3505200"/>
                      </a:cubicBezTo>
                      <a:lnTo>
                        <a:pt x="2743200" y="2133600"/>
                      </a:lnTo>
                      <a:cubicBezTo>
                        <a:pt x="2743200" y="955358"/>
                        <a:pt x="1787843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Graphic 21">
                  <a:extLst>
                    <a:ext uri="{FF2B5EF4-FFF2-40B4-BE49-F238E27FC236}">
                      <a16:creationId xmlns:a16="http://schemas.microsoft.com/office/drawing/2014/main" id="{6E56498E-D1CD-470A-AA6A-954E99203A6B}"/>
                    </a:ext>
                  </a:extLst>
                </p:cNvPr>
                <p:cNvSpPr/>
                <p:nvPr/>
              </p:nvSpPr>
              <p:spPr>
                <a:xfrm>
                  <a:off x="3570390" y="4016229"/>
                  <a:ext cx="287854" cy="246954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0 w 4267200"/>
                    <a:gd name="connsiteY0" fmla="*/ 609600 h 4267200"/>
                    <a:gd name="connsiteX1" fmla="*/ 1524000 w 4267200"/>
                    <a:gd name="connsiteY1" fmla="*/ 2743200 h 4267200"/>
                    <a:gd name="connsiteX2" fmla="*/ 1524000 w 4267200"/>
                    <a:gd name="connsiteY2" fmla="*/ 4114800 h 4267200"/>
                    <a:gd name="connsiteX3" fmla="*/ 1676400 w 4267200"/>
                    <a:gd name="connsiteY3" fmla="*/ 4267200 h 4267200"/>
                    <a:gd name="connsiteX4" fmla="*/ 1981200 w 4267200"/>
                    <a:gd name="connsiteY4" fmla="*/ 4267200 h 4267200"/>
                    <a:gd name="connsiteX5" fmla="*/ 2133600 w 4267200"/>
                    <a:gd name="connsiteY5" fmla="*/ 4114800 h 4267200"/>
                    <a:gd name="connsiteX6" fmla="*/ 2133600 w 4267200"/>
                    <a:gd name="connsiteY6" fmla="*/ 2743200 h 4267200"/>
                    <a:gd name="connsiteX7" fmla="*/ 0 w 4267200"/>
                    <a:gd name="connsiteY7" fmla="*/ 609600 h 4267200"/>
                    <a:gd name="connsiteX8" fmla="*/ 3657600 w 4267200"/>
                    <a:gd name="connsiteY8" fmla="*/ 0 h 4267200"/>
                    <a:gd name="connsiteX9" fmla="*/ 1793558 w 4267200"/>
                    <a:gd name="connsiteY9" fmla="*/ 1097280 h 4267200"/>
                    <a:gd name="connsiteX10" fmla="*/ 2355533 w 4267200"/>
                    <a:gd name="connsiteY10" fmla="*/ 2122170 h 4267200"/>
                    <a:gd name="connsiteX11" fmla="*/ 4267200 w 4267200"/>
                    <a:gd name="connsiteY11" fmla="*/ 0 h 4267200"/>
                    <a:gd name="connsiteX12" fmla="*/ 3657600 w 4267200"/>
                    <a:gd name="connsiteY12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2743200 h 4267200"/>
                    <a:gd name="connsiteX2" fmla="*/ 0 w 2743200"/>
                    <a:gd name="connsiteY2" fmla="*/ 4114800 h 4267200"/>
                    <a:gd name="connsiteX3" fmla="*/ 152400 w 2743200"/>
                    <a:gd name="connsiteY3" fmla="*/ 4267200 h 4267200"/>
                    <a:gd name="connsiteX4" fmla="*/ 457200 w 2743200"/>
                    <a:gd name="connsiteY4" fmla="*/ 4267200 h 4267200"/>
                    <a:gd name="connsiteX5" fmla="*/ 609600 w 2743200"/>
                    <a:gd name="connsiteY5" fmla="*/ 4114800 h 4267200"/>
                    <a:gd name="connsiteX6" fmla="*/ 609600 w 2743200"/>
                    <a:gd name="connsiteY6" fmla="*/ 2743200 h 4267200"/>
                    <a:gd name="connsiteX7" fmla="*/ 2133600 w 2743200"/>
                    <a:gd name="connsiteY7" fmla="*/ 0 h 4267200"/>
                    <a:gd name="connsiteX8" fmla="*/ 269558 w 2743200"/>
                    <a:gd name="connsiteY8" fmla="*/ 1097280 h 4267200"/>
                    <a:gd name="connsiteX9" fmla="*/ 831533 w 2743200"/>
                    <a:gd name="connsiteY9" fmla="*/ 2122170 h 4267200"/>
                    <a:gd name="connsiteX10" fmla="*/ 2743200 w 2743200"/>
                    <a:gd name="connsiteY10" fmla="*/ 0 h 4267200"/>
                    <a:gd name="connsiteX11" fmla="*/ 2133600 w 2743200"/>
                    <a:gd name="connsiteY11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4114800 h 4267200"/>
                    <a:gd name="connsiteX2" fmla="*/ 152400 w 2743200"/>
                    <a:gd name="connsiteY2" fmla="*/ 4267200 h 4267200"/>
                    <a:gd name="connsiteX3" fmla="*/ 457200 w 2743200"/>
                    <a:gd name="connsiteY3" fmla="*/ 4267200 h 4267200"/>
                    <a:gd name="connsiteX4" fmla="*/ 609600 w 2743200"/>
                    <a:gd name="connsiteY4" fmla="*/ 4114800 h 4267200"/>
                    <a:gd name="connsiteX5" fmla="*/ 609600 w 2743200"/>
                    <a:gd name="connsiteY5" fmla="*/ 2743200 h 4267200"/>
                    <a:gd name="connsiteX6" fmla="*/ 2133600 w 2743200"/>
                    <a:gd name="connsiteY6" fmla="*/ 0 h 4267200"/>
                    <a:gd name="connsiteX7" fmla="*/ 269558 w 2743200"/>
                    <a:gd name="connsiteY7" fmla="*/ 1097280 h 4267200"/>
                    <a:gd name="connsiteX8" fmla="*/ 831533 w 2743200"/>
                    <a:gd name="connsiteY8" fmla="*/ 2122170 h 4267200"/>
                    <a:gd name="connsiteX9" fmla="*/ 2743200 w 2743200"/>
                    <a:gd name="connsiteY9" fmla="*/ 0 h 4267200"/>
                    <a:gd name="connsiteX10" fmla="*/ 2133600 w 2743200"/>
                    <a:gd name="connsiteY10" fmla="*/ 0 h 4267200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4114800 h 4287269"/>
                    <a:gd name="connsiteX4" fmla="*/ 610812 w 2744412"/>
                    <a:gd name="connsiteY4" fmla="*/ 2743200 h 4287269"/>
                    <a:gd name="connsiteX5" fmla="*/ 2134812 w 2744412"/>
                    <a:gd name="connsiteY5" fmla="*/ 0 h 4287269"/>
                    <a:gd name="connsiteX6" fmla="*/ 270770 w 2744412"/>
                    <a:gd name="connsiteY6" fmla="*/ 1097280 h 4287269"/>
                    <a:gd name="connsiteX7" fmla="*/ 832745 w 2744412"/>
                    <a:gd name="connsiteY7" fmla="*/ 2122170 h 4287269"/>
                    <a:gd name="connsiteX8" fmla="*/ 2744412 w 2744412"/>
                    <a:gd name="connsiteY8" fmla="*/ 0 h 4287269"/>
                    <a:gd name="connsiteX9" fmla="*/ 2134812 w 2744412"/>
                    <a:gd name="connsiteY9" fmla="*/ 0 h 4287269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2743200 h 4287269"/>
                    <a:gd name="connsiteX4" fmla="*/ 2134812 w 2744412"/>
                    <a:gd name="connsiteY4" fmla="*/ 0 h 4287269"/>
                    <a:gd name="connsiteX5" fmla="*/ 270770 w 2744412"/>
                    <a:gd name="connsiteY5" fmla="*/ 1097280 h 4287269"/>
                    <a:gd name="connsiteX6" fmla="*/ 832745 w 2744412"/>
                    <a:gd name="connsiteY6" fmla="*/ 2122170 h 4287269"/>
                    <a:gd name="connsiteX7" fmla="*/ 2744412 w 2744412"/>
                    <a:gd name="connsiteY7" fmla="*/ 0 h 4287269"/>
                    <a:gd name="connsiteX8" fmla="*/ 2134812 w 2744412"/>
                    <a:gd name="connsiteY8" fmla="*/ 0 h 4287269"/>
                    <a:gd name="connsiteX0" fmla="*/ 458412 w 2744412"/>
                    <a:gd name="connsiteY0" fmla="*/ 4267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2134812 w 2744412"/>
                    <a:gd name="connsiteY3" fmla="*/ 0 h 4287269"/>
                    <a:gd name="connsiteX4" fmla="*/ 270770 w 2744412"/>
                    <a:gd name="connsiteY4" fmla="*/ 1097280 h 4287269"/>
                    <a:gd name="connsiteX5" fmla="*/ 832745 w 2744412"/>
                    <a:gd name="connsiteY5" fmla="*/ 2122170 h 4287269"/>
                    <a:gd name="connsiteX6" fmla="*/ 2744412 w 2744412"/>
                    <a:gd name="connsiteY6" fmla="*/ 0 h 4287269"/>
                    <a:gd name="connsiteX7" fmla="*/ 2134812 w 2744412"/>
                    <a:gd name="connsiteY7" fmla="*/ 0 h 4287269"/>
                    <a:gd name="connsiteX0" fmla="*/ 1864042 w 2473642"/>
                    <a:gd name="connsiteY0" fmla="*/ 0 h 2122170"/>
                    <a:gd name="connsiteX1" fmla="*/ 0 w 2473642"/>
                    <a:gd name="connsiteY1" fmla="*/ 1097280 h 2122170"/>
                    <a:gd name="connsiteX2" fmla="*/ 561975 w 2473642"/>
                    <a:gd name="connsiteY2" fmla="*/ 2122170 h 2122170"/>
                    <a:gd name="connsiteX3" fmla="*/ 2473642 w 2473642"/>
                    <a:gd name="connsiteY3" fmla="*/ 0 h 2122170"/>
                    <a:gd name="connsiteX4" fmla="*/ 1864042 w 2473642"/>
                    <a:gd name="connsiteY4" fmla="*/ 0 h 21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3642" h="2122170">
                      <a:moveTo>
                        <a:pt x="1864042" y="0"/>
                      </a:moveTo>
                      <a:cubicBezTo>
                        <a:pt x="1062037" y="0"/>
                        <a:pt x="364807" y="442913"/>
                        <a:pt x="0" y="1097280"/>
                      </a:cubicBezTo>
                      <a:cubicBezTo>
                        <a:pt x="263842" y="1384935"/>
                        <a:pt x="459105" y="1734503"/>
                        <a:pt x="561975" y="2122170"/>
                      </a:cubicBezTo>
                      <a:cubicBezTo>
                        <a:pt x="1635442" y="2010728"/>
                        <a:pt x="2473642" y="1103948"/>
                        <a:pt x="2473642" y="0"/>
                      </a:cubicBezTo>
                      <a:lnTo>
                        <a:pt x="186404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Graphic 26">
                  <a:extLst>
                    <a:ext uri="{FF2B5EF4-FFF2-40B4-BE49-F238E27FC236}">
                      <a16:creationId xmlns:a16="http://schemas.microsoft.com/office/drawing/2014/main" id="{9B473144-94B5-449D-8135-602FB4130664}"/>
                    </a:ext>
                  </a:extLst>
                </p:cNvPr>
                <p:cNvSpPr/>
                <p:nvPr/>
              </p:nvSpPr>
              <p:spPr>
                <a:xfrm rot="20865032">
                  <a:off x="3433970" y="3898340"/>
                  <a:ext cx="180290" cy="222300"/>
                </a:xfrm>
                <a:custGeom>
                  <a:avLst/>
                  <a:gdLst>
                    <a:gd name="connsiteX0" fmla="*/ 5412585 w 5486406"/>
                    <a:gd name="connsiteY0" fmla="*/ 1524048 h 4267252"/>
                    <a:gd name="connsiteX1" fmla="*/ 3375759 w 5486406"/>
                    <a:gd name="connsiteY1" fmla="*/ 2314623 h 4267252"/>
                    <a:gd name="connsiteX2" fmla="*/ 2743203 w 5486406"/>
                    <a:gd name="connsiteY2" fmla="*/ 3218164 h 4267252"/>
                    <a:gd name="connsiteX3" fmla="*/ 2110648 w 5486406"/>
                    <a:gd name="connsiteY3" fmla="*/ 2314623 h 4267252"/>
                    <a:gd name="connsiteX4" fmla="*/ 73822 w 5486406"/>
                    <a:gd name="connsiteY4" fmla="*/ 1524048 h 4267252"/>
                    <a:gd name="connsiteX5" fmla="*/ 3 w 5486406"/>
                    <a:gd name="connsiteY5" fmla="*/ 1598533 h 4267252"/>
                    <a:gd name="connsiteX6" fmla="*/ 845538 w 5486406"/>
                    <a:gd name="connsiteY6" fmla="*/ 3496866 h 4267252"/>
                    <a:gd name="connsiteX7" fmla="*/ 2743203 w 5486406"/>
                    <a:gd name="connsiteY7" fmla="*/ 4267248 h 4267252"/>
                    <a:gd name="connsiteX8" fmla="*/ 4640869 w 5486406"/>
                    <a:gd name="connsiteY8" fmla="*/ 3496866 h 4267252"/>
                    <a:gd name="connsiteX9" fmla="*/ 5486404 w 5486406"/>
                    <a:gd name="connsiteY9" fmla="*/ 1598533 h 4267252"/>
                    <a:gd name="connsiteX10" fmla="*/ 5412585 w 5486406"/>
                    <a:gd name="connsiteY10" fmla="*/ 1524048 h 4267252"/>
                    <a:gd name="connsiteX11" fmla="*/ 2743013 w 5486406"/>
                    <a:gd name="connsiteY11" fmla="*/ 2577513 h 4267252"/>
                    <a:gd name="connsiteX12" fmla="*/ 3162970 w 5486406"/>
                    <a:gd name="connsiteY12" fmla="*/ 2096310 h 4267252"/>
                    <a:gd name="connsiteX13" fmla="*/ 3736947 w 5486406"/>
                    <a:gd name="connsiteY13" fmla="*/ 1665970 h 4267252"/>
                    <a:gd name="connsiteX14" fmla="*/ 2815594 w 5486406"/>
                    <a:gd name="connsiteY14" fmla="*/ 25575 h 4267252"/>
                    <a:gd name="connsiteX15" fmla="*/ 2671385 w 5486406"/>
                    <a:gd name="connsiteY15" fmla="*/ 25575 h 4267252"/>
                    <a:gd name="connsiteX16" fmla="*/ 1749936 w 5486406"/>
                    <a:gd name="connsiteY16" fmla="*/ 1664541 h 4267252"/>
                    <a:gd name="connsiteX17" fmla="*/ 2314007 w 5486406"/>
                    <a:gd name="connsiteY17" fmla="*/ 2087356 h 4267252"/>
                    <a:gd name="connsiteX18" fmla="*/ 2743013 w 5486406"/>
                    <a:gd name="connsiteY18" fmla="*/ 2577513 h 4267252"/>
                    <a:gd name="connsiteX0" fmla="*/ 5412582 w 5486404"/>
                    <a:gd name="connsiteY0" fmla="*/ 1524048 h 4267252"/>
                    <a:gd name="connsiteX1" fmla="*/ 3375756 w 5486404"/>
                    <a:gd name="connsiteY1" fmla="*/ 2314623 h 4267252"/>
                    <a:gd name="connsiteX2" fmla="*/ 2743200 w 5486404"/>
                    <a:gd name="connsiteY2" fmla="*/ 3218164 h 4267252"/>
                    <a:gd name="connsiteX3" fmla="*/ 2110645 w 5486404"/>
                    <a:gd name="connsiteY3" fmla="*/ 2314623 h 4267252"/>
                    <a:gd name="connsiteX4" fmla="*/ 0 w 5486404"/>
                    <a:gd name="connsiteY4" fmla="*/ 1598533 h 4267252"/>
                    <a:gd name="connsiteX5" fmla="*/ 845535 w 5486404"/>
                    <a:gd name="connsiteY5" fmla="*/ 3496866 h 4267252"/>
                    <a:gd name="connsiteX6" fmla="*/ 2743200 w 5486404"/>
                    <a:gd name="connsiteY6" fmla="*/ 4267248 h 4267252"/>
                    <a:gd name="connsiteX7" fmla="*/ 4640866 w 5486404"/>
                    <a:gd name="connsiteY7" fmla="*/ 3496866 h 4267252"/>
                    <a:gd name="connsiteX8" fmla="*/ 5486401 w 5486404"/>
                    <a:gd name="connsiteY8" fmla="*/ 1598533 h 4267252"/>
                    <a:gd name="connsiteX9" fmla="*/ 5412582 w 5486404"/>
                    <a:gd name="connsiteY9" fmla="*/ 1524048 h 4267252"/>
                    <a:gd name="connsiteX10" fmla="*/ 2743010 w 5486404"/>
                    <a:gd name="connsiteY10" fmla="*/ 2577513 h 4267252"/>
                    <a:gd name="connsiteX11" fmla="*/ 3162967 w 5486404"/>
                    <a:gd name="connsiteY11" fmla="*/ 2096310 h 4267252"/>
                    <a:gd name="connsiteX12" fmla="*/ 3736944 w 5486404"/>
                    <a:gd name="connsiteY12" fmla="*/ 1665970 h 4267252"/>
                    <a:gd name="connsiteX13" fmla="*/ 2815591 w 5486404"/>
                    <a:gd name="connsiteY13" fmla="*/ 25575 h 4267252"/>
                    <a:gd name="connsiteX14" fmla="*/ 2671382 w 5486404"/>
                    <a:gd name="connsiteY14" fmla="*/ 25575 h 4267252"/>
                    <a:gd name="connsiteX15" fmla="*/ 1749933 w 5486404"/>
                    <a:gd name="connsiteY15" fmla="*/ 1664541 h 4267252"/>
                    <a:gd name="connsiteX16" fmla="*/ 2314004 w 5486404"/>
                    <a:gd name="connsiteY16" fmla="*/ 2087356 h 4267252"/>
                    <a:gd name="connsiteX17" fmla="*/ 2743010 w 5486404"/>
                    <a:gd name="connsiteY17" fmla="*/ 2577513 h 4267252"/>
                    <a:gd name="connsiteX0" fmla="*/ 4574425 w 4648247"/>
                    <a:gd name="connsiteY0" fmla="*/ 1524048 h 4267252"/>
                    <a:gd name="connsiteX1" fmla="*/ 2537599 w 4648247"/>
                    <a:gd name="connsiteY1" fmla="*/ 2314623 h 4267252"/>
                    <a:gd name="connsiteX2" fmla="*/ 1905043 w 4648247"/>
                    <a:gd name="connsiteY2" fmla="*/ 3218164 h 4267252"/>
                    <a:gd name="connsiteX3" fmla="*/ 1272488 w 4648247"/>
                    <a:gd name="connsiteY3" fmla="*/ 2314623 h 4267252"/>
                    <a:gd name="connsiteX4" fmla="*/ 7378 w 4648247"/>
                    <a:gd name="connsiteY4" fmla="*/ 3496866 h 4267252"/>
                    <a:gd name="connsiteX5" fmla="*/ 1905043 w 4648247"/>
                    <a:gd name="connsiteY5" fmla="*/ 4267248 h 4267252"/>
                    <a:gd name="connsiteX6" fmla="*/ 3802709 w 4648247"/>
                    <a:gd name="connsiteY6" fmla="*/ 3496866 h 4267252"/>
                    <a:gd name="connsiteX7" fmla="*/ 4648244 w 4648247"/>
                    <a:gd name="connsiteY7" fmla="*/ 1598533 h 4267252"/>
                    <a:gd name="connsiteX8" fmla="*/ 4574425 w 4648247"/>
                    <a:gd name="connsiteY8" fmla="*/ 1524048 h 4267252"/>
                    <a:gd name="connsiteX9" fmla="*/ 1904853 w 4648247"/>
                    <a:gd name="connsiteY9" fmla="*/ 2577513 h 4267252"/>
                    <a:gd name="connsiteX10" fmla="*/ 2324810 w 4648247"/>
                    <a:gd name="connsiteY10" fmla="*/ 2096310 h 4267252"/>
                    <a:gd name="connsiteX11" fmla="*/ 2898787 w 4648247"/>
                    <a:gd name="connsiteY11" fmla="*/ 1665970 h 4267252"/>
                    <a:gd name="connsiteX12" fmla="*/ 1977434 w 4648247"/>
                    <a:gd name="connsiteY12" fmla="*/ 25575 h 4267252"/>
                    <a:gd name="connsiteX13" fmla="*/ 1833225 w 4648247"/>
                    <a:gd name="connsiteY13" fmla="*/ 25575 h 4267252"/>
                    <a:gd name="connsiteX14" fmla="*/ 911776 w 4648247"/>
                    <a:gd name="connsiteY14" fmla="*/ 1664541 h 4267252"/>
                    <a:gd name="connsiteX15" fmla="*/ 1475847 w 4648247"/>
                    <a:gd name="connsiteY15" fmla="*/ 2087356 h 4267252"/>
                    <a:gd name="connsiteX16" fmla="*/ 1904853 w 4648247"/>
                    <a:gd name="connsiteY16" fmla="*/ 2577513 h 4267252"/>
                    <a:gd name="connsiteX0" fmla="*/ 4567047 w 4640869"/>
                    <a:gd name="connsiteY0" fmla="*/ 1524048 h 4267252"/>
                    <a:gd name="connsiteX1" fmla="*/ 2530221 w 4640869"/>
                    <a:gd name="connsiteY1" fmla="*/ 2314623 h 4267252"/>
                    <a:gd name="connsiteX2" fmla="*/ 1897665 w 4640869"/>
                    <a:gd name="connsiteY2" fmla="*/ 3218164 h 4267252"/>
                    <a:gd name="connsiteX3" fmla="*/ 0 w 4640869"/>
                    <a:gd name="connsiteY3" fmla="*/ 3496866 h 4267252"/>
                    <a:gd name="connsiteX4" fmla="*/ 1897665 w 4640869"/>
                    <a:gd name="connsiteY4" fmla="*/ 4267248 h 4267252"/>
                    <a:gd name="connsiteX5" fmla="*/ 3795331 w 4640869"/>
                    <a:gd name="connsiteY5" fmla="*/ 3496866 h 4267252"/>
                    <a:gd name="connsiteX6" fmla="*/ 4640866 w 4640869"/>
                    <a:gd name="connsiteY6" fmla="*/ 1598533 h 4267252"/>
                    <a:gd name="connsiteX7" fmla="*/ 4567047 w 4640869"/>
                    <a:gd name="connsiteY7" fmla="*/ 1524048 h 4267252"/>
                    <a:gd name="connsiteX8" fmla="*/ 1897475 w 4640869"/>
                    <a:gd name="connsiteY8" fmla="*/ 2577513 h 4267252"/>
                    <a:gd name="connsiteX9" fmla="*/ 2317432 w 4640869"/>
                    <a:gd name="connsiteY9" fmla="*/ 2096310 h 4267252"/>
                    <a:gd name="connsiteX10" fmla="*/ 2891409 w 4640869"/>
                    <a:gd name="connsiteY10" fmla="*/ 1665970 h 4267252"/>
                    <a:gd name="connsiteX11" fmla="*/ 1970056 w 4640869"/>
                    <a:gd name="connsiteY11" fmla="*/ 25575 h 4267252"/>
                    <a:gd name="connsiteX12" fmla="*/ 1825847 w 4640869"/>
                    <a:gd name="connsiteY12" fmla="*/ 25575 h 4267252"/>
                    <a:gd name="connsiteX13" fmla="*/ 904398 w 4640869"/>
                    <a:gd name="connsiteY13" fmla="*/ 1664541 h 4267252"/>
                    <a:gd name="connsiteX14" fmla="*/ 1468469 w 4640869"/>
                    <a:gd name="connsiteY14" fmla="*/ 2087356 h 4267252"/>
                    <a:gd name="connsiteX15" fmla="*/ 1897475 w 4640869"/>
                    <a:gd name="connsiteY15" fmla="*/ 2577513 h 4267252"/>
                    <a:gd name="connsiteX0" fmla="*/ 4571751 w 4645573"/>
                    <a:gd name="connsiteY0" fmla="*/ 1524048 h 4267252"/>
                    <a:gd name="connsiteX1" fmla="*/ 2534925 w 4645573"/>
                    <a:gd name="connsiteY1" fmla="*/ 2314623 h 4267252"/>
                    <a:gd name="connsiteX2" fmla="*/ 4704 w 4645573"/>
                    <a:gd name="connsiteY2" fmla="*/ 3496866 h 4267252"/>
                    <a:gd name="connsiteX3" fmla="*/ 1902369 w 4645573"/>
                    <a:gd name="connsiteY3" fmla="*/ 4267248 h 4267252"/>
                    <a:gd name="connsiteX4" fmla="*/ 3800035 w 4645573"/>
                    <a:gd name="connsiteY4" fmla="*/ 3496866 h 4267252"/>
                    <a:gd name="connsiteX5" fmla="*/ 4645570 w 4645573"/>
                    <a:gd name="connsiteY5" fmla="*/ 1598533 h 4267252"/>
                    <a:gd name="connsiteX6" fmla="*/ 4571751 w 4645573"/>
                    <a:gd name="connsiteY6" fmla="*/ 1524048 h 4267252"/>
                    <a:gd name="connsiteX7" fmla="*/ 1902179 w 4645573"/>
                    <a:gd name="connsiteY7" fmla="*/ 2577513 h 4267252"/>
                    <a:gd name="connsiteX8" fmla="*/ 2322136 w 4645573"/>
                    <a:gd name="connsiteY8" fmla="*/ 2096310 h 4267252"/>
                    <a:gd name="connsiteX9" fmla="*/ 2896113 w 4645573"/>
                    <a:gd name="connsiteY9" fmla="*/ 1665970 h 4267252"/>
                    <a:gd name="connsiteX10" fmla="*/ 1974760 w 4645573"/>
                    <a:gd name="connsiteY10" fmla="*/ 25575 h 4267252"/>
                    <a:gd name="connsiteX11" fmla="*/ 1830551 w 4645573"/>
                    <a:gd name="connsiteY11" fmla="*/ 25575 h 4267252"/>
                    <a:gd name="connsiteX12" fmla="*/ 909102 w 4645573"/>
                    <a:gd name="connsiteY12" fmla="*/ 1664541 h 4267252"/>
                    <a:gd name="connsiteX13" fmla="*/ 1473173 w 4645573"/>
                    <a:gd name="connsiteY13" fmla="*/ 2087356 h 4267252"/>
                    <a:gd name="connsiteX14" fmla="*/ 1902179 w 4645573"/>
                    <a:gd name="connsiteY14" fmla="*/ 2577513 h 4267252"/>
                    <a:gd name="connsiteX0" fmla="*/ 4630284 w 4704106"/>
                    <a:gd name="connsiteY0" fmla="*/ 1524048 h 4267252"/>
                    <a:gd name="connsiteX1" fmla="*/ 63237 w 4704106"/>
                    <a:gd name="connsiteY1" fmla="*/ 3496866 h 4267252"/>
                    <a:gd name="connsiteX2" fmla="*/ 1960902 w 4704106"/>
                    <a:gd name="connsiteY2" fmla="*/ 4267248 h 4267252"/>
                    <a:gd name="connsiteX3" fmla="*/ 3858568 w 4704106"/>
                    <a:gd name="connsiteY3" fmla="*/ 3496866 h 4267252"/>
                    <a:gd name="connsiteX4" fmla="*/ 4704103 w 4704106"/>
                    <a:gd name="connsiteY4" fmla="*/ 1598533 h 4267252"/>
                    <a:gd name="connsiteX5" fmla="*/ 4630284 w 4704106"/>
                    <a:gd name="connsiteY5" fmla="*/ 1524048 h 4267252"/>
                    <a:gd name="connsiteX6" fmla="*/ 1960712 w 4704106"/>
                    <a:gd name="connsiteY6" fmla="*/ 2577513 h 4267252"/>
                    <a:gd name="connsiteX7" fmla="*/ 2380669 w 4704106"/>
                    <a:gd name="connsiteY7" fmla="*/ 2096310 h 4267252"/>
                    <a:gd name="connsiteX8" fmla="*/ 2954646 w 4704106"/>
                    <a:gd name="connsiteY8" fmla="*/ 1665970 h 4267252"/>
                    <a:gd name="connsiteX9" fmla="*/ 2033293 w 4704106"/>
                    <a:gd name="connsiteY9" fmla="*/ 25575 h 4267252"/>
                    <a:gd name="connsiteX10" fmla="*/ 1889084 w 4704106"/>
                    <a:gd name="connsiteY10" fmla="*/ 25575 h 4267252"/>
                    <a:gd name="connsiteX11" fmla="*/ 967635 w 4704106"/>
                    <a:gd name="connsiteY11" fmla="*/ 1664541 h 4267252"/>
                    <a:gd name="connsiteX12" fmla="*/ 1531706 w 4704106"/>
                    <a:gd name="connsiteY12" fmla="*/ 2087356 h 4267252"/>
                    <a:gd name="connsiteX13" fmla="*/ 1960712 w 4704106"/>
                    <a:gd name="connsiteY13" fmla="*/ 2577513 h 4267252"/>
                    <a:gd name="connsiteX0" fmla="*/ 4570426 w 4644248"/>
                    <a:gd name="connsiteY0" fmla="*/ 1524048 h 4267252"/>
                    <a:gd name="connsiteX1" fmla="*/ 1928565 w 4644248"/>
                    <a:gd name="connsiteY1" fmla="*/ 3245873 h 4267252"/>
                    <a:gd name="connsiteX2" fmla="*/ 3379 w 4644248"/>
                    <a:gd name="connsiteY2" fmla="*/ 3496866 h 4267252"/>
                    <a:gd name="connsiteX3" fmla="*/ 1901044 w 4644248"/>
                    <a:gd name="connsiteY3" fmla="*/ 4267248 h 4267252"/>
                    <a:gd name="connsiteX4" fmla="*/ 3798710 w 4644248"/>
                    <a:gd name="connsiteY4" fmla="*/ 3496866 h 4267252"/>
                    <a:gd name="connsiteX5" fmla="*/ 4644245 w 4644248"/>
                    <a:gd name="connsiteY5" fmla="*/ 1598533 h 4267252"/>
                    <a:gd name="connsiteX6" fmla="*/ 4570426 w 4644248"/>
                    <a:gd name="connsiteY6" fmla="*/ 1524048 h 4267252"/>
                    <a:gd name="connsiteX7" fmla="*/ 1900854 w 4644248"/>
                    <a:gd name="connsiteY7" fmla="*/ 2577513 h 4267252"/>
                    <a:gd name="connsiteX8" fmla="*/ 2320811 w 4644248"/>
                    <a:gd name="connsiteY8" fmla="*/ 2096310 h 4267252"/>
                    <a:gd name="connsiteX9" fmla="*/ 2894788 w 4644248"/>
                    <a:gd name="connsiteY9" fmla="*/ 1665970 h 4267252"/>
                    <a:gd name="connsiteX10" fmla="*/ 1973435 w 4644248"/>
                    <a:gd name="connsiteY10" fmla="*/ 25575 h 4267252"/>
                    <a:gd name="connsiteX11" fmla="*/ 1829226 w 4644248"/>
                    <a:gd name="connsiteY11" fmla="*/ 25575 h 4267252"/>
                    <a:gd name="connsiteX12" fmla="*/ 907777 w 4644248"/>
                    <a:gd name="connsiteY12" fmla="*/ 1664541 h 4267252"/>
                    <a:gd name="connsiteX13" fmla="*/ 1471848 w 4644248"/>
                    <a:gd name="connsiteY13" fmla="*/ 2087356 h 4267252"/>
                    <a:gd name="connsiteX14" fmla="*/ 1900854 w 4644248"/>
                    <a:gd name="connsiteY14" fmla="*/ 2577513 h 4267252"/>
                    <a:gd name="connsiteX0" fmla="*/ 4644276 w 4644276"/>
                    <a:gd name="connsiteY0" fmla="*/ 1598533 h 4267252"/>
                    <a:gd name="connsiteX1" fmla="*/ 1928596 w 4644276"/>
                    <a:gd name="connsiteY1" fmla="*/ 3245873 h 4267252"/>
                    <a:gd name="connsiteX2" fmla="*/ 3410 w 4644276"/>
                    <a:gd name="connsiteY2" fmla="*/ 3496866 h 4267252"/>
                    <a:gd name="connsiteX3" fmla="*/ 1901075 w 4644276"/>
                    <a:gd name="connsiteY3" fmla="*/ 4267248 h 4267252"/>
                    <a:gd name="connsiteX4" fmla="*/ 3798741 w 4644276"/>
                    <a:gd name="connsiteY4" fmla="*/ 3496866 h 4267252"/>
                    <a:gd name="connsiteX5" fmla="*/ 4644276 w 4644276"/>
                    <a:gd name="connsiteY5" fmla="*/ 1598533 h 4267252"/>
                    <a:gd name="connsiteX6" fmla="*/ 1900885 w 4644276"/>
                    <a:gd name="connsiteY6" fmla="*/ 2577513 h 4267252"/>
                    <a:gd name="connsiteX7" fmla="*/ 2320842 w 4644276"/>
                    <a:gd name="connsiteY7" fmla="*/ 2096310 h 4267252"/>
                    <a:gd name="connsiteX8" fmla="*/ 2894819 w 4644276"/>
                    <a:gd name="connsiteY8" fmla="*/ 1665970 h 4267252"/>
                    <a:gd name="connsiteX9" fmla="*/ 1973466 w 4644276"/>
                    <a:gd name="connsiteY9" fmla="*/ 25575 h 4267252"/>
                    <a:gd name="connsiteX10" fmla="*/ 1829257 w 4644276"/>
                    <a:gd name="connsiteY10" fmla="*/ 25575 h 4267252"/>
                    <a:gd name="connsiteX11" fmla="*/ 907808 w 4644276"/>
                    <a:gd name="connsiteY11" fmla="*/ 1664541 h 4267252"/>
                    <a:gd name="connsiteX12" fmla="*/ 1471879 w 4644276"/>
                    <a:gd name="connsiteY12" fmla="*/ 2087356 h 4267252"/>
                    <a:gd name="connsiteX13" fmla="*/ 1900885 w 4644276"/>
                    <a:gd name="connsiteY13" fmla="*/ 2577513 h 4267252"/>
                    <a:gd name="connsiteX0" fmla="*/ 3798410 w 3798422"/>
                    <a:gd name="connsiteY0" fmla="*/ 3496866 h 4267252"/>
                    <a:gd name="connsiteX1" fmla="*/ 1928265 w 3798422"/>
                    <a:gd name="connsiteY1" fmla="*/ 3245873 h 4267252"/>
                    <a:gd name="connsiteX2" fmla="*/ 3079 w 3798422"/>
                    <a:gd name="connsiteY2" fmla="*/ 3496866 h 4267252"/>
                    <a:gd name="connsiteX3" fmla="*/ 1900744 w 3798422"/>
                    <a:gd name="connsiteY3" fmla="*/ 4267248 h 4267252"/>
                    <a:gd name="connsiteX4" fmla="*/ 3798410 w 3798422"/>
                    <a:gd name="connsiteY4" fmla="*/ 3496866 h 4267252"/>
                    <a:gd name="connsiteX5" fmla="*/ 1900554 w 3798422"/>
                    <a:gd name="connsiteY5" fmla="*/ 2577513 h 4267252"/>
                    <a:gd name="connsiteX6" fmla="*/ 2320511 w 3798422"/>
                    <a:gd name="connsiteY6" fmla="*/ 2096310 h 4267252"/>
                    <a:gd name="connsiteX7" fmla="*/ 2894488 w 3798422"/>
                    <a:gd name="connsiteY7" fmla="*/ 1665970 h 4267252"/>
                    <a:gd name="connsiteX8" fmla="*/ 1973135 w 3798422"/>
                    <a:gd name="connsiteY8" fmla="*/ 25575 h 4267252"/>
                    <a:gd name="connsiteX9" fmla="*/ 1828926 w 3798422"/>
                    <a:gd name="connsiteY9" fmla="*/ 25575 h 4267252"/>
                    <a:gd name="connsiteX10" fmla="*/ 907477 w 3798422"/>
                    <a:gd name="connsiteY10" fmla="*/ 1664541 h 4267252"/>
                    <a:gd name="connsiteX11" fmla="*/ 1471548 w 3798422"/>
                    <a:gd name="connsiteY11" fmla="*/ 2087356 h 4267252"/>
                    <a:gd name="connsiteX12" fmla="*/ 1900554 w 3798422"/>
                    <a:gd name="connsiteY12" fmla="*/ 2577513 h 4267252"/>
                    <a:gd name="connsiteX0" fmla="*/ 1900190 w 2893934"/>
                    <a:gd name="connsiteY0" fmla="*/ 4267248 h 4269465"/>
                    <a:gd name="connsiteX1" fmla="*/ 1927711 w 2893934"/>
                    <a:gd name="connsiteY1" fmla="*/ 3245873 h 4269465"/>
                    <a:gd name="connsiteX2" fmla="*/ 2525 w 2893934"/>
                    <a:gd name="connsiteY2" fmla="*/ 3496866 h 4269465"/>
                    <a:gd name="connsiteX3" fmla="*/ 1900190 w 2893934"/>
                    <a:gd name="connsiteY3" fmla="*/ 4267248 h 4269465"/>
                    <a:gd name="connsiteX4" fmla="*/ 1900000 w 2893934"/>
                    <a:gd name="connsiteY4" fmla="*/ 2577513 h 4269465"/>
                    <a:gd name="connsiteX5" fmla="*/ 2319957 w 2893934"/>
                    <a:gd name="connsiteY5" fmla="*/ 2096310 h 4269465"/>
                    <a:gd name="connsiteX6" fmla="*/ 2893934 w 2893934"/>
                    <a:gd name="connsiteY6" fmla="*/ 1665970 h 4269465"/>
                    <a:gd name="connsiteX7" fmla="*/ 1972581 w 2893934"/>
                    <a:gd name="connsiteY7" fmla="*/ 25575 h 4269465"/>
                    <a:gd name="connsiteX8" fmla="*/ 1828372 w 2893934"/>
                    <a:gd name="connsiteY8" fmla="*/ 25575 h 4269465"/>
                    <a:gd name="connsiteX9" fmla="*/ 906923 w 2893934"/>
                    <a:gd name="connsiteY9" fmla="*/ 1664541 h 4269465"/>
                    <a:gd name="connsiteX10" fmla="*/ 1470994 w 2893934"/>
                    <a:gd name="connsiteY10" fmla="*/ 2087356 h 4269465"/>
                    <a:gd name="connsiteX11" fmla="*/ 1900000 w 2893934"/>
                    <a:gd name="connsiteY11" fmla="*/ 2577513 h 4269465"/>
                    <a:gd name="connsiteX0" fmla="*/ 0 w 2891409"/>
                    <a:gd name="connsiteY0" fmla="*/ 3496866 h 3496866"/>
                    <a:gd name="connsiteX1" fmla="*/ 1925186 w 2891409"/>
                    <a:gd name="connsiteY1" fmla="*/ 3245873 h 3496866"/>
                    <a:gd name="connsiteX2" fmla="*/ 0 w 2891409"/>
                    <a:gd name="connsiteY2" fmla="*/ 3496866 h 3496866"/>
                    <a:gd name="connsiteX3" fmla="*/ 1897475 w 2891409"/>
                    <a:gd name="connsiteY3" fmla="*/ 2577513 h 3496866"/>
                    <a:gd name="connsiteX4" fmla="*/ 2317432 w 2891409"/>
                    <a:gd name="connsiteY4" fmla="*/ 2096310 h 3496866"/>
                    <a:gd name="connsiteX5" fmla="*/ 2891409 w 2891409"/>
                    <a:gd name="connsiteY5" fmla="*/ 1665970 h 3496866"/>
                    <a:gd name="connsiteX6" fmla="*/ 1970056 w 2891409"/>
                    <a:gd name="connsiteY6" fmla="*/ 25575 h 3496866"/>
                    <a:gd name="connsiteX7" fmla="*/ 1825847 w 2891409"/>
                    <a:gd name="connsiteY7" fmla="*/ 25575 h 3496866"/>
                    <a:gd name="connsiteX8" fmla="*/ 904398 w 2891409"/>
                    <a:gd name="connsiteY8" fmla="*/ 1664541 h 3496866"/>
                    <a:gd name="connsiteX9" fmla="*/ 1468469 w 2891409"/>
                    <a:gd name="connsiteY9" fmla="*/ 2087356 h 3496866"/>
                    <a:gd name="connsiteX10" fmla="*/ 1897475 w 2891409"/>
                    <a:gd name="connsiteY10" fmla="*/ 2577513 h 3496866"/>
                    <a:gd name="connsiteX0" fmla="*/ 993077 w 1987011"/>
                    <a:gd name="connsiteY0" fmla="*/ 2577513 h 2577513"/>
                    <a:gd name="connsiteX1" fmla="*/ 1413034 w 1987011"/>
                    <a:gd name="connsiteY1" fmla="*/ 2096310 h 2577513"/>
                    <a:gd name="connsiteX2" fmla="*/ 1987011 w 1987011"/>
                    <a:gd name="connsiteY2" fmla="*/ 1665970 h 2577513"/>
                    <a:gd name="connsiteX3" fmla="*/ 1065658 w 1987011"/>
                    <a:gd name="connsiteY3" fmla="*/ 25575 h 2577513"/>
                    <a:gd name="connsiteX4" fmla="*/ 921449 w 1987011"/>
                    <a:gd name="connsiteY4" fmla="*/ 25575 h 2577513"/>
                    <a:gd name="connsiteX5" fmla="*/ 0 w 1987011"/>
                    <a:gd name="connsiteY5" fmla="*/ 1664541 h 2577513"/>
                    <a:gd name="connsiteX6" fmla="*/ 564071 w 1987011"/>
                    <a:gd name="connsiteY6" fmla="*/ 2087356 h 2577513"/>
                    <a:gd name="connsiteX7" fmla="*/ 993077 w 1987011"/>
                    <a:gd name="connsiteY7" fmla="*/ 2577513 h 257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7011" h="2577513">
                      <a:moveTo>
                        <a:pt x="993077" y="2577513"/>
                      </a:moveTo>
                      <a:cubicBezTo>
                        <a:pt x="1115187" y="2397966"/>
                        <a:pt x="1255967" y="2236708"/>
                        <a:pt x="1413034" y="2096310"/>
                      </a:cubicBezTo>
                      <a:cubicBezTo>
                        <a:pt x="1594867" y="1919049"/>
                        <a:pt x="1790034" y="1779127"/>
                        <a:pt x="1987011" y="1665970"/>
                      </a:cubicBezTo>
                      <a:cubicBezTo>
                        <a:pt x="1830420" y="994458"/>
                        <a:pt x="1494378" y="398669"/>
                        <a:pt x="1065658" y="25575"/>
                      </a:cubicBezTo>
                      <a:cubicBezTo>
                        <a:pt x="1026510" y="-8525"/>
                        <a:pt x="960692" y="-8525"/>
                        <a:pt x="921449" y="25575"/>
                      </a:cubicBezTo>
                      <a:cubicBezTo>
                        <a:pt x="492919" y="398383"/>
                        <a:pt x="156877" y="993600"/>
                        <a:pt x="0" y="1664541"/>
                      </a:cubicBezTo>
                      <a:cubicBezTo>
                        <a:pt x="194025" y="1775984"/>
                        <a:pt x="385763" y="1913525"/>
                        <a:pt x="564071" y="2087356"/>
                      </a:cubicBezTo>
                      <a:cubicBezTo>
                        <a:pt x="726377" y="2232784"/>
                        <a:pt x="870433" y="2397376"/>
                        <a:pt x="993077" y="2577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209E26-D580-4E51-97A3-00718BA58FEC}"/>
                </a:ext>
              </a:extLst>
            </p:cNvPr>
            <p:cNvSpPr txBox="1"/>
            <p:nvPr/>
          </p:nvSpPr>
          <p:spPr>
            <a:xfrm>
              <a:off x="4474341" y="916778"/>
              <a:ext cx="589886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r>
                <a:rPr lang="en-US" sz="11500" b="1" spc="-3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-</a:t>
              </a:r>
              <a:r>
                <a:rPr lang="en-US" sz="115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95CE05-CE34-499B-A5B8-449C20FB4B95}"/>
              </a:ext>
            </a:extLst>
          </p:cNvPr>
          <p:cNvGrpSpPr/>
          <p:nvPr/>
        </p:nvGrpSpPr>
        <p:grpSpPr>
          <a:xfrm>
            <a:off x="2496735" y="4130979"/>
            <a:ext cx="8341705" cy="2088970"/>
            <a:chOff x="2496735" y="4130979"/>
            <a:chExt cx="8341705" cy="208897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458D9C0-2E7A-4A31-8823-ACA9B3A8C4D2}"/>
                </a:ext>
              </a:extLst>
            </p:cNvPr>
            <p:cNvSpPr/>
            <p:nvPr/>
          </p:nvSpPr>
          <p:spPr>
            <a:xfrm>
              <a:off x="2496735" y="4130979"/>
              <a:ext cx="8341705" cy="2088970"/>
            </a:xfrm>
            <a:prstGeom prst="roundRect">
              <a:avLst>
                <a:gd name="adj" fmla="val 50000"/>
              </a:avLst>
            </a:prstGeom>
            <a:solidFill>
              <a:srgbClr val="3A59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87B57C-ECA4-42F2-B516-2186C0946828}"/>
                </a:ext>
              </a:extLst>
            </p:cNvPr>
            <p:cNvGrpSpPr/>
            <p:nvPr/>
          </p:nvGrpSpPr>
          <p:grpSpPr>
            <a:xfrm>
              <a:off x="2820501" y="4412448"/>
              <a:ext cx="1526033" cy="1526033"/>
              <a:chOff x="3819111" y="3744900"/>
              <a:chExt cx="1103307" cy="110330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C5D005E-5E7D-42A3-B5D6-801C3E0AA5DE}"/>
                  </a:ext>
                </a:extLst>
              </p:cNvPr>
              <p:cNvSpPr/>
              <p:nvPr/>
            </p:nvSpPr>
            <p:spPr>
              <a:xfrm>
                <a:off x="3819111" y="3744900"/>
                <a:ext cx="1103307" cy="1103307"/>
              </a:xfrm>
              <a:prstGeom prst="ellipse">
                <a:avLst/>
              </a:prstGeom>
              <a:solidFill>
                <a:srgbClr val="06BAB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9B0961A-4AAD-4227-8670-A0F2214FA929}"/>
                  </a:ext>
                </a:extLst>
              </p:cNvPr>
              <p:cNvGrpSpPr/>
              <p:nvPr/>
            </p:nvGrpSpPr>
            <p:grpSpPr>
              <a:xfrm>
                <a:off x="4042471" y="3935321"/>
                <a:ext cx="674875" cy="722464"/>
                <a:chOff x="3280636" y="3898340"/>
                <a:chExt cx="577608" cy="618339"/>
              </a:xfrm>
              <a:effectLst/>
            </p:grpSpPr>
            <p:sp>
              <p:nvSpPr>
                <p:cNvPr id="32" name="Graphic 9">
                  <a:extLst>
                    <a:ext uri="{FF2B5EF4-FFF2-40B4-BE49-F238E27FC236}">
                      <a16:creationId xmlns:a16="http://schemas.microsoft.com/office/drawing/2014/main" id="{CCFCF7BD-3DA4-48A8-9527-3C32997EC48A}"/>
                    </a:ext>
                  </a:extLst>
                </p:cNvPr>
                <p:cNvSpPr/>
                <p:nvPr/>
              </p:nvSpPr>
              <p:spPr>
                <a:xfrm>
                  <a:off x="3280636" y="4080174"/>
                  <a:ext cx="327378" cy="436505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609600 w 4267200"/>
                    <a:gd name="connsiteY0" fmla="*/ 609600 h 4267200"/>
                    <a:gd name="connsiteX1" fmla="*/ 0 w 4267200"/>
                    <a:gd name="connsiteY1" fmla="*/ 609600 h 4267200"/>
                    <a:gd name="connsiteX2" fmla="*/ 2133600 w 4267200"/>
                    <a:gd name="connsiteY2" fmla="*/ 2743200 h 4267200"/>
                    <a:gd name="connsiteX3" fmla="*/ 2133600 w 4267200"/>
                    <a:gd name="connsiteY3" fmla="*/ 4114800 h 4267200"/>
                    <a:gd name="connsiteX4" fmla="*/ 2286000 w 4267200"/>
                    <a:gd name="connsiteY4" fmla="*/ 4267200 h 4267200"/>
                    <a:gd name="connsiteX5" fmla="*/ 2590800 w 4267200"/>
                    <a:gd name="connsiteY5" fmla="*/ 4267200 h 4267200"/>
                    <a:gd name="connsiteX6" fmla="*/ 2743200 w 4267200"/>
                    <a:gd name="connsiteY6" fmla="*/ 4114800 h 4267200"/>
                    <a:gd name="connsiteX7" fmla="*/ 2743200 w 4267200"/>
                    <a:gd name="connsiteY7" fmla="*/ 2743200 h 4267200"/>
                    <a:gd name="connsiteX8" fmla="*/ 609600 w 4267200"/>
                    <a:gd name="connsiteY8" fmla="*/ 609600 h 4267200"/>
                    <a:gd name="connsiteX9" fmla="*/ 4267200 w 4267200"/>
                    <a:gd name="connsiteY9" fmla="*/ 0 h 4267200"/>
                    <a:gd name="connsiteX10" fmla="*/ 2403158 w 4267200"/>
                    <a:gd name="connsiteY10" fmla="*/ 1097280 h 4267200"/>
                    <a:gd name="connsiteX11" fmla="*/ 2965133 w 4267200"/>
                    <a:gd name="connsiteY11" fmla="*/ 2122170 h 4267200"/>
                    <a:gd name="connsiteX12" fmla="*/ 2928474 w 4267200"/>
                    <a:gd name="connsiteY12" fmla="*/ 597783 h 4267200"/>
                    <a:gd name="connsiteX13" fmla="*/ 4267200 w 4267200"/>
                    <a:gd name="connsiteY13" fmla="*/ 0 h 4267200"/>
                    <a:gd name="connsiteX0" fmla="*/ 609600 w 3432907"/>
                    <a:gd name="connsiteY0" fmla="*/ 11817 h 3669417"/>
                    <a:gd name="connsiteX1" fmla="*/ 0 w 3432907"/>
                    <a:gd name="connsiteY1" fmla="*/ 11817 h 3669417"/>
                    <a:gd name="connsiteX2" fmla="*/ 2133600 w 3432907"/>
                    <a:gd name="connsiteY2" fmla="*/ 2145417 h 3669417"/>
                    <a:gd name="connsiteX3" fmla="*/ 2133600 w 3432907"/>
                    <a:gd name="connsiteY3" fmla="*/ 3517017 h 3669417"/>
                    <a:gd name="connsiteX4" fmla="*/ 2286000 w 3432907"/>
                    <a:gd name="connsiteY4" fmla="*/ 3669417 h 3669417"/>
                    <a:gd name="connsiteX5" fmla="*/ 2590800 w 3432907"/>
                    <a:gd name="connsiteY5" fmla="*/ 3669417 h 3669417"/>
                    <a:gd name="connsiteX6" fmla="*/ 2743200 w 3432907"/>
                    <a:gd name="connsiteY6" fmla="*/ 3517017 h 3669417"/>
                    <a:gd name="connsiteX7" fmla="*/ 2743200 w 3432907"/>
                    <a:gd name="connsiteY7" fmla="*/ 2145417 h 3669417"/>
                    <a:gd name="connsiteX8" fmla="*/ 609600 w 3432907"/>
                    <a:gd name="connsiteY8" fmla="*/ 11817 h 3669417"/>
                    <a:gd name="connsiteX9" fmla="*/ 2794885 w 3432907"/>
                    <a:gd name="connsiteY9" fmla="*/ 22140 h 3669417"/>
                    <a:gd name="connsiteX10" fmla="*/ 2403158 w 3432907"/>
                    <a:gd name="connsiteY10" fmla="*/ 499497 h 3669417"/>
                    <a:gd name="connsiteX11" fmla="*/ 2965133 w 3432907"/>
                    <a:gd name="connsiteY11" fmla="*/ 1524387 h 3669417"/>
                    <a:gd name="connsiteX12" fmla="*/ 2928474 w 3432907"/>
                    <a:gd name="connsiteY12" fmla="*/ 0 h 3669417"/>
                    <a:gd name="connsiteX13" fmla="*/ 2794885 w 3432907"/>
                    <a:gd name="connsiteY13" fmla="*/ 22140 h 3669417"/>
                    <a:gd name="connsiteX0" fmla="*/ 609600 w 2981745"/>
                    <a:gd name="connsiteY0" fmla="*/ 11495 h 3669095"/>
                    <a:gd name="connsiteX1" fmla="*/ 0 w 2981745"/>
                    <a:gd name="connsiteY1" fmla="*/ 11495 h 3669095"/>
                    <a:gd name="connsiteX2" fmla="*/ 2133600 w 2981745"/>
                    <a:gd name="connsiteY2" fmla="*/ 2145095 h 3669095"/>
                    <a:gd name="connsiteX3" fmla="*/ 2133600 w 2981745"/>
                    <a:gd name="connsiteY3" fmla="*/ 3516695 h 3669095"/>
                    <a:gd name="connsiteX4" fmla="*/ 2286000 w 2981745"/>
                    <a:gd name="connsiteY4" fmla="*/ 3669095 h 3669095"/>
                    <a:gd name="connsiteX5" fmla="*/ 2590800 w 2981745"/>
                    <a:gd name="connsiteY5" fmla="*/ 3669095 h 3669095"/>
                    <a:gd name="connsiteX6" fmla="*/ 2743200 w 2981745"/>
                    <a:gd name="connsiteY6" fmla="*/ 3516695 h 3669095"/>
                    <a:gd name="connsiteX7" fmla="*/ 2743200 w 2981745"/>
                    <a:gd name="connsiteY7" fmla="*/ 2145095 h 3669095"/>
                    <a:gd name="connsiteX8" fmla="*/ 609600 w 2981745"/>
                    <a:gd name="connsiteY8" fmla="*/ 11495 h 3669095"/>
                    <a:gd name="connsiteX9" fmla="*/ 2794885 w 2981745"/>
                    <a:gd name="connsiteY9" fmla="*/ 21818 h 3669095"/>
                    <a:gd name="connsiteX10" fmla="*/ 2403158 w 2981745"/>
                    <a:gd name="connsiteY10" fmla="*/ 499175 h 3669095"/>
                    <a:gd name="connsiteX11" fmla="*/ 2965133 w 2981745"/>
                    <a:gd name="connsiteY11" fmla="*/ 1524065 h 3669095"/>
                    <a:gd name="connsiteX12" fmla="*/ 2794885 w 2981745"/>
                    <a:gd name="connsiteY12" fmla="*/ 21818 h 3669095"/>
                    <a:gd name="connsiteX0" fmla="*/ 609600 w 2965133"/>
                    <a:gd name="connsiteY0" fmla="*/ 0 h 3657600"/>
                    <a:gd name="connsiteX1" fmla="*/ 0 w 2965133"/>
                    <a:gd name="connsiteY1" fmla="*/ 0 h 3657600"/>
                    <a:gd name="connsiteX2" fmla="*/ 2133600 w 2965133"/>
                    <a:gd name="connsiteY2" fmla="*/ 2133600 h 3657600"/>
                    <a:gd name="connsiteX3" fmla="*/ 2133600 w 2965133"/>
                    <a:gd name="connsiteY3" fmla="*/ 3505200 h 3657600"/>
                    <a:gd name="connsiteX4" fmla="*/ 2286000 w 2965133"/>
                    <a:gd name="connsiteY4" fmla="*/ 3657600 h 3657600"/>
                    <a:gd name="connsiteX5" fmla="*/ 2590800 w 2965133"/>
                    <a:gd name="connsiteY5" fmla="*/ 3657600 h 3657600"/>
                    <a:gd name="connsiteX6" fmla="*/ 2743200 w 2965133"/>
                    <a:gd name="connsiteY6" fmla="*/ 3505200 h 3657600"/>
                    <a:gd name="connsiteX7" fmla="*/ 2743200 w 2965133"/>
                    <a:gd name="connsiteY7" fmla="*/ 2133600 h 3657600"/>
                    <a:gd name="connsiteX8" fmla="*/ 609600 w 2965133"/>
                    <a:gd name="connsiteY8" fmla="*/ 0 h 3657600"/>
                    <a:gd name="connsiteX9" fmla="*/ 2965133 w 2965133"/>
                    <a:gd name="connsiteY9" fmla="*/ 1512570 h 3657600"/>
                    <a:gd name="connsiteX10" fmla="*/ 2403158 w 2965133"/>
                    <a:gd name="connsiteY10" fmla="*/ 487680 h 3657600"/>
                    <a:gd name="connsiteX11" fmla="*/ 2965133 w 2965133"/>
                    <a:gd name="connsiteY11" fmla="*/ 1512570 h 3657600"/>
                    <a:gd name="connsiteX0" fmla="*/ 609600 w 2743200"/>
                    <a:gd name="connsiteY0" fmla="*/ 0 h 3657600"/>
                    <a:gd name="connsiteX1" fmla="*/ 0 w 2743200"/>
                    <a:gd name="connsiteY1" fmla="*/ 0 h 3657600"/>
                    <a:gd name="connsiteX2" fmla="*/ 2133600 w 2743200"/>
                    <a:gd name="connsiteY2" fmla="*/ 2133600 h 3657600"/>
                    <a:gd name="connsiteX3" fmla="*/ 2133600 w 2743200"/>
                    <a:gd name="connsiteY3" fmla="*/ 3505200 h 3657600"/>
                    <a:gd name="connsiteX4" fmla="*/ 2286000 w 2743200"/>
                    <a:gd name="connsiteY4" fmla="*/ 3657600 h 3657600"/>
                    <a:gd name="connsiteX5" fmla="*/ 2590800 w 2743200"/>
                    <a:gd name="connsiteY5" fmla="*/ 3657600 h 3657600"/>
                    <a:gd name="connsiteX6" fmla="*/ 2743200 w 2743200"/>
                    <a:gd name="connsiteY6" fmla="*/ 3505200 h 3657600"/>
                    <a:gd name="connsiteX7" fmla="*/ 2743200 w 2743200"/>
                    <a:gd name="connsiteY7" fmla="*/ 2133600 h 3657600"/>
                    <a:gd name="connsiteX8" fmla="*/ 609600 w 2743200"/>
                    <a:gd name="connsiteY8" fmla="*/ 0 h 365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200" h="3657600">
                      <a:moveTo>
                        <a:pt x="609600" y="0"/>
                      </a:moveTo>
                      <a:lnTo>
                        <a:pt x="0" y="0"/>
                      </a:lnTo>
                      <a:cubicBezTo>
                        <a:pt x="0" y="1178243"/>
                        <a:pt x="955358" y="2133600"/>
                        <a:pt x="2133600" y="2133600"/>
                      </a:cubicBezTo>
                      <a:lnTo>
                        <a:pt x="2133600" y="3505200"/>
                      </a:lnTo>
                      <a:cubicBezTo>
                        <a:pt x="2133600" y="3589020"/>
                        <a:pt x="2202180" y="3657600"/>
                        <a:pt x="2286000" y="3657600"/>
                      </a:cubicBezTo>
                      <a:lnTo>
                        <a:pt x="2590800" y="3657600"/>
                      </a:lnTo>
                      <a:cubicBezTo>
                        <a:pt x="2674620" y="3657600"/>
                        <a:pt x="2743200" y="3589020"/>
                        <a:pt x="2743200" y="3505200"/>
                      </a:cubicBezTo>
                      <a:lnTo>
                        <a:pt x="2743200" y="2133600"/>
                      </a:lnTo>
                      <a:cubicBezTo>
                        <a:pt x="2743200" y="955358"/>
                        <a:pt x="1787843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Graphic 21">
                  <a:extLst>
                    <a:ext uri="{FF2B5EF4-FFF2-40B4-BE49-F238E27FC236}">
                      <a16:creationId xmlns:a16="http://schemas.microsoft.com/office/drawing/2014/main" id="{2CA82160-0DED-4CFC-AECC-F9389302D5C2}"/>
                    </a:ext>
                  </a:extLst>
                </p:cNvPr>
                <p:cNvSpPr/>
                <p:nvPr/>
              </p:nvSpPr>
              <p:spPr>
                <a:xfrm>
                  <a:off x="3570390" y="4016229"/>
                  <a:ext cx="287854" cy="246954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0 w 4267200"/>
                    <a:gd name="connsiteY0" fmla="*/ 609600 h 4267200"/>
                    <a:gd name="connsiteX1" fmla="*/ 1524000 w 4267200"/>
                    <a:gd name="connsiteY1" fmla="*/ 2743200 h 4267200"/>
                    <a:gd name="connsiteX2" fmla="*/ 1524000 w 4267200"/>
                    <a:gd name="connsiteY2" fmla="*/ 4114800 h 4267200"/>
                    <a:gd name="connsiteX3" fmla="*/ 1676400 w 4267200"/>
                    <a:gd name="connsiteY3" fmla="*/ 4267200 h 4267200"/>
                    <a:gd name="connsiteX4" fmla="*/ 1981200 w 4267200"/>
                    <a:gd name="connsiteY4" fmla="*/ 4267200 h 4267200"/>
                    <a:gd name="connsiteX5" fmla="*/ 2133600 w 4267200"/>
                    <a:gd name="connsiteY5" fmla="*/ 4114800 h 4267200"/>
                    <a:gd name="connsiteX6" fmla="*/ 2133600 w 4267200"/>
                    <a:gd name="connsiteY6" fmla="*/ 2743200 h 4267200"/>
                    <a:gd name="connsiteX7" fmla="*/ 0 w 4267200"/>
                    <a:gd name="connsiteY7" fmla="*/ 609600 h 4267200"/>
                    <a:gd name="connsiteX8" fmla="*/ 3657600 w 4267200"/>
                    <a:gd name="connsiteY8" fmla="*/ 0 h 4267200"/>
                    <a:gd name="connsiteX9" fmla="*/ 1793558 w 4267200"/>
                    <a:gd name="connsiteY9" fmla="*/ 1097280 h 4267200"/>
                    <a:gd name="connsiteX10" fmla="*/ 2355533 w 4267200"/>
                    <a:gd name="connsiteY10" fmla="*/ 2122170 h 4267200"/>
                    <a:gd name="connsiteX11" fmla="*/ 4267200 w 4267200"/>
                    <a:gd name="connsiteY11" fmla="*/ 0 h 4267200"/>
                    <a:gd name="connsiteX12" fmla="*/ 3657600 w 4267200"/>
                    <a:gd name="connsiteY12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2743200 h 4267200"/>
                    <a:gd name="connsiteX2" fmla="*/ 0 w 2743200"/>
                    <a:gd name="connsiteY2" fmla="*/ 4114800 h 4267200"/>
                    <a:gd name="connsiteX3" fmla="*/ 152400 w 2743200"/>
                    <a:gd name="connsiteY3" fmla="*/ 4267200 h 4267200"/>
                    <a:gd name="connsiteX4" fmla="*/ 457200 w 2743200"/>
                    <a:gd name="connsiteY4" fmla="*/ 4267200 h 4267200"/>
                    <a:gd name="connsiteX5" fmla="*/ 609600 w 2743200"/>
                    <a:gd name="connsiteY5" fmla="*/ 4114800 h 4267200"/>
                    <a:gd name="connsiteX6" fmla="*/ 609600 w 2743200"/>
                    <a:gd name="connsiteY6" fmla="*/ 2743200 h 4267200"/>
                    <a:gd name="connsiteX7" fmla="*/ 2133600 w 2743200"/>
                    <a:gd name="connsiteY7" fmla="*/ 0 h 4267200"/>
                    <a:gd name="connsiteX8" fmla="*/ 269558 w 2743200"/>
                    <a:gd name="connsiteY8" fmla="*/ 1097280 h 4267200"/>
                    <a:gd name="connsiteX9" fmla="*/ 831533 w 2743200"/>
                    <a:gd name="connsiteY9" fmla="*/ 2122170 h 4267200"/>
                    <a:gd name="connsiteX10" fmla="*/ 2743200 w 2743200"/>
                    <a:gd name="connsiteY10" fmla="*/ 0 h 4267200"/>
                    <a:gd name="connsiteX11" fmla="*/ 2133600 w 2743200"/>
                    <a:gd name="connsiteY11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4114800 h 4267200"/>
                    <a:gd name="connsiteX2" fmla="*/ 152400 w 2743200"/>
                    <a:gd name="connsiteY2" fmla="*/ 4267200 h 4267200"/>
                    <a:gd name="connsiteX3" fmla="*/ 457200 w 2743200"/>
                    <a:gd name="connsiteY3" fmla="*/ 4267200 h 4267200"/>
                    <a:gd name="connsiteX4" fmla="*/ 609600 w 2743200"/>
                    <a:gd name="connsiteY4" fmla="*/ 4114800 h 4267200"/>
                    <a:gd name="connsiteX5" fmla="*/ 609600 w 2743200"/>
                    <a:gd name="connsiteY5" fmla="*/ 2743200 h 4267200"/>
                    <a:gd name="connsiteX6" fmla="*/ 2133600 w 2743200"/>
                    <a:gd name="connsiteY6" fmla="*/ 0 h 4267200"/>
                    <a:gd name="connsiteX7" fmla="*/ 269558 w 2743200"/>
                    <a:gd name="connsiteY7" fmla="*/ 1097280 h 4267200"/>
                    <a:gd name="connsiteX8" fmla="*/ 831533 w 2743200"/>
                    <a:gd name="connsiteY8" fmla="*/ 2122170 h 4267200"/>
                    <a:gd name="connsiteX9" fmla="*/ 2743200 w 2743200"/>
                    <a:gd name="connsiteY9" fmla="*/ 0 h 4267200"/>
                    <a:gd name="connsiteX10" fmla="*/ 2133600 w 2743200"/>
                    <a:gd name="connsiteY10" fmla="*/ 0 h 4267200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4114800 h 4287269"/>
                    <a:gd name="connsiteX4" fmla="*/ 610812 w 2744412"/>
                    <a:gd name="connsiteY4" fmla="*/ 2743200 h 4287269"/>
                    <a:gd name="connsiteX5" fmla="*/ 2134812 w 2744412"/>
                    <a:gd name="connsiteY5" fmla="*/ 0 h 4287269"/>
                    <a:gd name="connsiteX6" fmla="*/ 270770 w 2744412"/>
                    <a:gd name="connsiteY6" fmla="*/ 1097280 h 4287269"/>
                    <a:gd name="connsiteX7" fmla="*/ 832745 w 2744412"/>
                    <a:gd name="connsiteY7" fmla="*/ 2122170 h 4287269"/>
                    <a:gd name="connsiteX8" fmla="*/ 2744412 w 2744412"/>
                    <a:gd name="connsiteY8" fmla="*/ 0 h 4287269"/>
                    <a:gd name="connsiteX9" fmla="*/ 2134812 w 2744412"/>
                    <a:gd name="connsiteY9" fmla="*/ 0 h 4287269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2743200 h 4287269"/>
                    <a:gd name="connsiteX4" fmla="*/ 2134812 w 2744412"/>
                    <a:gd name="connsiteY4" fmla="*/ 0 h 4287269"/>
                    <a:gd name="connsiteX5" fmla="*/ 270770 w 2744412"/>
                    <a:gd name="connsiteY5" fmla="*/ 1097280 h 4287269"/>
                    <a:gd name="connsiteX6" fmla="*/ 832745 w 2744412"/>
                    <a:gd name="connsiteY6" fmla="*/ 2122170 h 4287269"/>
                    <a:gd name="connsiteX7" fmla="*/ 2744412 w 2744412"/>
                    <a:gd name="connsiteY7" fmla="*/ 0 h 4287269"/>
                    <a:gd name="connsiteX8" fmla="*/ 2134812 w 2744412"/>
                    <a:gd name="connsiteY8" fmla="*/ 0 h 4287269"/>
                    <a:gd name="connsiteX0" fmla="*/ 458412 w 2744412"/>
                    <a:gd name="connsiteY0" fmla="*/ 4267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2134812 w 2744412"/>
                    <a:gd name="connsiteY3" fmla="*/ 0 h 4287269"/>
                    <a:gd name="connsiteX4" fmla="*/ 270770 w 2744412"/>
                    <a:gd name="connsiteY4" fmla="*/ 1097280 h 4287269"/>
                    <a:gd name="connsiteX5" fmla="*/ 832745 w 2744412"/>
                    <a:gd name="connsiteY5" fmla="*/ 2122170 h 4287269"/>
                    <a:gd name="connsiteX6" fmla="*/ 2744412 w 2744412"/>
                    <a:gd name="connsiteY6" fmla="*/ 0 h 4287269"/>
                    <a:gd name="connsiteX7" fmla="*/ 2134812 w 2744412"/>
                    <a:gd name="connsiteY7" fmla="*/ 0 h 4287269"/>
                    <a:gd name="connsiteX0" fmla="*/ 1864042 w 2473642"/>
                    <a:gd name="connsiteY0" fmla="*/ 0 h 2122170"/>
                    <a:gd name="connsiteX1" fmla="*/ 0 w 2473642"/>
                    <a:gd name="connsiteY1" fmla="*/ 1097280 h 2122170"/>
                    <a:gd name="connsiteX2" fmla="*/ 561975 w 2473642"/>
                    <a:gd name="connsiteY2" fmla="*/ 2122170 h 2122170"/>
                    <a:gd name="connsiteX3" fmla="*/ 2473642 w 2473642"/>
                    <a:gd name="connsiteY3" fmla="*/ 0 h 2122170"/>
                    <a:gd name="connsiteX4" fmla="*/ 1864042 w 2473642"/>
                    <a:gd name="connsiteY4" fmla="*/ 0 h 21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3642" h="2122170">
                      <a:moveTo>
                        <a:pt x="1864042" y="0"/>
                      </a:moveTo>
                      <a:cubicBezTo>
                        <a:pt x="1062037" y="0"/>
                        <a:pt x="364807" y="442913"/>
                        <a:pt x="0" y="1097280"/>
                      </a:cubicBezTo>
                      <a:cubicBezTo>
                        <a:pt x="263842" y="1384935"/>
                        <a:pt x="459105" y="1734503"/>
                        <a:pt x="561975" y="2122170"/>
                      </a:cubicBezTo>
                      <a:cubicBezTo>
                        <a:pt x="1635442" y="2010728"/>
                        <a:pt x="2473642" y="1103948"/>
                        <a:pt x="2473642" y="0"/>
                      </a:cubicBezTo>
                      <a:lnTo>
                        <a:pt x="186404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Graphic 26">
                  <a:extLst>
                    <a:ext uri="{FF2B5EF4-FFF2-40B4-BE49-F238E27FC236}">
                      <a16:creationId xmlns:a16="http://schemas.microsoft.com/office/drawing/2014/main" id="{AF0B025D-35B9-45B2-8590-279EB446FC59}"/>
                    </a:ext>
                  </a:extLst>
                </p:cNvPr>
                <p:cNvSpPr/>
                <p:nvPr/>
              </p:nvSpPr>
              <p:spPr>
                <a:xfrm rot="20865032">
                  <a:off x="3433970" y="3898340"/>
                  <a:ext cx="180290" cy="222300"/>
                </a:xfrm>
                <a:custGeom>
                  <a:avLst/>
                  <a:gdLst>
                    <a:gd name="connsiteX0" fmla="*/ 5412585 w 5486406"/>
                    <a:gd name="connsiteY0" fmla="*/ 1524048 h 4267252"/>
                    <a:gd name="connsiteX1" fmla="*/ 3375759 w 5486406"/>
                    <a:gd name="connsiteY1" fmla="*/ 2314623 h 4267252"/>
                    <a:gd name="connsiteX2" fmla="*/ 2743203 w 5486406"/>
                    <a:gd name="connsiteY2" fmla="*/ 3218164 h 4267252"/>
                    <a:gd name="connsiteX3" fmla="*/ 2110648 w 5486406"/>
                    <a:gd name="connsiteY3" fmla="*/ 2314623 h 4267252"/>
                    <a:gd name="connsiteX4" fmla="*/ 73822 w 5486406"/>
                    <a:gd name="connsiteY4" fmla="*/ 1524048 h 4267252"/>
                    <a:gd name="connsiteX5" fmla="*/ 3 w 5486406"/>
                    <a:gd name="connsiteY5" fmla="*/ 1598533 h 4267252"/>
                    <a:gd name="connsiteX6" fmla="*/ 845538 w 5486406"/>
                    <a:gd name="connsiteY6" fmla="*/ 3496866 h 4267252"/>
                    <a:gd name="connsiteX7" fmla="*/ 2743203 w 5486406"/>
                    <a:gd name="connsiteY7" fmla="*/ 4267248 h 4267252"/>
                    <a:gd name="connsiteX8" fmla="*/ 4640869 w 5486406"/>
                    <a:gd name="connsiteY8" fmla="*/ 3496866 h 4267252"/>
                    <a:gd name="connsiteX9" fmla="*/ 5486404 w 5486406"/>
                    <a:gd name="connsiteY9" fmla="*/ 1598533 h 4267252"/>
                    <a:gd name="connsiteX10" fmla="*/ 5412585 w 5486406"/>
                    <a:gd name="connsiteY10" fmla="*/ 1524048 h 4267252"/>
                    <a:gd name="connsiteX11" fmla="*/ 2743013 w 5486406"/>
                    <a:gd name="connsiteY11" fmla="*/ 2577513 h 4267252"/>
                    <a:gd name="connsiteX12" fmla="*/ 3162970 w 5486406"/>
                    <a:gd name="connsiteY12" fmla="*/ 2096310 h 4267252"/>
                    <a:gd name="connsiteX13" fmla="*/ 3736947 w 5486406"/>
                    <a:gd name="connsiteY13" fmla="*/ 1665970 h 4267252"/>
                    <a:gd name="connsiteX14" fmla="*/ 2815594 w 5486406"/>
                    <a:gd name="connsiteY14" fmla="*/ 25575 h 4267252"/>
                    <a:gd name="connsiteX15" fmla="*/ 2671385 w 5486406"/>
                    <a:gd name="connsiteY15" fmla="*/ 25575 h 4267252"/>
                    <a:gd name="connsiteX16" fmla="*/ 1749936 w 5486406"/>
                    <a:gd name="connsiteY16" fmla="*/ 1664541 h 4267252"/>
                    <a:gd name="connsiteX17" fmla="*/ 2314007 w 5486406"/>
                    <a:gd name="connsiteY17" fmla="*/ 2087356 h 4267252"/>
                    <a:gd name="connsiteX18" fmla="*/ 2743013 w 5486406"/>
                    <a:gd name="connsiteY18" fmla="*/ 2577513 h 4267252"/>
                    <a:gd name="connsiteX0" fmla="*/ 5412582 w 5486404"/>
                    <a:gd name="connsiteY0" fmla="*/ 1524048 h 4267252"/>
                    <a:gd name="connsiteX1" fmla="*/ 3375756 w 5486404"/>
                    <a:gd name="connsiteY1" fmla="*/ 2314623 h 4267252"/>
                    <a:gd name="connsiteX2" fmla="*/ 2743200 w 5486404"/>
                    <a:gd name="connsiteY2" fmla="*/ 3218164 h 4267252"/>
                    <a:gd name="connsiteX3" fmla="*/ 2110645 w 5486404"/>
                    <a:gd name="connsiteY3" fmla="*/ 2314623 h 4267252"/>
                    <a:gd name="connsiteX4" fmla="*/ 0 w 5486404"/>
                    <a:gd name="connsiteY4" fmla="*/ 1598533 h 4267252"/>
                    <a:gd name="connsiteX5" fmla="*/ 845535 w 5486404"/>
                    <a:gd name="connsiteY5" fmla="*/ 3496866 h 4267252"/>
                    <a:gd name="connsiteX6" fmla="*/ 2743200 w 5486404"/>
                    <a:gd name="connsiteY6" fmla="*/ 4267248 h 4267252"/>
                    <a:gd name="connsiteX7" fmla="*/ 4640866 w 5486404"/>
                    <a:gd name="connsiteY7" fmla="*/ 3496866 h 4267252"/>
                    <a:gd name="connsiteX8" fmla="*/ 5486401 w 5486404"/>
                    <a:gd name="connsiteY8" fmla="*/ 1598533 h 4267252"/>
                    <a:gd name="connsiteX9" fmla="*/ 5412582 w 5486404"/>
                    <a:gd name="connsiteY9" fmla="*/ 1524048 h 4267252"/>
                    <a:gd name="connsiteX10" fmla="*/ 2743010 w 5486404"/>
                    <a:gd name="connsiteY10" fmla="*/ 2577513 h 4267252"/>
                    <a:gd name="connsiteX11" fmla="*/ 3162967 w 5486404"/>
                    <a:gd name="connsiteY11" fmla="*/ 2096310 h 4267252"/>
                    <a:gd name="connsiteX12" fmla="*/ 3736944 w 5486404"/>
                    <a:gd name="connsiteY12" fmla="*/ 1665970 h 4267252"/>
                    <a:gd name="connsiteX13" fmla="*/ 2815591 w 5486404"/>
                    <a:gd name="connsiteY13" fmla="*/ 25575 h 4267252"/>
                    <a:gd name="connsiteX14" fmla="*/ 2671382 w 5486404"/>
                    <a:gd name="connsiteY14" fmla="*/ 25575 h 4267252"/>
                    <a:gd name="connsiteX15" fmla="*/ 1749933 w 5486404"/>
                    <a:gd name="connsiteY15" fmla="*/ 1664541 h 4267252"/>
                    <a:gd name="connsiteX16" fmla="*/ 2314004 w 5486404"/>
                    <a:gd name="connsiteY16" fmla="*/ 2087356 h 4267252"/>
                    <a:gd name="connsiteX17" fmla="*/ 2743010 w 5486404"/>
                    <a:gd name="connsiteY17" fmla="*/ 2577513 h 4267252"/>
                    <a:gd name="connsiteX0" fmla="*/ 4574425 w 4648247"/>
                    <a:gd name="connsiteY0" fmla="*/ 1524048 h 4267252"/>
                    <a:gd name="connsiteX1" fmla="*/ 2537599 w 4648247"/>
                    <a:gd name="connsiteY1" fmla="*/ 2314623 h 4267252"/>
                    <a:gd name="connsiteX2" fmla="*/ 1905043 w 4648247"/>
                    <a:gd name="connsiteY2" fmla="*/ 3218164 h 4267252"/>
                    <a:gd name="connsiteX3" fmla="*/ 1272488 w 4648247"/>
                    <a:gd name="connsiteY3" fmla="*/ 2314623 h 4267252"/>
                    <a:gd name="connsiteX4" fmla="*/ 7378 w 4648247"/>
                    <a:gd name="connsiteY4" fmla="*/ 3496866 h 4267252"/>
                    <a:gd name="connsiteX5" fmla="*/ 1905043 w 4648247"/>
                    <a:gd name="connsiteY5" fmla="*/ 4267248 h 4267252"/>
                    <a:gd name="connsiteX6" fmla="*/ 3802709 w 4648247"/>
                    <a:gd name="connsiteY6" fmla="*/ 3496866 h 4267252"/>
                    <a:gd name="connsiteX7" fmla="*/ 4648244 w 4648247"/>
                    <a:gd name="connsiteY7" fmla="*/ 1598533 h 4267252"/>
                    <a:gd name="connsiteX8" fmla="*/ 4574425 w 4648247"/>
                    <a:gd name="connsiteY8" fmla="*/ 1524048 h 4267252"/>
                    <a:gd name="connsiteX9" fmla="*/ 1904853 w 4648247"/>
                    <a:gd name="connsiteY9" fmla="*/ 2577513 h 4267252"/>
                    <a:gd name="connsiteX10" fmla="*/ 2324810 w 4648247"/>
                    <a:gd name="connsiteY10" fmla="*/ 2096310 h 4267252"/>
                    <a:gd name="connsiteX11" fmla="*/ 2898787 w 4648247"/>
                    <a:gd name="connsiteY11" fmla="*/ 1665970 h 4267252"/>
                    <a:gd name="connsiteX12" fmla="*/ 1977434 w 4648247"/>
                    <a:gd name="connsiteY12" fmla="*/ 25575 h 4267252"/>
                    <a:gd name="connsiteX13" fmla="*/ 1833225 w 4648247"/>
                    <a:gd name="connsiteY13" fmla="*/ 25575 h 4267252"/>
                    <a:gd name="connsiteX14" fmla="*/ 911776 w 4648247"/>
                    <a:gd name="connsiteY14" fmla="*/ 1664541 h 4267252"/>
                    <a:gd name="connsiteX15" fmla="*/ 1475847 w 4648247"/>
                    <a:gd name="connsiteY15" fmla="*/ 2087356 h 4267252"/>
                    <a:gd name="connsiteX16" fmla="*/ 1904853 w 4648247"/>
                    <a:gd name="connsiteY16" fmla="*/ 2577513 h 4267252"/>
                    <a:gd name="connsiteX0" fmla="*/ 4567047 w 4640869"/>
                    <a:gd name="connsiteY0" fmla="*/ 1524048 h 4267252"/>
                    <a:gd name="connsiteX1" fmla="*/ 2530221 w 4640869"/>
                    <a:gd name="connsiteY1" fmla="*/ 2314623 h 4267252"/>
                    <a:gd name="connsiteX2" fmla="*/ 1897665 w 4640869"/>
                    <a:gd name="connsiteY2" fmla="*/ 3218164 h 4267252"/>
                    <a:gd name="connsiteX3" fmla="*/ 0 w 4640869"/>
                    <a:gd name="connsiteY3" fmla="*/ 3496866 h 4267252"/>
                    <a:gd name="connsiteX4" fmla="*/ 1897665 w 4640869"/>
                    <a:gd name="connsiteY4" fmla="*/ 4267248 h 4267252"/>
                    <a:gd name="connsiteX5" fmla="*/ 3795331 w 4640869"/>
                    <a:gd name="connsiteY5" fmla="*/ 3496866 h 4267252"/>
                    <a:gd name="connsiteX6" fmla="*/ 4640866 w 4640869"/>
                    <a:gd name="connsiteY6" fmla="*/ 1598533 h 4267252"/>
                    <a:gd name="connsiteX7" fmla="*/ 4567047 w 4640869"/>
                    <a:gd name="connsiteY7" fmla="*/ 1524048 h 4267252"/>
                    <a:gd name="connsiteX8" fmla="*/ 1897475 w 4640869"/>
                    <a:gd name="connsiteY8" fmla="*/ 2577513 h 4267252"/>
                    <a:gd name="connsiteX9" fmla="*/ 2317432 w 4640869"/>
                    <a:gd name="connsiteY9" fmla="*/ 2096310 h 4267252"/>
                    <a:gd name="connsiteX10" fmla="*/ 2891409 w 4640869"/>
                    <a:gd name="connsiteY10" fmla="*/ 1665970 h 4267252"/>
                    <a:gd name="connsiteX11" fmla="*/ 1970056 w 4640869"/>
                    <a:gd name="connsiteY11" fmla="*/ 25575 h 4267252"/>
                    <a:gd name="connsiteX12" fmla="*/ 1825847 w 4640869"/>
                    <a:gd name="connsiteY12" fmla="*/ 25575 h 4267252"/>
                    <a:gd name="connsiteX13" fmla="*/ 904398 w 4640869"/>
                    <a:gd name="connsiteY13" fmla="*/ 1664541 h 4267252"/>
                    <a:gd name="connsiteX14" fmla="*/ 1468469 w 4640869"/>
                    <a:gd name="connsiteY14" fmla="*/ 2087356 h 4267252"/>
                    <a:gd name="connsiteX15" fmla="*/ 1897475 w 4640869"/>
                    <a:gd name="connsiteY15" fmla="*/ 2577513 h 4267252"/>
                    <a:gd name="connsiteX0" fmla="*/ 4571751 w 4645573"/>
                    <a:gd name="connsiteY0" fmla="*/ 1524048 h 4267252"/>
                    <a:gd name="connsiteX1" fmla="*/ 2534925 w 4645573"/>
                    <a:gd name="connsiteY1" fmla="*/ 2314623 h 4267252"/>
                    <a:gd name="connsiteX2" fmla="*/ 4704 w 4645573"/>
                    <a:gd name="connsiteY2" fmla="*/ 3496866 h 4267252"/>
                    <a:gd name="connsiteX3" fmla="*/ 1902369 w 4645573"/>
                    <a:gd name="connsiteY3" fmla="*/ 4267248 h 4267252"/>
                    <a:gd name="connsiteX4" fmla="*/ 3800035 w 4645573"/>
                    <a:gd name="connsiteY4" fmla="*/ 3496866 h 4267252"/>
                    <a:gd name="connsiteX5" fmla="*/ 4645570 w 4645573"/>
                    <a:gd name="connsiteY5" fmla="*/ 1598533 h 4267252"/>
                    <a:gd name="connsiteX6" fmla="*/ 4571751 w 4645573"/>
                    <a:gd name="connsiteY6" fmla="*/ 1524048 h 4267252"/>
                    <a:gd name="connsiteX7" fmla="*/ 1902179 w 4645573"/>
                    <a:gd name="connsiteY7" fmla="*/ 2577513 h 4267252"/>
                    <a:gd name="connsiteX8" fmla="*/ 2322136 w 4645573"/>
                    <a:gd name="connsiteY8" fmla="*/ 2096310 h 4267252"/>
                    <a:gd name="connsiteX9" fmla="*/ 2896113 w 4645573"/>
                    <a:gd name="connsiteY9" fmla="*/ 1665970 h 4267252"/>
                    <a:gd name="connsiteX10" fmla="*/ 1974760 w 4645573"/>
                    <a:gd name="connsiteY10" fmla="*/ 25575 h 4267252"/>
                    <a:gd name="connsiteX11" fmla="*/ 1830551 w 4645573"/>
                    <a:gd name="connsiteY11" fmla="*/ 25575 h 4267252"/>
                    <a:gd name="connsiteX12" fmla="*/ 909102 w 4645573"/>
                    <a:gd name="connsiteY12" fmla="*/ 1664541 h 4267252"/>
                    <a:gd name="connsiteX13" fmla="*/ 1473173 w 4645573"/>
                    <a:gd name="connsiteY13" fmla="*/ 2087356 h 4267252"/>
                    <a:gd name="connsiteX14" fmla="*/ 1902179 w 4645573"/>
                    <a:gd name="connsiteY14" fmla="*/ 2577513 h 4267252"/>
                    <a:gd name="connsiteX0" fmla="*/ 4630284 w 4704106"/>
                    <a:gd name="connsiteY0" fmla="*/ 1524048 h 4267252"/>
                    <a:gd name="connsiteX1" fmla="*/ 63237 w 4704106"/>
                    <a:gd name="connsiteY1" fmla="*/ 3496866 h 4267252"/>
                    <a:gd name="connsiteX2" fmla="*/ 1960902 w 4704106"/>
                    <a:gd name="connsiteY2" fmla="*/ 4267248 h 4267252"/>
                    <a:gd name="connsiteX3" fmla="*/ 3858568 w 4704106"/>
                    <a:gd name="connsiteY3" fmla="*/ 3496866 h 4267252"/>
                    <a:gd name="connsiteX4" fmla="*/ 4704103 w 4704106"/>
                    <a:gd name="connsiteY4" fmla="*/ 1598533 h 4267252"/>
                    <a:gd name="connsiteX5" fmla="*/ 4630284 w 4704106"/>
                    <a:gd name="connsiteY5" fmla="*/ 1524048 h 4267252"/>
                    <a:gd name="connsiteX6" fmla="*/ 1960712 w 4704106"/>
                    <a:gd name="connsiteY6" fmla="*/ 2577513 h 4267252"/>
                    <a:gd name="connsiteX7" fmla="*/ 2380669 w 4704106"/>
                    <a:gd name="connsiteY7" fmla="*/ 2096310 h 4267252"/>
                    <a:gd name="connsiteX8" fmla="*/ 2954646 w 4704106"/>
                    <a:gd name="connsiteY8" fmla="*/ 1665970 h 4267252"/>
                    <a:gd name="connsiteX9" fmla="*/ 2033293 w 4704106"/>
                    <a:gd name="connsiteY9" fmla="*/ 25575 h 4267252"/>
                    <a:gd name="connsiteX10" fmla="*/ 1889084 w 4704106"/>
                    <a:gd name="connsiteY10" fmla="*/ 25575 h 4267252"/>
                    <a:gd name="connsiteX11" fmla="*/ 967635 w 4704106"/>
                    <a:gd name="connsiteY11" fmla="*/ 1664541 h 4267252"/>
                    <a:gd name="connsiteX12" fmla="*/ 1531706 w 4704106"/>
                    <a:gd name="connsiteY12" fmla="*/ 2087356 h 4267252"/>
                    <a:gd name="connsiteX13" fmla="*/ 1960712 w 4704106"/>
                    <a:gd name="connsiteY13" fmla="*/ 2577513 h 4267252"/>
                    <a:gd name="connsiteX0" fmla="*/ 4570426 w 4644248"/>
                    <a:gd name="connsiteY0" fmla="*/ 1524048 h 4267252"/>
                    <a:gd name="connsiteX1" fmla="*/ 1928565 w 4644248"/>
                    <a:gd name="connsiteY1" fmla="*/ 3245873 h 4267252"/>
                    <a:gd name="connsiteX2" fmla="*/ 3379 w 4644248"/>
                    <a:gd name="connsiteY2" fmla="*/ 3496866 h 4267252"/>
                    <a:gd name="connsiteX3" fmla="*/ 1901044 w 4644248"/>
                    <a:gd name="connsiteY3" fmla="*/ 4267248 h 4267252"/>
                    <a:gd name="connsiteX4" fmla="*/ 3798710 w 4644248"/>
                    <a:gd name="connsiteY4" fmla="*/ 3496866 h 4267252"/>
                    <a:gd name="connsiteX5" fmla="*/ 4644245 w 4644248"/>
                    <a:gd name="connsiteY5" fmla="*/ 1598533 h 4267252"/>
                    <a:gd name="connsiteX6" fmla="*/ 4570426 w 4644248"/>
                    <a:gd name="connsiteY6" fmla="*/ 1524048 h 4267252"/>
                    <a:gd name="connsiteX7" fmla="*/ 1900854 w 4644248"/>
                    <a:gd name="connsiteY7" fmla="*/ 2577513 h 4267252"/>
                    <a:gd name="connsiteX8" fmla="*/ 2320811 w 4644248"/>
                    <a:gd name="connsiteY8" fmla="*/ 2096310 h 4267252"/>
                    <a:gd name="connsiteX9" fmla="*/ 2894788 w 4644248"/>
                    <a:gd name="connsiteY9" fmla="*/ 1665970 h 4267252"/>
                    <a:gd name="connsiteX10" fmla="*/ 1973435 w 4644248"/>
                    <a:gd name="connsiteY10" fmla="*/ 25575 h 4267252"/>
                    <a:gd name="connsiteX11" fmla="*/ 1829226 w 4644248"/>
                    <a:gd name="connsiteY11" fmla="*/ 25575 h 4267252"/>
                    <a:gd name="connsiteX12" fmla="*/ 907777 w 4644248"/>
                    <a:gd name="connsiteY12" fmla="*/ 1664541 h 4267252"/>
                    <a:gd name="connsiteX13" fmla="*/ 1471848 w 4644248"/>
                    <a:gd name="connsiteY13" fmla="*/ 2087356 h 4267252"/>
                    <a:gd name="connsiteX14" fmla="*/ 1900854 w 4644248"/>
                    <a:gd name="connsiteY14" fmla="*/ 2577513 h 4267252"/>
                    <a:gd name="connsiteX0" fmla="*/ 4644276 w 4644276"/>
                    <a:gd name="connsiteY0" fmla="*/ 1598533 h 4267252"/>
                    <a:gd name="connsiteX1" fmla="*/ 1928596 w 4644276"/>
                    <a:gd name="connsiteY1" fmla="*/ 3245873 h 4267252"/>
                    <a:gd name="connsiteX2" fmla="*/ 3410 w 4644276"/>
                    <a:gd name="connsiteY2" fmla="*/ 3496866 h 4267252"/>
                    <a:gd name="connsiteX3" fmla="*/ 1901075 w 4644276"/>
                    <a:gd name="connsiteY3" fmla="*/ 4267248 h 4267252"/>
                    <a:gd name="connsiteX4" fmla="*/ 3798741 w 4644276"/>
                    <a:gd name="connsiteY4" fmla="*/ 3496866 h 4267252"/>
                    <a:gd name="connsiteX5" fmla="*/ 4644276 w 4644276"/>
                    <a:gd name="connsiteY5" fmla="*/ 1598533 h 4267252"/>
                    <a:gd name="connsiteX6" fmla="*/ 1900885 w 4644276"/>
                    <a:gd name="connsiteY6" fmla="*/ 2577513 h 4267252"/>
                    <a:gd name="connsiteX7" fmla="*/ 2320842 w 4644276"/>
                    <a:gd name="connsiteY7" fmla="*/ 2096310 h 4267252"/>
                    <a:gd name="connsiteX8" fmla="*/ 2894819 w 4644276"/>
                    <a:gd name="connsiteY8" fmla="*/ 1665970 h 4267252"/>
                    <a:gd name="connsiteX9" fmla="*/ 1973466 w 4644276"/>
                    <a:gd name="connsiteY9" fmla="*/ 25575 h 4267252"/>
                    <a:gd name="connsiteX10" fmla="*/ 1829257 w 4644276"/>
                    <a:gd name="connsiteY10" fmla="*/ 25575 h 4267252"/>
                    <a:gd name="connsiteX11" fmla="*/ 907808 w 4644276"/>
                    <a:gd name="connsiteY11" fmla="*/ 1664541 h 4267252"/>
                    <a:gd name="connsiteX12" fmla="*/ 1471879 w 4644276"/>
                    <a:gd name="connsiteY12" fmla="*/ 2087356 h 4267252"/>
                    <a:gd name="connsiteX13" fmla="*/ 1900885 w 4644276"/>
                    <a:gd name="connsiteY13" fmla="*/ 2577513 h 4267252"/>
                    <a:gd name="connsiteX0" fmla="*/ 3798410 w 3798422"/>
                    <a:gd name="connsiteY0" fmla="*/ 3496866 h 4267252"/>
                    <a:gd name="connsiteX1" fmla="*/ 1928265 w 3798422"/>
                    <a:gd name="connsiteY1" fmla="*/ 3245873 h 4267252"/>
                    <a:gd name="connsiteX2" fmla="*/ 3079 w 3798422"/>
                    <a:gd name="connsiteY2" fmla="*/ 3496866 h 4267252"/>
                    <a:gd name="connsiteX3" fmla="*/ 1900744 w 3798422"/>
                    <a:gd name="connsiteY3" fmla="*/ 4267248 h 4267252"/>
                    <a:gd name="connsiteX4" fmla="*/ 3798410 w 3798422"/>
                    <a:gd name="connsiteY4" fmla="*/ 3496866 h 4267252"/>
                    <a:gd name="connsiteX5" fmla="*/ 1900554 w 3798422"/>
                    <a:gd name="connsiteY5" fmla="*/ 2577513 h 4267252"/>
                    <a:gd name="connsiteX6" fmla="*/ 2320511 w 3798422"/>
                    <a:gd name="connsiteY6" fmla="*/ 2096310 h 4267252"/>
                    <a:gd name="connsiteX7" fmla="*/ 2894488 w 3798422"/>
                    <a:gd name="connsiteY7" fmla="*/ 1665970 h 4267252"/>
                    <a:gd name="connsiteX8" fmla="*/ 1973135 w 3798422"/>
                    <a:gd name="connsiteY8" fmla="*/ 25575 h 4267252"/>
                    <a:gd name="connsiteX9" fmla="*/ 1828926 w 3798422"/>
                    <a:gd name="connsiteY9" fmla="*/ 25575 h 4267252"/>
                    <a:gd name="connsiteX10" fmla="*/ 907477 w 3798422"/>
                    <a:gd name="connsiteY10" fmla="*/ 1664541 h 4267252"/>
                    <a:gd name="connsiteX11" fmla="*/ 1471548 w 3798422"/>
                    <a:gd name="connsiteY11" fmla="*/ 2087356 h 4267252"/>
                    <a:gd name="connsiteX12" fmla="*/ 1900554 w 3798422"/>
                    <a:gd name="connsiteY12" fmla="*/ 2577513 h 4267252"/>
                    <a:gd name="connsiteX0" fmla="*/ 1900190 w 2893934"/>
                    <a:gd name="connsiteY0" fmla="*/ 4267248 h 4269465"/>
                    <a:gd name="connsiteX1" fmla="*/ 1927711 w 2893934"/>
                    <a:gd name="connsiteY1" fmla="*/ 3245873 h 4269465"/>
                    <a:gd name="connsiteX2" fmla="*/ 2525 w 2893934"/>
                    <a:gd name="connsiteY2" fmla="*/ 3496866 h 4269465"/>
                    <a:gd name="connsiteX3" fmla="*/ 1900190 w 2893934"/>
                    <a:gd name="connsiteY3" fmla="*/ 4267248 h 4269465"/>
                    <a:gd name="connsiteX4" fmla="*/ 1900000 w 2893934"/>
                    <a:gd name="connsiteY4" fmla="*/ 2577513 h 4269465"/>
                    <a:gd name="connsiteX5" fmla="*/ 2319957 w 2893934"/>
                    <a:gd name="connsiteY5" fmla="*/ 2096310 h 4269465"/>
                    <a:gd name="connsiteX6" fmla="*/ 2893934 w 2893934"/>
                    <a:gd name="connsiteY6" fmla="*/ 1665970 h 4269465"/>
                    <a:gd name="connsiteX7" fmla="*/ 1972581 w 2893934"/>
                    <a:gd name="connsiteY7" fmla="*/ 25575 h 4269465"/>
                    <a:gd name="connsiteX8" fmla="*/ 1828372 w 2893934"/>
                    <a:gd name="connsiteY8" fmla="*/ 25575 h 4269465"/>
                    <a:gd name="connsiteX9" fmla="*/ 906923 w 2893934"/>
                    <a:gd name="connsiteY9" fmla="*/ 1664541 h 4269465"/>
                    <a:gd name="connsiteX10" fmla="*/ 1470994 w 2893934"/>
                    <a:gd name="connsiteY10" fmla="*/ 2087356 h 4269465"/>
                    <a:gd name="connsiteX11" fmla="*/ 1900000 w 2893934"/>
                    <a:gd name="connsiteY11" fmla="*/ 2577513 h 4269465"/>
                    <a:gd name="connsiteX0" fmla="*/ 0 w 2891409"/>
                    <a:gd name="connsiteY0" fmla="*/ 3496866 h 3496866"/>
                    <a:gd name="connsiteX1" fmla="*/ 1925186 w 2891409"/>
                    <a:gd name="connsiteY1" fmla="*/ 3245873 h 3496866"/>
                    <a:gd name="connsiteX2" fmla="*/ 0 w 2891409"/>
                    <a:gd name="connsiteY2" fmla="*/ 3496866 h 3496866"/>
                    <a:gd name="connsiteX3" fmla="*/ 1897475 w 2891409"/>
                    <a:gd name="connsiteY3" fmla="*/ 2577513 h 3496866"/>
                    <a:gd name="connsiteX4" fmla="*/ 2317432 w 2891409"/>
                    <a:gd name="connsiteY4" fmla="*/ 2096310 h 3496866"/>
                    <a:gd name="connsiteX5" fmla="*/ 2891409 w 2891409"/>
                    <a:gd name="connsiteY5" fmla="*/ 1665970 h 3496866"/>
                    <a:gd name="connsiteX6" fmla="*/ 1970056 w 2891409"/>
                    <a:gd name="connsiteY6" fmla="*/ 25575 h 3496866"/>
                    <a:gd name="connsiteX7" fmla="*/ 1825847 w 2891409"/>
                    <a:gd name="connsiteY7" fmla="*/ 25575 h 3496866"/>
                    <a:gd name="connsiteX8" fmla="*/ 904398 w 2891409"/>
                    <a:gd name="connsiteY8" fmla="*/ 1664541 h 3496866"/>
                    <a:gd name="connsiteX9" fmla="*/ 1468469 w 2891409"/>
                    <a:gd name="connsiteY9" fmla="*/ 2087356 h 3496866"/>
                    <a:gd name="connsiteX10" fmla="*/ 1897475 w 2891409"/>
                    <a:gd name="connsiteY10" fmla="*/ 2577513 h 3496866"/>
                    <a:gd name="connsiteX0" fmla="*/ 993077 w 1987011"/>
                    <a:gd name="connsiteY0" fmla="*/ 2577513 h 2577513"/>
                    <a:gd name="connsiteX1" fmla="*/ 1413034 w 1987011"/>
                    <a:gd name="connsiteY1" fmla="*/ 2096310 h 2577513"/>
                    <a:gd name="connsiteX2" fmla="*/ 1987011 w 1987011"/>
                    <a:gd name="connsiteY2" fmla="*/ 1665970 h 2577513"/>
                    <a:gd name="connsiteX3" fmla="*/ 1065658 w 1987011"/>
                    <a:gd name="connsiteY3" fmla="*/ 25575 h 2577513"/>
                    <a:gd name="connsiteX4" fmla="*/ 921449 w 1987011"/>
                    <a:gd name="connsiteY4" fmla="*/ 25575 h 2577513"/>
                    <a:gd name="connsiteX5" fmla="*/ 0 w 1987011"/>
                    <a:gd name="connsiteY5" fmla="*/ 1664541 h 2577513"/>
                    <a:gd name="connsiteX6" fmla="*/ 564071 w 1987011"/>
                    <a:gd name="connsiteY6" fmla="*/ 2087356 h 2577513"/>
                    <a:gd name="connsiteX7" fmla="*/ 993077 w 1987011"/>
                    <a:gd name="connsiteY7" fmla="*/ 2577513 h 257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7011" h="2577513">
                      <a:moveTo>
                        <a:pt x="993077" y="2577513"/>
                      </a:moveTo>
                      <a:cubicBezTo>
                        <a:pt x="1115187" y="2397966"/>
                        <a:pt x="1255967" y="2236708"/>
                        <a:pt x="1413034" y="2096310"/>
                      </a:cubicBezTo>
                      <a:cubicBezTo>
                        <a:pt x="1594867" y="1919049"/>
                        <a:pt x="1790034" y="1779127"/>
                        <a:pt x="1987011" y="1665970"/>
                      </a:cubicBezTo>
                      <a:cubicBezTo>
                        <a:pt x="1830420" y="994458"/>
                        <a:pt x="1494378" y="398669"/>
                        <a:pt x="1065658" y="25575"/>
                      </a:cubicBezTo>
                      <a:cubicBezTo>
                        <a:pt x="1026510" y="-8525"/>
                        <a:pt x="960692" y="-8525"/>
                        <a:pt x="921449" y="25575"/>
                      </a:cubicBezTo>
                      <a:cubicBezTo>
                        <a:pt x="492919" y="398383"/>
                        <a:pt x="156877" y="993600"/>
                        <a:pt x="0" y="1664541"/>
                      </a:cubicBezTo>
                      <a:cubicBezTo>
                        <a:pt x="194025" y="1775984"/>
                        <a:pt x="385763" y="1913525"/>
                        <a:pt x="564071" y="2087356"/>
                      </a:cubicBezTo>
                      <a:cubicBezTo>
                        <a:pt x="726377" y="2232784"/>
                        <a:pt x="870433" y="2397376"/>
                        <a:pt x="993077" y="2577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733911-CFBE-4563-8E49-66A4BE88959F}"/>
                </a:ext>
              </a:extLst>
            </p:cNvPr>
            <p:cNvSpPr txBox="1"/>
            <p:nvPr/>
          </p:nvSpPr>
          <p:spPr>
            <a:xfrm>
              <a:off x="4520634" y="4244440"/>
              <a:ext cx="589886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r>
                <a:rPr lang="en-US" sz="11500" b="1" spc="-3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-</a:t>
              </a:r>
              <a:r>
                <a:rPr lang="en-US" sz="115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962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213AFA-BAEB-4B46-B6A9-E1A8805A5D7C}"/>
              </a:ext>
            </a:extLst>
          </p:cNvPr>
          <p:cNvSpPr/>
          <p:nvPr/>
        </p:nvSpPr>
        <p:spPr>
          <a:xfrm>
            <a:off x="0" y="-32558"/>
            <a:ext cx="12192000" cy="3696389"/>
          </a:xfrm>
          <a:prstGeom prst="rect">
            <a:avLst/>
          </a:prstGeom>
          <a:solidFill>
            <a:srgbClr val="192E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35734-66E6-4F97-9292-6808294D72C0}"/>
              </a:ext>
            </a:extLst>
          </p:cNvPr>
          <p:cNvGrpSpPr/>
          <p:nvPr/>
        </p:nvGrpSpPr>
        <p:grpSpPr>
          <a:xfrm>
            <a:off x="2774208" y="916778"/>
            <a:ext cx="7599001" cy="1862048"/>
            <a:chOff x="2774208" y="916778"/>
            <a:chExt cx="7599001" cy="18620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5F7599-1A48-4034-AF03-3D89EB5EE1D8}"/>
                </a:ext>
              </a:extLst>
            </p:cNvPr>
            <p:cNvGrpSpPr/>
            <p:nvPr/>
          </p:nvGrpSpPr>
          <p:grpSpPr>
            <a:xfrm>
              <a:off x="2774208" y="1084786"/>
              <a:ext cx="1526033" cy="1526033"/>
              <a:chOff x="3819111" y="3744900"/>
              <a:chExt cx="1103307" cy="110330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354377-5BE5-4B4D-BF2F-0BE3A74B96BF}"/>
                  </a:ext>
                </a:extLst>
              </p:cNvPr>
              <p:cNvSpPr/>
              <p:nvPr/>
            </p:nvSpPr>
            <p:spPr>
              <a:xfrm>
                <a:off x="3819111" y="3744900"/>
                <a:ext cx="1103307" cy="1103307"/>
              </a:xfrm>
              <a:prstGeom prst="ellipse">
                <a:avLst/>
              </a:prstGeom>
              <a:solidFill>
                <a:srgbClr val="06BAB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5E13F03-ADA8-4747-9DA0-0D8EFBF485DD}"/>
                  </a:ext>
                </a:extLst>
              </p:cNvPr>
              <p:cNvGrpSpPr/>
              <p:nvPr/>
            </p:nvGrpSpPr>
            <p:grpSpPr>
              <a:xfrm>
                <a:off x="4042471" y="3935321"/>
                <a:ext cx="674875" cy="722464"/>
                <a:chOff x="3280636" y="3898340"/>
                <a:chExt cx="577608" cy="618339"/>
              </a:xfrm>
              <a:effectLst/>
            </p:grpSpPr>
            <p:sp>
              <p:nvSpPr>
                <p:cNvPr id="21" name="Graphic 9">
                  <a:extLst>
                    <a:ext uri="{FF2B5EF4-FFF2-40B4-BE49-F238E27FC236}">
                      <a16:creationId xmlns:a16="http://schemas.microsoft.com/office/drawing/2014/main" id="{836CD628-5545-47BD-90DE-0042951557D5}"/>
                    </a:ext>
                  </a:extLst>
                </p:cNvPr>
                <p:cNvSpPr/>
                <p:nvPr/>
              </p:nvSpPr>
              <p:spPr>
                <a:xfrm>
                  <a:off x="3280636" y="4080174"/>
                  <a:ext cx="327378" cy="436505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609600 w 4267200"/>
                    <a:gd name="connsiteY0" fmla="*/ 609600 h 4267200"/>
                    <a:gd name="connsiteX1" fmla="*/ 0 w 4267200"/>
                    <a:gd name="connsiteY1" fmla="*/ 609600 h 4267200"/>
                    <a:gd name="connsiteX2" fmla="*/ 2133600 w 4267200"/>
                    <a:gd name="connsiteY2" fmla="*/ 2743200 h 4267200"/>
                    <a:gd name="connsiteX3" fmla="*/ 2133600 w 4267200"/>
                    <a:gd name="connsiteY3" fmla="*/ 4114800 h 4267200"/>
                    <a:gd name="connsiteX4" fmla="*/ 2286000 w 4267200"/>
                    <a:gd name="connsiteY4" fmla="*/ 4267200 h 4267200"/>
                    <a:gd name="connsiteX5" fmla="*/ 2590800 w 4267200"/>
                    <a:gd name="connsiteY5" fmla="*/ 4267200 h 4267200"/>
                    <a:gd name="connsiteX6" fmla="*/ 2743200 w 4267200"/>
                    <a:gd name="connsiteY6" fmla="*/ 4114800 h 4267200"/>
                    <a:gd name="connsiteX7" fmla="*/ 2743200 w 4267200"/>
                    <a:gd name="connsiteY7" fmla="*/ 2743200 h 4267200"/>
                    <a:gd name="connsiteX8" fmla="*/ 609600 w 4267200"/>
                    <a:gd name="connsiteY8" fmla="*/ 609600 h 4267200"/>
                    <a:gd name="connsiteX9" fmla="*/ 4267200 w 4267200"/>
                    <a:gd name="connsiteY9" fmla="*/ 0 h 4267200"/>
                    <a:gd name="connsiteX10" fmla="*/ 2403158 w 4267200"/>
                    <a:gd name="connsiteY10" fmla="*/ 1097280 h 4267200"/>
                    <a:gd name="connsiteX11" fmla="*/ 2965133 w 4267200"/>
                    <a:gd name="connsiteY11" fmla="*/ 2122170 h 4267200"/>
                    <a:gd name="connsiteX12" fmla="*/ 2928474 w 4267200"/>
                    <a:gd name="connsiteY12" fmla="*/ 597783 h 4267200"/>
                    <a:gd name="connsiteX13" fmla="*/ 4267200 w 4267200"/>
                    <a:gd name="connsiteY13" fmla="*/ 0 h 4267200"/>
                    <a:gd name="connsiteX0" fmla="*/ 609600 w 3432907"/>
                    <a:gd name="connsiteY0" fmla="*/ 11817 h 3669417"/>
                    <a:gd name="connsiteX1" fmla="*/ 0 w 3432907"/>
                    <a:gd name="connsiteY1" fmla="*/ 11817 h 3669417"/>
                    <a:gd name="connsiteX2" fmla="*/ 2133600 w 3432907"/>
                    <a:gd name="connsiteY2" fmla="*/ 2145417 h 3669417"/>
                    <a:gd name="connsiteX3" fmla="*/ 2133600 w 3432907"/>
                    <a:gd name="connsiteY3" fmla="*/ 3517017 h 3669417"/>
                    <a:gd name="connsiteX4" fmla="*/ 2286000 w 3432907"/>
                    <a:gd name="connsiteY4" fmla="*/ 3669417 h 3669417"/>
                    <a:gd name="connsiteX5" fmla="*/ 2590800 w 3432907"/>
                    <a:gd name="connsiteY5" fmla="*/ 3669417 h 3669417"/>
                    <a:gd name="connsiteX6" fmla="*/ 2743200 w 3432907"/>
                    <a:gd name="connsiteY6" fmla="*/ 3517017 h 3669417"/>
                    <a:gd name="connsiteX7" fmla="*/ 2743200 w 3432907"/>
                    <a:gd name="connsiteY7" fmla="*/ 2145417 h 3669417"/>
                    <a:gd name="connsiteX8" fmla="*/ 609600 w 3432907"/>
                    <a:gd name="connsiteY8" fmla="*/ 11817 h 3669417"/>
                    <a:gd name="connsiteX9" fmla="*/ 2794885 w 3432907"/>
                    <a:gd name="connsiteY9" fmla="*/ 22140 h 3669417"/>
                    <a:gd name="connsiteX10" fmla="*/ 2403158 w 3432907"/>
                    <a:gd name="connsiteY10" fmla="*/ 499497 h 3669417"/>
                    <a:gd name="connsiteX11" fmla="*/ 2965133 w 3432907"/>
                    <a:gd name="connsiteY11" fmla="*/ 1524387 h 3669417"/>
                    <a:gd name="connsiteX12" fmla="*/ 2928474 w 3432907"/>
                    <a:gd name="connsiteY12" fmla="*/ 0 h 3669417"/>
                    <a:gd name="connsiteX13" fmla="*/ 2794885 w 3432907"/>
                    <a:gd name="connsiteY13" fmla="*/ 22140 h 3669417"/>
                    <a:gd name="connsiteX0" fmla="*/ 609600 w 2981745"/>
                    <a:gd name="connsiteY0" fmla="*/ 11495 h 3669095"/>
                    <a:gd name="connsiteX1" fmla="*/ 0 w 2981745"/>
                    <a:gd name="connsiteY1" fmla="*/ 11495 h 3669095"/>
                    <a:gd name="connsiteX2" fmla="*/ 2133600 w 2981745"/>
                    <a:gd name="connsiteY2" fmla="*/ 2145095 h 3669095"/>
                    <a:gd name="connsiteX3" fmla="*/ 2133600 w 2981745"/>
                    <a:gd name="connsiteY3" fmla="*/ 3516695 h 3669095"/>
                    <a:gd name="connsiteX4" fmla="*/ 2286000 w 2981745"/>
                    <a:gd name="connsiteY4" fmla="*/ 3669095 h 3669095"/>
                    <a:gd name="connsiteX5" fmla="*/ 2590800 w 2981745"/>
                    <a:gd name="connsiteY5" fmla="*/ 3669095 h 3669095"/>
                    <a:gd name="connsiteX6" fmla="*/ 2743200 w 2981745"/>
                    <a:gd name="connsiteY6" fmla="*/ 3516695 h 3669095"/>
                    <a:gd name="connsiteX7" fmla="*/ 2743200 w 2981745"/>
                    <a:gd name="connsiteY7" fmla="*/ 2145095 h 3669095"/>
                    <a:gd name="connsiteX8" fmla="*/ 609600 w 2981745"/>
                    <a:gd name="connsiteY8" fmla="*/ 11495 h 3669095"/>
                    <a:gd name="connsiteX9" fmla="*/ 2794885 w 2981745"/>
                    <a:gd name="connsiteY9" fmla="*/ 21818 h 3669095"/>
                    <a:gd name="connsiteX10" fmla="*/ 2403158 w 2981745"/>
                    <a:gd name="connsiteY10" fmla="*/ 499175 h 3669095"/>
                    <a:gd name="connsiteX11" fmla="*/ 2965133 w 2981745"/>
                    <a:gd name="connsiteY11" fmla="*/ 1524065 h 3669095"/>
                    <a:gd name="connsiteX12" fmla="*/ 2794885 w 2981745"/>
                    <a:gd name="connsiteY12" fmla="*/ 21818 h 3669095"/>
                    <a:gd name="connsiteX0" fmla="*/ 609600 w 2965133"/>
                    <a:gd name="connsiteY0" fmla="*/ 0 h 3657600"/>
                    <a:gd name="connsiteX1" fmla="*/ 0 w 2965133"/>
                    <a:gd name="connsiteY1" fmla="*/ 0 h 3657600"/>
                    <a:gd name="connsiteX2" fmla="*/ 2133600 w 2965133"/>
                    <a:gd name="connsiteY2" fmla="*/ 2133600 h 3657600"/>
                    <a:gd name="connsiteX3" fmla="*/ 2133600 w 2965133"/>
                    <a:gd name="connsiteY3" fmla="*/ 3505200 h 3657600"/>
                    <a:gd name="connsiteX4" fmla="*/ 2286000 w 2965133"/>
                    <a:gd name="connsiteY4" fmla="*/ 3657600 h 3657600"/>
                    <a:gd name="connsiteX5" fmla="*/ 2590800 w 2965133"/>
                    <a:gd name="connsiteY5" fmla="*/ 3657600 h 3657600"/>
                    <a:gd name="connsiteX6" fmla="*/ 2743200 w 2965133"/>
                    <a:gd name="connsiteY6" fmla="*/ 3505200 h 3657600"/>
                    <a:gd name="connsiteX7" fmla="*/ 2743200 w 2965133"/>
                    <a:gd name="connsiteY7" fmla="*/ 2133600 h 3657600"/>
                    <a:gd name="connsiteX8" fmla="*/ 609600 w 2965133"/>
                    <a:gd name="connsiteY8" fmla="*/ 0 h 3657600"/>
                    <a:gd name="connsiteX9" fmla="*/ 2965133 w 2965133"/>
                    <a:gd name="connsiteY9" fmla="*/ 1512570 h 3657600"/>
                    <a:gd name="connsiteX10" fmla="*/ 2403158 w 2965133"/>
                    <a:gd name="connsiteY10" fmla="*/ 487680 h 3657600"/>
                    <a:gd name="connsiteX11" fmla="*/ 2965133 w 2965133"/>
                    <a:gd name="connsiteY11" fmla="*/ 1512570 h 3657600"/>
                    <a:gd name="connsiteX0" fmla="*/ 609600 w 2743200"/>
                    <a:gd name="connsiteY0" fmla="*/ 0 h 3657600"/>
                    <a:gd name="connsiteX1" fmla="*/ 0 w 2743200"/>
                    <a:gd name="connsiteY1" fmla="*/ 0 h 3657600"/>
                    <a:gd name="connsiteX2" fmla="*/ 2133600 w 2743200"/>
                    <a:gd name="connsiteY2" fmla="*/ 2133600 h 3657600"/>
                    <a:gd name="connsiteX3" fmla="*/ 2133600 w 2743200"/>
                    <a:gd name="connsiteY3" fmla="*/ 3505200 h 3657600"/>
                    <a:gd name="connsiteX4" fmla="*/ 2286000 w 2743200"/>
                    <a:gd name="connsiteY4" fmla="*/ 3657600 h 3657600"/>
                    <a:gd name="connsiteX5" fmla="*/ 2590800 w 2743200"/>
                    <a:gd name="connsiteY5" fmla="*/ 3657600 h 3657600"/>
                    <a:gd name="connsiteX6" fmla="*/ 2743200 w 2743200"/>
                    <a:gd name="connsiteY6" fmla="*/ 3505200 h 3657600"/>
                    <a:gd name="connsiteX7" fmla="*/ 2743200 w 2743200"/>
                    <a:gd name="connsiteY7" fmla="*/ 2133600 h 3657600"/>
                    <a:gd name="connsiteX8" fmla="*/ 609600 w 2743200"/>
                    <a:gd name="connsiteY8" fmla="*/ 0 h 365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200" h="3657600">
                      <a:moveTo>
                        <a:pt x="609600" y="0"/>
                      </a:moveTo>
                      <a:lnTo>
                        <a:pt x="0" y="0"/>
                      </a:lnTo>
                      <a:cubicBezTo>
                        <a:pt x="0" y="1178243"/>
                        <a:pt x="955358" y="2133600"/>
                        <a:pt x="2133600" y="2133600"/>
                      </a:cubicBezTo>
                      <a:lnTo>
                        <a:pt x="2133600" y="3505200"/>
                      </a:lnTo>
                      <a:cubicBezTo>
                        <a:pt x="2133600" y="3589020"/>
                        <a:pt x="2202180" y="3657600"/>
                        <a:pt x="2286000" y="3657600"/>
                      </a:cubicBezTo>
                      <a:lnTo>
                        <a:pt x="2590800" y="3657600"/>
                      </a:lnTo>
                      <a:cubicBezTo>
                        <a:pt x="2674620" y="3657600"/>
                        <a:pt x="2743200" y="3589020"/>
                        <a:pt x="2743200" y="3505200"/>
                      </a:cubicBezTo>
                      <a:lnTo>
                        <a:pt x="2743200" y="2133600"/>
                      </a:lnTo>
                      <a:cubicBezTo>
                        <a:pt x="2743200" y="955358"/>
                        <a:pt x="1787843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Graphic 21">
                  <a:extLst>
                    <a:ext uri="{FF2B5EF4-FFF2-40B4-BE49-F238E27FC236}">
                      <a16:creationId xmlns:a16="http://schemas.microsoft.com/office/drawing/2014/main" id="{6E56498E-D1CD-470A-AA6A-954E99203A6B}"/>
                    </a:ext>
                  </a:extLst>
                </p:cNvPr>
                <p:cNvSpPr/>
                <p:nvPr/>
              </p:nvSpPr>
              <p:spPr>
                <a:xfrm>
                  <a:off x="3570390" y="4016229"/>
                  <a:ext cx="287854" cy="246954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0 w 4267200"/>
                    <a:gd name="connsiteY0" fmla="*/ 609600 h 4267200"/>
                    <a:gd name="connsiteX1" fmla="*/ 1524000 w 4267200"/>
                    <a:gd name="connsiteY1" fmla="*/ 2743200 h 4267200"/>
                    <a:gd name="connsiteX2" fmla="*/ 1524000 w 4267200"/>
                    <a:gd name="connsiteY2" fmla="*/ 4114800 h 4267200"/>
                    <a:gd name="connsiteX3" fmla="*/ 1676400 w 4267200"/>
                    <a:gd name="connsiteY3" fmla="*/ 4267200 h 4267200"/>
                    <a:gd name="connsiteX4" fmla="*/ 1981200 w 4267200"/>
                    <a:gd name="connsiteY4" fmla="*/ 4267200 h 4267200"/>
                    <a:gd name="connsiteX5" fmla="*/ 2133600 w 4267200"/>
                    <a:gd name="connsiteY5" fmla="*/ 4114800 h 4267200"/>
                    <a:gd name="connsiteX6" fmla="*/ 2133600 w 4267200"/>
                    <a:gd name="connsiteY6" fmla="*/ 2743200 h 4267200"/>
                    <a:gd name="connsiteX7" fmla="*/ 0 w 4267200"/>
                    <a:gd name="connsiteY7" fmla="*/ 609600 h 4267200"/>
                    <a:gd name="connsiteX8" fmla="*/ 3657600 w 4267200"/>
                    <a:gd name="connsiteY8" fmla="*/ 0 h 4267200"/>
                    <a:gd name="connsiteX9" fmla="*/ 1793558 w 4267200"/>
                    <a:gd name="connsiteY9" fmla="*/ 1097280 h 4267200"/>
                    <a:gd name="connsiteX10" fmla="*/ 2355533 w 4267200"/>
                    <a:gd name="connsiteY10" fmla="*/ 2122170 h 4267200"/>
                    <a:gd name="connsiteX11" fmla="*/ 4267200 w 4267200"/>
                    <a:gd name="connsiteY11" fmla="*/ 0 h 4267200"/>
                    <a:gd name="connsiteX12" fmla="*/ 3657600 w 4267200"/>
                    <a:gd name="connsiteY12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2743200 h 4267200"/>
                    <a:gd name="connsiteX2" fmla="*/ 0 w 2743200"/>
                    <a:gd name="connsiteY2" fmla="*/ 4114800 h 4267200"/>
                    <a:gd name="connsiteX3" fmla="*/ 152400 w 2743200"/>
                    <a:gd name="connsiteY3" fmla="*/ 4267200 h 4267200"/>
                    <a:gd name="connsiteX4" fmla="*/ 457200 w 2743200"/>
                    <a:gd name="connsiteY4" fmla="*/ 4267200 h 4267200"/>
                    <a:gd name="connsiteX5" fmla="*/ 609600 w 2743200"/>
                    <a:gd name="connsiteY5" fmla="*/ 4114800 h 4267200"/>
                    <a:gd name="connsiteX6" fmla="*/ 609600 w 2743200"/>
                    <a:gd name="connsiteY6" fmla="*/ 2743200 h 4267200"/>
                    <a:gd name="connsiteX7" fmla="*/ 2133600 w 2743200"/>
                    <a:gd name="connsiteY7" fmla="*/ 0 h 4267200"/>
                    <a:gd name="connsiteX8" fmla="*/ 269558 w 2743200"/>
                    <a:gd name="connsiteY8" fmla="*/ 1097280 h 4267200"/>
                    <a:gd name="connsiteX9" fmla="*/ 831533 w 2743200"/>
                    <a:gd name="connsiteY9" fmla="*/ 2122170 h 4267200"/>
                    <a:gd name="connsiteX10" fmla="*/ 2743200 w 2743200"/>
                    <a:gd name="connsiteY10" fmla="*/ 0 h 4267200"/>
                    <a:gd name="connsiteX11" fmla="*/ 2133600 w 2743200"/>
                    <a:gd name="connsiteY11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4114800 h 4267200"/>
                    <a:gd name="connsiteX2" fmla="*/ 152400 w 2743200"/>
                    <a:gd name="connsiteY2" fmla="*/ 4267200 h 4267200"/>
                    <a:gd name="connsiteX3" fmla="*/ 457200 w 2743200"/>
                    <a:gd name="connsiteY3" fmla="*/ 4267200 h 4267200"/>
                    <a:gd name="connsiteX4" fmla="*/ 609600 w 2743200"/>
                    <a:gd name="connsiteY4" fmla="*/ 4114800 h 4267200"/>
                    <a:gd name="connsiteX5" fmla="*/ 609600 w 2743200"/>
                    <a:gd name="connsiteY5" fmla="*/ 2743200 h 4267200"/>
                    <a:gd name="connsiteX6" fmla="*/ 2133600 w 2743200"/>
                    <a:gd name="connsiteY6" fmla="*/ 0 h 4267200"/>
                    <a:gd name="connsiteX7" fmla="*/ 269558 w 2743200"/>
                    <a:gd name="connsiteY7" fmla="*/ 1097280 h 4267200"/>
                    <a:gd name="connsiteX8" fmla="*/ 831533 w 2743200"/>
                    <a:gd name="connsiteY8" fmla="*/ 2122170 h 4267200"/>
                    <a:gd name="connsiteX9" fmla="*/ 2743200 w 2743200"/>
                    <a:gd name="connsiteY9" fmla="*/ 0 h 4267200"/>
                    <a:gd name="connsiteX10" fmla="*/ 2133600 w 2743200"/>
                    <a:gd name="connsiteY10" fmla="*/ 0 h 4267200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4114800 h 4287269"/>
                    <a:gd name="connsiteX4" fmla="*/ 610812 w 2744412"/>
                    <a:gd name="connsiteY4" fmla="*/ 2743200 h 4287269"/>
                    <a:gd name="connsiteX5" fmla="*/ 2134812 w 2744412"/>
                    <a:gd name="connsiteY5" fmla="*/ 0 h 4287269"/>
                    <a:gd name="connsiteX6" fmla="*/ 270770 w 2744412"/>
                    <a:gd name="connsiteY6" fmla="*/ 1097280 h 4287269"/>
                    <a:gd name="connsiteX7" fmla="*/ 832745 w 2744412"/>
                    <a:gd name="connsiteY7" fmla="*/ 2122170 h 4287269"/>
                    <a:gd name="connsiteX8" fmla="*/ 2744412 w 2744412"/>
                    <a:gd name="connsiteY8" fmla="*/ 0 h 4287269"/>
                    <a:gd name="connsiteX9" fmla="*/ 2134812 w 2744412"/>
                    <a:gd name="connsiteY9" fmla="*/ 0 h 4287269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2743200 h 4287269"/>
                    <a:gd name="connsiteX4" fmla="*/ 2134812 w 2744412"/>
                    <a:gd name="connsiteY4" fmla="*/ 0 h 4287269"/>
                    <a:gd name="connsiteX5" fmla="*/ 270770 w 2744412"/>
                    <a:gd name="connsiteY5" fmla="*/ 1097280 h 4287269"/>
                    <a:gd name="connsiteX6" fmla="*/ 832745 w 2744412"/>
                    <a:gd name="connsiteY6" fmla="*/ 2122170 h 4287269"/>
                    <a:gd name="connsiteX7" fmla="*/ 2744412 w 2744412"/>
                    <a:gd name="connsiteY7" fmla="*/ 0 h 4287269"/>
                    <a:gd name="connsiteX8" fmla="*/ 2134812 w 2744412"/>
                    <a:gd name="connsiteY8" fmla="*/ 0 h 4287269"/>
                    <a:gd name="connsiteX0" fmla="*/ 458412 w 2744412"/>
                    <a:gd name="connsiteY0" fmla="*/ 4267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2134812 w 2744412"/>
                    <a:gd name="connsiteY3" fmla="*/ 0 h 4287269"/>
                    <a:gd name="connsiteX4" fmla="*/ 270770 w 2744412"/>
                    <a:gd name="connsiteY4" fmla="*/ 1097280 h 4287269"/>
                    <a:gd name="connsiteX5" fmla="*/ 832745 w 2744412"/>
                    <a:gd name="connsiteY5" fmla="*/ 2122170 h 4287269"/>
                    <a:gd name="connsiteX6" fmla="*/ 2744412 w 2744412"/>
                    <a:gd name="connsiteY6" fmla="*/ 0 h 4287269"/>
                    <a:gd name="connsiteX7" fmla="*/ 2134812 w 2744412"/>
                    <a:gd name="connsiteY7" fmla="*/ 0 h 4287269"/>
                    <a:gd name="connsiteX0" fmla="*/ 1864042 w 2473642"/>
                    <a:gd name="connsiteY0" fmla="*/ 0 h 2122170"/>
                    <a:gd name="connsiteX1" fmla="*/ 0 w 2473642"/>
                    <a:gd name="connsiteY1" fmla="*/ 1097280 h 2122170"/>
                    <a:gd name="connsiteX2" fmla="*/ 561975 w 2473642"/>
                    <a:gd name="connsiteY2" fmla="*/ 2122170 h 2122170"/>
                    <a:gd name="connsiteX3" fmla="*/ 2473642 w 2473642"/>
                    <a:gd name="connsiteY3" fmla="*/ 0 h 2122170"/>
                    <a:gd name="connsiteX4" fmla="*/ 1864042 w 2473642"/>
                    <a:gd name="connsiteY4" fmla="*/ 0 h 21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3642" h="2122170">
                      <a:moveTo>
                        <a:pt x="1864042" y="0"/>
                      </a:moveTo>
                      <a:cubicBezTo>
                        <a:pt x="1062037" y="0"/>
                        <a:pt x="364807" y="442913"/>
                        <a:pt x="0" y="1097280"/>
                      </a:cubicBezTo>
                      <a:cubicBezTo>
                        <a:pt x="263842" y="1384935"/>
                        <a:pt x="459105" y="1734503"/>
                        <a:pt x="561975" y="2122170"/>
                      </a:cubicBezTo>
                      <a:cubicBezTo>
                        <a:pt x="1635442" y="2010728"/>
                        <a:pt x="2473642" y="1103948"/>
                        <a:pt x="2473642" y="0"/>
                      </a:cubicBezTo>
                      <a:lnTo>
                        <a:pt x="186404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Graphic 26">
                  <a:extLst>
                    <a:ext uri="{FF2B5EF4-FFF2-40B4-BE49-F238E27FC236}">
                      <a16:creationId xmlns:a16="http://schemas.microsoft.com/office/drawing/2014/main" id="{9B473144-94B5-449D-8135-602FB4130664}"/>
                    </a:ext>
                  </a:extLst>
                </p:cNvPr>
                <p:cNvSpPr/>
                <p:nvPr/>
              </p:nvSpPr>
              <p:spPr>
                <a:xfrm rot="20865032">
                  <a:off x="3433970" y="3898340"/>
                  <a:ext cx="180290" cy="222300"/>
                </a:xfrm>
                <a:custGeom>
                  <a:avLst/>
                  <a:gdLst>
                    <a:gd name="connsiteX0" fmla="*/ 5412585 w 5486406"/>
                    <a:gd name="connsiteY0" fmla="*/ 1524048 h 4267252"/>
                    <a:gd name="connsiteX1" fmla="*/ 3375759 w 5486406"/>
                    <a:gd name="connsiteY1" fmla="*/ 2314623 h 4267252"/>
                    <a:gd name="connsiteX2" fmla="*/ 2743203 w 5486406"/>
                    <a:gd name="connsiteY2" fmla="*/ 3218164 h 4267252"/>
                    <a:gd name="connsiteX3" fmla="*/ 2110648 w 5486406"/>
                    <a:gd name="connsiteY3" fmla="*/ 2314623 h 4267252"/>
                    <a:gd name="connsiteX4" fmla="*/ 73822 w 5486406"/>
                    <a:gd name="connsiteY4" fmla="*/ 1524048 h 4267252"/>
                    <a:gd name="connsiteX5" fmla="*/ 3 w 5486406"/>
                    <a:gd name="connsiteY5" fmla="*/ 1598533 h 4267252"/>
                    <a:gd name="connsiteX6" fmla="*/ 845538 w 5486406"/>
                    <a:gd name="connsiteY6" fmla="*/ 3496866 h 4267252"/>
                    <a:gd name="connsiteX7" fmla="*/ 2743203 w 5486406"/>
                    <a:gd name="connsiteY7" fmla="*/ 4267248 h 4267252"/>
                    <a:gd name="connsiteX8" fmla="*/ 4640869 w 5486406"/>
                    <a:gd name="connsiteY8" fmla="*/ 3496866 h 4267252"/>
                    <a:gd name="connsiteX9" fmla="*/ 5486404 w 5486406"/>
                    <a:gd name="connsiteY9" fmla="*/ 1598533 h 4267252"/>
                    <a:gd name="connsiteX10" fmla="*/ 5412585 w 5486406"/>
                    <a:gd name="connsiteY10" fmla="*/ 1524048 h 4267252"/>
                    <a:gd name="connsiteX11" fmla="*/ 2743013 w 5486406"/>
                    <a:gd name="connsiteY11" fmla="*/ 2577513 h 4267252"/>
                    <a:gd name="connsiteX12" fmla="*/ 3162970 w 5486406"/>
                    <a:gd name="connsiteY12" fmla="*/ 2096310 h 4267252"/>
                    <a:gd name="connsiteX13" fmla="*/ 3736947 w 5486406"/>
                    <a:gd name="connsiteY13" fmla="*/ 1665970 h 4267252"/>
                    <a:gd name="connsiteX14" fmla="*/ 2815594 w 5486406"/>
                    <a:gd name="connsiteY14" fmla="*/ 25575 h 4267252"/>
                    <a:gd name="connsiteX15" fmla="*/ 2671385 w 5486406"/>
                    <a:gd name="connsiteY15" fmla="*/ 25575 h 4267252"/>
                    <a:gd name="connsiteX16" fmla="*/ 1749936 w 5486406"/>
                    <a:gd name="connsiteY16" fmla="*/ 1664541 h 4267252"/>
                    <a:gd name="connsiteX17" fmla="*/ 2314007 w 5486406"/>
                    <a:gd name="connsiteY17" fmla="*/ 2087356 h 4267252"/>
                    <a:gd name="connsiteX18" fmla="*/ 2743013 w 5486406"/>
                    <a:gd name="connsiteY18" fmla="*/ 2577513 h 4267252"/>
                    <a:gd name="connsiteX0" fmla="*/ 5412582 w 5486404"/>
                    <a:gd name="connsiteY0" fmla="*/ 1524048 h 4267252"/>
                    <a:gd name="connsiteX1" fmla="*/ 3375756 w 5486404"/>
                    <a:gd name="connsiteY1" fmla="*/ 2314623 h 4267252"/>
                    <a:gd name="connsiteX2" fmla="*/ 2743200 w 5486404"/>
                    <a:gd name="connsiteY2" fmla="*/ 3218164 h 4267252"/>
                    <a:gd name="connsiteX3" fmla="*/ 2110645 w 5486404"/>
                    <a:gd name="connsiteY3" fmla="*/ 2314623 h 4267252"/>
                    <a:gd name="connsiteX4" fmla="*/ 0 w 5486404"/>
                    <a:gd name="connsiteY4" fmla="*/ 1598533 h 4267252"/>
                    <a:gd name="connsiteX5" fmla="*/ 845535 w 5486404"/>
                    <a:gd name="connsiteY5" fmla="*/ 3496866 h 4267252"/>
                    <a:gd name="connsiteX6" fmla="*/ 2743200 w 5486404"/>
                    <a:gd name="connsiteY6" fmla="*/ 4267248 h 4267252"/>
                    <a:gd name="connsiteX7" fmla="*/ 4640866 w 5486404"/>
                    <a:gd name="connsiteY7" fmla="*/ 3496866 h 4267252"/>
                    <a:gd name="connsiteX8" fmla="*/ 5486401 w 5486404"/>
                    <a:gd name="connsiteY8" fmla="*/ 1598533 h 4267252"/>
                    <a:gd name="connsiteX9" fmla="*/ 5412582 w 5486404"/>
                    <a:gd name="connsiteY9" fmla="*/ 1524048 h 4267252"/>
                    <a:gd name="connsiteX10" fmla="*/ 2743010 w 5486404"/>
                    <a:gd name="connsiteY10" fmla="*/ 2577513 h 4267252"/>
                    <a:gd name="connsiteX11" fmla="*/ 3162967 w 5486404"/>
                    <a:gd name="connsiteY11" fmla="*/ 2096310 h 4267252"/>
                    <a:gd name="connsiteX12" fmla="*/ 3736944 w 5486404"/>
                    <a:gd name="connsiteY12" fmla="*/ 1665970 h 4267252"/>
                    <a:gd name="connsiteX13" fmla="*/ 2815591 w 5486404"/>
                    <a:gd name="connsiteY13" fmla="*/ 25575 h 4267252"/>
                    <a:gd name="connsiteX14" fmla="*/ 2671382 w 5486404"/>
                    <a:gd name="connsiteY14" fmla="*/ 25575 h 4267252"/>
                    <a:gd name="connsiteX15" fmla="*/ 1749933 w 5486404"/>
                    <a:gd name="connsiteY15" fmla="*/ 1664541 h 4267252"/>
                    <a:gd name="connsiteX16" fmla="*/ 2314004 w 5486404"/>
                    <a:gd name="connsiteY16" fmla="*/ 2087356 h 4267252"/>
                    <a:gd name="connsiteX17" fmla="*/ 2743010 w 5486404"/>
                    <a:gd name="connsiteY17" fmla="*/ 2577513 h 4267252"/>
                    <a:gd name="connsiteX0" fmla="*/ 4574425 w 4648247"/>
                    <a:gd name="connsiteY0" fmla="*/ 1524048 h 4267252"/>
                    <a:gd name="connsiteX1" fmla="*/ 2537599 w 4648247"/>
                    <a:gd name="connsiteY1" fmla="*/ 2314623 h 4267252"/>
                    <a:gd name="connsiteX2" fmla="*/ 1905043 w 4648247"/>
                    <a:gd name="connsiteY2" fmla="*/ 3218164 h 4267252"/>
                    <a:gd name="connsiteX3" fmla="*/ 1272488 w 4648247"/>
                    <a:gd name="connsiteY3" fmla="*/ 2314623 h 4267252"/>
                    <a:gd name="connsiteX4" fmla="*/ 7378 w 4648247"/>
                    <a:gd name="connsiteY4" fmla="*/ 3496866 h 4267252"/>
                    <a:gd name="connsiteX5" fmla="*/ 1905043 w 4648247"/>
                    <a:gd name="connsiteY5" fmla="*/ 4267248 h 4267252"/>
                    <a:gd name="connsiteX6" fmla="*/ 3802709 w 4648247"/>
                    <a:gd name="connsiteY6" fmla="*/ 3496866 h 4267252"/>
                    <a:gd name="connsiteX7" fmla="*/ 4648244 w 4648247"/>
                    <a:gd name="connsiteY7" fmla="*/ 1598533 h 4267252"/>
                    <a:gd name="connsiteX8" fmla="*/ 4574425 w 4648247"/>
                    <a:gd name="connsiteY8" fmla="*/ 1524048 h 4267252"/>
                    <a:gd name="connsiteX9" fmla="*/ 1904853 w 4648247"/>
                    <a:gd name="connsiteY9" fmla="*/ 2577513 h 4267252"/>
                    <a:gd name="connsiteX10" fmla="*/ 2324810 w 4648247"/>
                    <a:gd name="connsiteY10" fmla="*/ 2096310 h 4267252"/>
                    <a:gd name="connsiteX11" fmla="*/ 2898787 w 4648247"/>
                    <a:gd name="connsiteY11" fmla="*/ 1665970 h 4267252"/>
                    <a:gd name="connsiteX12" fmla="*/ 1977434 w 4648247"/>
                    <a:gd name="connsiteY12" fmla="*/ 25575 h 4267252"/>
                    <a:gd name="connsiteX13" fmla="*/ 1833225 w 4648247"/>
                    <a:gd name="connsiteY13" fmla="*/ 25575 h 4267252"/>
                    <a:gd name="connsiteX14" fmla="*/ 911776 w 4648247"/>
                    <a:gd name="connsiteY14" fmla="*/ 1664541 h 4267252"/>
                    <a:gd name="connsiteX15" fmla="*/ 1475847 w 4648247"/>
                    <a:gd name="connsiteY15" fmla="*/ 2087356 h 4267252"/>
                    <a:gd name="connsiteX16" fmla="*/ 1904853 w 4648247"/>
                    <a:gd name="connsiteY16" fmla="*/ 2577513 h 4267252"/>
                    <a:gd name="connsiteX0" fmla="*/ 4567047 w 4640869"/>
                    <a:gd name="connsiteY0" fmla="*/ 1524048 h 4267252"/>
                    <a:gd name="connsiteX1" fmla="*/ 2530221 w 4640869"/>
                    <a:gd name="connsiteY1" fmla="*/ 2314623 h 4267252"/>
                    <a:gd name="connsiteX2" fmla="*/ 1897665 w 4640869"/>
                    <a:gd name="connsiteY2" fmla="*/ 3218164 h 4267252"/>
                    <a:gd name="connsiteX3" fmla="*/ 0 w 4640869"/>
                    <a:gd name="connsiteY3" fmla="*/ 3496866 h 4267252"/>
                    <a:gd name="connsiteX4" fmla="*/ 1897665 w 4640869"/>
                    <a:gd name="connsiteY4" fmla="*/ 4267248 h 4267252"/>
                    <a:gd name="connsiteX5" fmla="*/ 3795331 w 4640869"/>
                    <a:gd name="connsiteY5" fmla="*/ 3496866 h 4267252"/>
                    <a:gd name="connsiteX6" fmla="*/ 4640866 w 4640869"/>
                    <a:gd name="connsiteY6" fmla="*/ 1598533 h 4267252"/>
                    <a:gd name="connsiteX7" fmla="*/ 4567047 w 4640869"/>
                    <a:gd name="connsiteY7" fmla="*/ 1524048 h 4267252"/>
                    <a:gd name="connsiteX8" fmla="*/ 1897475 w 4640869"/>
                    <a:gd name="connsiteY8" fmla="*/ 2577513 h 4267252"/>
                    <a:gd name="connsiteX9" fmla="*/ 2317432 w 4640869"/>
                    <a:gd name="connsiteY9" fmla="*/ 2096310 h 4267252"/>
                    <a:gd name="connsiteX10" fmla="*/ 2891409 w 4640869"/>
                    <a:gd name="connsiteY10" fmla="*/ 1665970 h 4267252"/>
                    <a:gd name="connsiteX11" fmla="*/ 1970056 w 4640869"/>
                    <a:gd name="connsiteY11" fmla="*/ 25575 h 4267252"/>
                    <a:gd name="connsiteX12" fmla="*/ 1825847 w 4640869"/>
                    <a:gd name="connsiteY12" fmla="*/ 25575 h 4267252"/>
                    <a:gd name="connsiteX13" fmla="*/ 904398 w 4640869"/>
                    <a:gd name="connsiteY13" fmla="*/ 1664541 h 4267252"/>
                    <a:gd name="connsiteX14" fmla="*/ 1468469 w 4640869"/>
                    <a:gd name="connsiteY14" fmla="*/ 2087356 h 4267252"/>
                    <a:gd name="connsiteX15" fmla="*/ 1897475 w 4640869"/>
                    <a:gd name="connsiteY15" fmla="*/ 2577513 h 4267252"/>
                    <a:gd name="connsiteX0" fmla="*/ 4571751 w 4645573"/>
                    <a:gd name="connsiteY0" fmla="*/ 1524048 h 4267252"/>
                    <a:gd name="connsiteX1" fmla="*/ 2534925 w 4645573"/>
                    <a:gd name="connsiteY1" fmla="*/ 2314623 h 4267252"/>
                    <a:gd name="connsiteX2" fmla="*/ 4704 w 4645573"/>
                    <a:gd name="connsiteY2" fmla="*/ 3496866 h 4267252"/>
                    <a:gd name="connsiteX3" fmla="*/ 1902369 w 4645573"/>
                    <a:gd name="connsiteY3" fmla="*/ 4267248 h 4267252"/>
                    <a:gd name="connsiteX4" fmla="*/ 3800035 w 4645573"/>
                    <a:gd name="connsiteY4" fmla="*/ 3496866 h 4267252"/>
                    <a:gd name="connsiteX5" fmla="*/ 4645570 w 4645573"/>
                    <a:gd name="connsiteY5" fmla="*/ 1598533 h 4267252"/>
                    <a:gd name="connsiteX6" fmla="*/ 4571751 w 4645573"/>
                    <a:gd name="connsiteY6" fmla="*/ 1524048 h 4267252"/>
                    <a:gd name="connsiteX7" fmla="*/ 1902179 w 4645573"/>
                    <a:gd name="connsiteY7" fmla="*/ 2577513 h 4267252"/>
                    <a:gd name="connsiteX8" fmla="*/ 2322136 w 4645573"/>
                    <a:gd name="connsiteY8" fmla="*/ 2096310 h 4267252"/>
                    <a:gd name="connsiteX9" fmla="*/ 2896113 w 4645573"/>
                    <a:gd name="connsiteY9" fmla="*/ 1665970 h 4267252"/>
                    <a:gd name="connsiteX10" fmla="*/ 1974760 w 4645573"/>
                    <a:gd name="connsiteY10" fmla="*/ 25575 h 4267252"/>
                    <a:gd name="connsiteX11" fmla="*/ 1830551 w 4645573"/>
                    <a:gd name="connsiteY11" fmla="*/ 25575 h 4267252"/>
                    <a:gd name="connsiteX12" fmla="*/ 909102 w 4645573"/>
                    <a:gd name="connsiteY12" fmla="*/ 1664541 h 4267252"/>
                    <a:gd name="connsiteX13" fmla="*/ 1473173 w 4645573"/>
                    <a:gd name="connsiteY13" fmla="*/ 2087356 h 4267252"/>
                    <a:gd name="connsiteX14" fmla="*/ 1902179 w 4645573"/>
                    <a:gd name="connsiteY14" fmla="*/ 2577513 h 4267252"/>
                    <a:gd name="connsiteX0" fmla="*/ 4630284 w 4704106"/>
                    <a:gd name="connsiteY0" fmla="*/ 1524048 h 4267252"/>
                    <a:gd name="connsiteX1" fmla="*/ 63237 w 4704106"/>
                    <a:gd name="connsiteY1" fmla="*/ 3496866 h 4267252"/>
                    <a:gd name="connsiteX2" fmla="*/ 1960902 w 4704106"/>
                    <a:gd name="connsiteY2" fmla="*/ 4267248 h 4267252"/>
                    <a:gd name="connsiteX3" fmla="*/ 3858568 w 4704106"/>
                    <a:gd name="connsiteY3" fmla="*/ 3496866 h 4267252"/>
                    <a:gd name="connsiteX4" fmla="*/ 4704103 w 4704106"/>
                    <a:gd name="connsiteY4" fmla="*/ 1598533 h 4267252"/>
                    <a:gd name="connsiteX5" fmla="*/ 4630284 w 4704106"/>
                    <a:gd name="connsiteY5" fmla="*/ 1524048 h 4267252"/>
                    <a:gd name="connsiteX6" fmla="*/ 1960712 w 4704106"/>
                    <a:gd name="connsiteY6" fmla="*/ 2577513 h 4267252"/>
                    <a:gd name="connsiteX7" fmla="*/ 2380669 w 4704106"/>
                    <a:gd name="connsiteY7" fmla="*/ 2096310 h 4267252"/>
                    <a:gd name="connsiteX8" fmla="*/ 2954646 w 4704106"/>
                    <a:gd name="connsiteY8" fmla="*/ 1665970 h 4267252"/>
                    <a:gd name="connsiteX9" fmla="*/ 2033293 w 4704106"/>
                    <a:gd name="connsiteY9" fmla="*/ 25575 h 4267252"/>
                    <a:gd name="connsiteX10" fmla="*/ 1889084 w 4704106"/>
                    <a:gd name="connsiteY10" fmla="*/ 25575 h 4267252"/>
                    <a:gd name="connsiteX11" fmla="*/ 967635 w 4704106"/>
                    <a:gd name="connsiteY11" fmla="*/ 1664541 h 4267252"/>
                    <a:gd name="connsiteX12" fmla="*/ 1531706 w 4704106"/>
                    <a:gd name="connsiteY12" fmla="*/ 2087356 h 4267252"/>
                    <a:gd name="connsiteX13" fmla="*/ 1960712 w 4704106"/>
                    <a:gd name="connsiteY13" fmla="*/ 2577513 h 4267252"/>
                    <a:gd name="connsiteX0" fmla="*/ 4570426 w 4644248"/>
                    <a:gd name="connsiteY0" fmla="*/ 1524048 h 4267252"/>
                    <a:gd name="connsiteX1" fmla="*/ 1928565 w 4644248"/>
                    <a:gd name="connsiteY1" fmla="*/ 3245873 h 4267252"/>
                    <a:gd name="connsiteX2" fmla="*/ 3379 w 4644248"/>
                    <a:gd name="connsiteY2" fmla="*/ 3496866 h 4267252"/>
                    <a:gd name="connsiteX3" fmla="*/ 1901044 w 4644248"/>
                    <a:gd name="connsiteY3" fmla="*/ 4267248 h 4267252"/>
                    <a:gd name="connsiteX4" fmla="*/ 3798710 w 4644248"/>
                    <a:gd name="connsiteY4" fmla="*/ 3496866 h 4267252"/>
                    <a:gd name="connsiteX5" fmla="*/ 4644245 w 4644248"/>
                    <a:gd name="connsiteY5" fmla="*/ 1598533 h 4267252"/>
                    <a:gd name="connsiteX6" fmla="*/ 4570426 w 4644248"/>
                    <a:gd name="connsiteY6" fmla="*/ 1524048 h 4267252"/>
                    <a:gd name="connsiteX7" fmla="*/ 1900854 w 4644248"/>
                    <a:gd name="connsiteY7" fmla="*/ 2577513 h 4267252"/>
                    <a:gd name="connsiteX8" fmla="*/ 2320811 w 4644248"/>
                    <a:gd name="connsiteY8" fmla="*/ 2096310 h 4267252"/>
                    <a:gd name="connsiteX9" fmla="*/ 2894788 w 4644248"/>
                    <a:gd name="connsiteY9" fmla="*/ 1665970 h 4267252"/>
                    <a:gd name="connsiteX10" fmla="*/ 1973435 w 4644248"/>
                    <a:gd name="connsiteY10" fmla="*/ 25575 h 4267252"/>
                    <a:gd name="connsiteX11" fmla="*/ 1829226 w 4644248"/>
                    <a:gd name="connsiteY11" fmla="*/ 25575 h 4267252"/>
                    <a:gd name="connsiteX12" fmla="*/ 907777 w 4644248"/>
                    <a:gd name="connsiteY12" fmla="*/ 1664541 h 4267252"/>
                    <a:gd name="connsiteX13" fmla="*/ 1471848 w 4644248"/>
                    <a:gd name="connsiteY13" fmla="*/ 2087356 h 4267252"/>
                    <a:gd name="connsiteX14" fmla="*/ 1900854 w 4644248"/>
                    <a:gd name="connsiteY14" fmla="*/ 2577513 h 4267252"/>
                    <a:gd name="connsiteX0" fmla="*/ 4644276 w 4644276"/>
                    <a:gd name="connsiteY0" fmla="*/ 1598533 h 4267252"/>
                    <a:gd name="connsiteX1" fmla="*/ 1928596 w 4644276"/>
                    <a:gd name="connsiteY1" fmla="*/ 3245873 h 4267252"/>
                    <a:gd name="connsiteX2" fmla="*/ 3410 w 4644276"/>
                    <a:gd name="connsiteY2" fmla="*/ 3496866 h 4267252"/>
                    <a:gd name="connsiteX3" fmla="*/ 1901075 w 4644276"/>
                    <a:gd name="connsiteY3" fmla="*/ 4267248 h 4267252"/>
                    <a:gd name="connsiteX4" fmla="*/ 3798741 w 4644276"/>
                    <a:gd name="connsiteY4" fmla="*/ 3496866 h 4267252"/>
                    <a:gd name="connsiteX5" fmla="*/ 4644276 w 4644276"/>
                    <a:gd name="connsiteY5" fmla="*/ 1598533 h 4267252"/>
                    <a:gd name="connsiteX6" fmla="*/ 1900885 w 4644276"/>
                    <a:gd name="connsiteY6" fmla="*/ 2577513 h 4267252"/>
                    <a:gd name="connsiteX7" fmla="*/ 2320842 w 4644276"/>
                    <a:gd name="connsiteY7" fmla="*/ 2096310 h 4267252"/>
                    <a:gd name="connsiteX8" fmla="*/ 2894819 w 4644276"/>
                    <a:gd name="connsiteY8" fmla="*/ 1665970 h 4267252"/>
                    <a:gd name="connsiteX9" fmla="*/ 1973466 w 4644276"/>
                    <a:gd name="connsiteY9" fmla="*/ 25575 h 4267252"/>
                    <a:gd name="connsiteX10" fmla="*/ 1829257 w 4644276"/>
                    <a:gd name="connsiteY10" fmla="*/ 25575 h 4267252"/>
                    <a:gd name="connsiteX11" fmla="*/ 907808 w 4644276"/>
                    <a:gd name="connsiteY11" fmla="*/ 1664541 h 4267252"/>
                    <a:gd name="connsiteX12" fmla="*/ 1471879 w 4644276"/>
                    <a:gd name="connsiteY12" fmla="*/ 2087356 h 4267252"/>
                    <a:gd name="connsiteX13" fmla="*/ 1900885 w 4644276"/>
                    <a:gd name="connsiteY13" fmla="*/ 2577513 h 4267252"/>
                    <a:gd name="connsiteX0" fmla="*/ 3798410 w 3798422"/>
                    <a:gd name="connsiteY0" fmla="*/ 3496866 h 4267252"/>
                    <a:gd name="connsiteX1" fmla="*/ 1928265 w 3798422"/>
                    <a:gd name="connsiteY1" fmla="*/ 3245873 h 4267252"/>
                    <a:gd name="connsiteX2" fmla="*/ 3079 w 3798422"/>
                    <a:gd name="connsiteY2" fmla="*/ 3496866 h 4267252"/>
                    <a:gd name="connsiteX3" fmla="*/ 1900744 w 3798422"/>
                    <a:gd name="connsiteY3" fmla="*/ 4267248 h 4267252"/>
                    <a:gd name="connsiteX4" fmla="*/ 3798410 w 3798422"/>
                    <a:gd name="connsiteY4" fmla="*/ 3496866 h 4267252"/>
                    <a:gd name="connsiteX5" fmla="*/ 1900554 w 3798422"/>
                    <a:gd name="connsiteY5" fmla="*/ 2577513 h 4267252"/>
                    <a:gd name="connsiteX6" fmla="*/ 2320511 w 3798422"/>
                    <a:gd name="connsiteY6" fmla="*/ 2096310 h 4267252"/>
                    <a:gd name="connsiteX7" fmla="*/ 2894488 w 3798422"/>
                    <a:gd name="connsiteY7" fmla="*/ 1665970 h 4267252"/>
                    <a:gd name="connsiteX8" fmla="*/ 1973135 w 3798422"/>
                    <a:gd name="connsiteY8" fmla="*/ 25575 h 4267252"/>
                    <a:gd name="connsiteX9" fmla="*/ 1828926 w 3798422"/>
                    <a:gd name="connsiteY9" fmla="*/ 25575 h 4267252"/>
                    <a:gd name="connsiteX10" fmla="*/ 907477 w 3798422"/>
                    <a:gd name="connsiteY10" fmla="*/ 1664541 h 4267252"/>
                    <a:gd name="connsiteX11" fmla="*/ 1471548 w 3798422"/>
                    <a:gd name="connsiteY11" fmla="*/ 2087356 h 4267252"/>
                    <a:gd name="connsiteX12" fmla="*/ 1900554 w 3798422"/>
                    <a:gd name="connsiteY12" fmla="*/ 2577513 h 4267252"/>
                    <a:gd name="connsiteX0" fmla="*/ 1900190 w 2893934"/>
                    <a:gd name="connsiteY0" fmla="*/ 4267248 h 4269465"/>
                    <a:gd name="connsiteX1" fmla="*/ 1927711 w 2893934"/>
                    <a:gd name="connsiteY1" fmla="*/ 3245873 h 4269465"/>
                    <a:gd name="connsiteX2" fmla="*/ 2525 w 2893934"/>
                    <a:gd name="connsiteY2" fmla="*/ 3496866 h 4269465"/>
                    <a:gd name="connsiteX3" fmla="*/ 1900190 w 2893934"/>
                    <a:gd name="connsiteY3" fmla="*/ 4267248 h 4269465"/>
                    <a:gd name="connsiteX4" fmla="*/ 1900000 w 2893934"/>
                    <a:gd name="connsiteY4" fmla="*/ 2577513 h 4269465"/>
                    <a:gd name="connsiteX5" fmla="*/ 2319957 w 2893934"/>
                    <a:gd name="connsiteY5" fmla="*/ 2096310 h 4269465"/>
                    <a:gd name="connsiteX6" fmla="*/ 2893934 w 2893934"/>
                    <a:gd name="connsiteY6" fmla="*/ 1665970 h 4269465"/>
                    <a:gd name="connsiteX7" fmla="*/ 1972581 w 2893934"/>
                    <a:gd name="connsiteY7" fmla="*/ 25575 h 4269465"/>
                    <a:gd name="connsiteX8" fmla="*/ 1828372 w 2893934"/>
                    <a:gd name="connsiteY8" fmla="*/ 25575 h 4269465"/>
                    <a:gd name="connsiteX9" fmla="*/ 906923 w 2893934"/>
                    <a:gd name="connsiteY9" fmla="*/ 1664541 h 4269465"/>
                    <a:gd name="connsiteX10" fmla="*/ 1470994 w 2893934"/>
                    <a:gd name="connsiteY10" fmla="*/ 2087356 h 4269465"/>
                    <a:gd name="connsiteX11" fmla="*/ 1900000 w 2893934"/>
                    <a:gd name="connsiteY11" fmla="*/ 2577513 h 4269465"/>
                    <a:gd name="connsiteX0" fmla="*/ 0 w 2891409"/>
                    <a:gd name="connsiteY0" fmla="*/ 3496866 h 3496866"/>
                    <a:gd name="connsiteX1" fmla="*/ 1925186 w 2891409"/>
                    <a:gd name="connsiteY1" fmla="*/ 3245873 h 3496866"/>
                    <a:gd name="connsiteX2" fmla="*/ 0 w 2891409"/>
                    <a:gd name="connsiteY2" fmla="*/ 3496866 h 3496866"/>
                    <a:gd name="connsiteX3" fmla="*/ 1897475 w 2891409"/>
                    <a:gd name="connsiteY3" fmla="*/ 2577513 h 3496866"/>
                    <a:gd name="connsiteX4" fmla="*/ 2317432 w 2891409"/>
                    <a:gd name="connsiteY4" fmla="*/ 2096310 h 3496866"/>
                    <a:gd name="connsiteX5" fmla="*/ 2891409 w 2891409"/>
                    <a:gd name="connsiteY5" fmla="*/ 1665970 h 3496866"/>
                    <a:gd name="connsiteX6" fmla="*/ 1970056 w 2891409"/>
                    <a:gd name="connsiteY6" fmla="*/ 25575 h 3496866"/>
                    <a:gd name="connsiteX7" fmla="*/ 1825847 w 2891409"/>
                    <a:gd name="connsiteY7" fmla="*/ 25575 h 3496866"/>
                    <a:gd name="connsiteX8" fmla="*/ 904398 w 2891409"/>
                    <a:gd name="connsiteY8" fmla="*/ 1664541 h 3496866"/>
                    <a:gd name="connsiteX9" fmla="*/ 1468469 w 2891409"/>
                    <a:gd name="connsiteY9" fmla="*/ 2087356 h 3496866"/>
                    <a:gd name="connsiteX10" fmla="*/ 1897475 w 2891409"/>
                    <a:gd name="connsiteY10" fmla="*/ 2577513 h 3496866"/>
                    <a:gd name="connsiteX0" fmla="*/ 993077 w 1987011"/>
                    <a:gd name="connsiteY0" fmla="*/ 2577513 h 2577513"/>
                    <a:gd name="connsiteX1" fmla="*/ 1413034 w 1987011"/>
                    <a:gd name="connsiteY1" fmla="*/ 2096310 h 2577513"/>
                    <a:gd name="connsiteX2" fmla="*/ 1987011 w 1987011"/>
                    <a:gd name="connsiteY2" fmla="*/ 1665970 h 2577513"/>
                    <a:gd name="connsiteX3" fmla="*/ 1065658 w 1987011"/>
                    <a:gd name="connsiteY3" fmla="*/ 25575 h 2577513"/>
                    <a:gd name="connsiteX4" fmla="*/ 921449 w 1987011"/>
                    <a:gd name="connsiteY4" fmla="*/ 25575 h 2577513"/>
                    <a:gd name="connsiteX5" fmla="*/ 0 w 1987011"/>
                    <a:gd name="connsiteY5" fmla="*/ 1664541 h 2577513"/>
                    <a:gd name="connsiteX6" fmla="*/ 564071 w 1987011"/>
                    <a:gd name="connsiteY6" fmla="*/ 2087356 h 2577513"/>
                    <a:gd name="connsiteX7" fmla="*/ 993077 w 1987011"/>
                    <a:gd name="connsiteY7" fmla="*/ 2577513 h 257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7011" h="2577513">
                      <a:moveTo>
                        <a:pt x="993077" y="2577513"/>
                      </a:moveTo>
                      <a:cubicBezTo>
                        <a:pt x="1115187" y="2397966"/>
                        <a:pt x="1255967" y="2236708"/>
                        <a:pt x="1413034" y="2096310"/>
                      </a:cubicBezTo>
                      <a:cubicBezTo>
                        <a:pt x="1594867" y="1919049"/>
                        <a:pt x="1790034" y="1779127"/>
                        <a:pt x="1987011" y="1665970"/>
                      </a:cubicBezTo>
                      <a:cubicBezTo>
                        <a:pt x="1830420" y="994458"/>
                        <a:pt x="1494378" y="398669"/>
                        <a:pt x="1065658" y="25575"/>
                      </a:cubicBezTo>
                      <a:cubicBezTo>
                        <a:pt x="1026510" y="-8525"/>
                        <a:pt x="960692" y="-8525"/>
                        <a:pt x="921449" y="25575"/>
                      </a:cubicBezTo>
                      <a:cubicBezTo>
                        <a:pt x="492919" y="398383"/>
                        <a:pt x="156877" y="993600"/>
                        <a:pt x="0" y="1664541"/>
                      </a:cubicBezTo>
                      <a:cubicBezTo>
                        <a:pt x="194025" y="1775984"/>
                        <a:pt x="385763" y="1913525"/>
                        <a:pt x="564071" y="2087356"/>
                      </a:cubicBezTo>
                      <a:cubicBezTo>
                        <a:pt x="726377" y="2232784"/>
                        <a:pt x="870433" y="2397376"/>
                        <a:pt x="993077" y="2577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209E26-D580-4E51-97A3-00718BA58FEC}"/>
                </a:ext>
              </a:extLst>
            </p:cNvPr>
            <p:cNvSpPr txBox="1"/>
            <p:nvPr/>
          </p:nvSpPr>
          <p:spPr>
            <a:xfrm>
              <a:off x="4474341" y="916778"/>
              <a:ext cx="589886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r>
                <a:rPr lang="en-US" sz="11500" b="1" spc="-3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-</a:t>
              </a:r>
              <a:r>
                <a:rPr lang="en-US" sz="115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95CE05-CE34-499B-A5B8-449C20FB4B95}"/>
              </a:ext>
            </a:extLst>
          </p:cNvPr>
          <p:cNvGrpSpPr/>
          <p:nvPr/>
        </p:nvGrpSpPr>
        <p:grpSpPr>
          <a:xfrm>
            <a:off x="2820501" y="4244440"/>
            <a:ext cx="7599001" cy="1862048"/>
            <a:chOff x="2820501" y="4244440"/>
            <a:chExt cx="7599001" cy="186204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87B57C-ECA4-42F2-B516-2186C0946828}"/>
                </a:ext>
              </a:extLst>
            </p:cNvPr>
            <p:cNvGrpSpPr/>
            <p:nvPr/>
          </p:nvGrpSpPr>
          <p:grpSpPr>
            <a:xfrm>
              <a:off x="2820501" y="4412448"/>
              <a:ext cx="1526033" cy="1526033"/>
              <a:chOff x="3819111" y="3744900"/>
              <a:chExt cx="1103307" cy="110330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C5D005E-5E7D-42A3-B5D6-801C3E0AA5DE}"/>
                  </a:ext>
                </a:extLst>
              </p:cNvPr>
              <p:cNvSpPr/>
              <p:nvPr/>
            </p:nvSpPr>
            <p:spPr>
              <a:xfrm>
                <a:off x="3819111" y="3744900"/>
                <a:ext cx="1103307" cy="1103307"/>
              </a:xfrm>
              <a:prstGeom prst="ellipse">
                <a:avLst/>
              </a:prstGeom>
              <a:solidFill>
                <a:srgbClr val="06BAB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9B0961A-4AAD-4227-8670-A0F2214FA929}"/>
                  </a:ext>
                </a:extLst>
              </p:cNvPr>
              <p:cNvGrpSpPr/>
              <p:nvPr/>
            </p:nvGrpSpPr>
            <p:grpSpPr>
              <a:xfrm>
                <a:off x="4042471" y="3935321"/>
                <a:ext cx="674875" cy="722464"/>
                <a:chOff x="3280636" y="3898340"/>
                <a:chExt cx="577608" cy="618339"/>
              </a:xfrm>
              <a:effectLst/>
            </p:grpSpPr>
            <p:sp>
              <p:nvSpPr>
                <p:cNvPr id="32" name="Graphic 9">
                  <a:extLst>
                    <a:ext uri="{FF2B5EF4-FFF2-40B4-BE49-F238E27FC236}">
                      <a16:creationId xmlns:a16="http://schemas.microsoft.com/office/drawing/2014/main" id="{CCFCF7BD-3DA4-48A8-9527-3C32997EC48A}"/>
                    </a:ext>
                  </a:extLst>
                </p:cNvPr>
                <p:cNvSpPr/>
                <p:nvPr/>
              </p:nvSpPr>
              <p:spPr>
                <a:xfrm>
                  <a:off x="3280636" y="4080174"/>
                  <a:ext cx="327378" cy="436505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609600 w 4267200"/>
                    <a:gd name="connsiteY0" fmla="*/ 609600 h 4267200"/>
                    <a:gd name="connsiteX1" fmla="*/ 0 w 4267200"/>
                    <a:gd name="connsiteY1" fmla="*/ 609600 h 4267200"/>
                    <a:gd name="connsiteX2" fmla="*/ 2133600 w 4267200"/>
                    <a:gd name="connsiteY2" fmla="*/ 2743200 h 4267200"/>
                    <a:gd name="connsiteX3" fmla="*/ 2133600 w 4267200"/>
                    <a:gd name="connsiteY3" fmla="*/ 4114800 h 4267200"/>
                    <a:gd name="connsiteX4" fmla="*/ 2286000 w 4267200"/>
                    <a:gd name="connsiteY4" fmla="*/ 4267200 h 4267200"/>
                    <a:gd name="connsiteX5" fmla="*/ 2590800 w 4267200"/>
                    <a:gd name="connsiteY5" fmla="*/ 4267200 h 4267200"/>
                    <a:gd name="connsiteX6" fmla="*/ 2743200 w 4267200"/>
                    <a:gd name="connsiteY6" fmla="*/ 4114800 h 4267200"/>
                    <a:gd name="connsiteX7" fmla="*/ 2743200 w 4267200"/>
                    <a:gd name="connsiteY7" fmla="*/ 2743200 h 4267200"/>
                    <a:gd name="connsiteX8" fmla="*/ 609600 w 4267200"/>
                    <a:gd name="connsiteY8" fmla="*/ 609600 h 4267200"/>
                    <a:gd name="connsiteX9" fmla="*/ 4267200 w 4267200"/>
                    <a:gd name="connsiteY9" fmla="*/ 0 h 4267200"/>
                    <a:gd name="connsiteX10" fmla="*/ 2403158 w 4267200"/>
                    <a:gd name="connsiteY10" fmla="*/ 1097280 h 4267200"/>
                    <a:gd name="connsiteX11" fmla="*/ 2965133 w 4267200"/>
                    <a:gd name="connsiteY11" fmla="*/ 2122170 h 4267200"/>
                    <a:gd name="connsiteX12" fmla="*/ 2928474 w 4267200"/>
                    <a:gd name="connsiteY12" fmla="*/ 597783 h 4267200"/>
                    <a:gd name="connsiteX13" fmla="*/ 4267200 w 4267200"/>
                    <a:gd name="connsiteY13" fmla="*/ 0 h 4267200"/>
                    <a:gd name="connsiteX0" fmla="*/ 609600 w 3432907"/>
                    <a:gd name="connsiteY0" fmla="*/ 11817 h 3669417"/>
                    <a:gd name="connsiteX1" fmla="*/ 0 w 3432907"/>
                    <a:gd name="connsiteY1" fmla="*/ 11817 h 3669417"/>
                    <a:gd name="connsiteX2" fmla="*/ 2133600 w 3432907"/>
                    <a:gd name="connsiteY2" fmla="*/ 2145417 h 3669417"/>
                    <a:gd name="connsiteX3" fmla="*/ 2133600 w 3432907"/>
                    <a:gd name="connsiteY3" fmla="*/ 3517017 h 3669417"/>
                    <a:gd name="connsiteX4" fmla="*/ 2286000 w 3432907"/>
                    <a:gd name="connsiteY4" fmla="*/ 3669417 h 3669417"/>
                    <a:gd name="connsiteX5" fmla="*/ 2590800 w 3432907"/>
                    <a:gd name="connsiteY5" fmla="*/ 3669417 h 3669417"/>
                    <a:gd name="connsiteX6" fmla="*/ 2743200 w 3432907"/>
                    <a:gd name="connsiteY6" fmla="*/ 3517017 h 3669417"/>
                    <a:gd name="connsiteX7" fmla="*/ 2743200 w 3432907"/>
                    <a:gd name="connsiteY7" fmla="*/ 2145417 h 3669417"/>
                    <a:gd name="connsiteX8" fmla="*/ 609600 w 3432907"/>
                    <a:gd name="connsiteY8" fmla="*/ 11817 h 3669417"/>
                    <a:gd name="connsiteX9" fmla="*/ 2794885 w 3432907"/>
                    <a:gd name="connsiteY9" fmla="*/ 22140 h 3669417"/>
                    <a:gd name="connsiteX10" fmla="*/ 2403158 w 3432907"/>
                    <a:gd name="connsiteY10" fmla="*/ 499497 h 3669417"/>
                    <a:gd name="connsiteX11" fmla="*/ 2965133 w 3432907"/>
                    <a:gd name="connsiteY11" fmla="*/ 1524387 h 3669417"/>
                    <a:gd name="connsiteX12" fmla="*/ 2928474 w 3432907"/>
                    <a:gd name="connsiteY12" fmla="*/ 0 h 3669417"/>
                    <a:gd name="connsiteX13" fmla="*/ 2794885 w 3432907"/>
                    <a:gd name="connsiteY13" fmla="*/ 22140 h 3669417"/>
                    <a:gd name="connsiteX0" fmla="*/ 609600 w 2981745"/>
                    <a:gd name="connsiteY0" fmla="*/ 11495 h 3669095"/>
                    <a:gd name="connsiteX1" fmla="*/ 0 w 2981745"/>
                    <a:gd name="connsiteY1" fmla="*/ 11495 h 3669095"/>
                    <a:gd name="connsiteX2" fmla="*/ 2133600 w 2981745"/>
                    <a:gd name="connsiteY2" fmla="*/ 2145095 h 3669095"/>
                    <a:gd name="connsiteX3" fmla="*/ 2133600 w 2981745"/>
                    <a:gd name="connsiteY3" fmla="*/ 3516695 h 3669095"/>
                    <a:gd name="connsiteX4" fmla="*/ 2286000 w 2981745"/>
                    <a:gd name="connsiteY4" fmla="*/ 3669095 h 3669095"/>
                    <a:gd name="connsiteX5" fmla="*/ 2590800 w 2981745"/>
                    <a:gd name="connsiteY5" fmla="*/ 3669095 h 3669095"/>
                    <a:gd name="connsiteX6" fmla="*/ 2743200 w 2981745"/>
                    <a:gd name="connsiteY6" fmla="*/ 3516695 h 3669095"/>
                    <a:gd name="connsiteX7" fmla="*/ 2743200 w 2981745"/>
                    <a:gd name="connsiteY7" fmla="*/ 2145095 h 3669095"/>
                    <a:gd name="connsiteX8" fmla="*/ 609600 w 2981745"/>
                    <a:gd name="connsiteY8" fmla="*/ 11495 h 3669095"/>
                    <a:gd name="connsiteX9" fmla="*/ 2794885 w 2981745"/>
                    <a:gd name="connsiteY9" fmla="*/ 21818 h 3669095"/>
                    <a:gd name="connsiteX10" fmla="*/ 2403158 w 2981745"/>
                    <a:gd name="connsiteY10" fmla="*/ 499175 h 3669095"/>
                    <a:gd name="connsiteX11" fmla="*/ 2965133 w 2981745"/>
                    <a:gd name="connsiteY11" fmla="*/ 1524065 h 3669095"/>
                    <a:gd name="connsiteX12" fmla="*/ 2794885 w 2981745"/>
                    <a:gd name="connsiteY12" fmla="*/ 21818 h 3669095"/>
                    <a:gd name="connsiteX0" fmla="*/ 609600 w 2965133"/>
                    <a:gd name="connsiteY0" fmla="*/ 0 h 3657600"/>
                    <a:gd name="connsiteX1" fmla="*/ 0 w 2965133"/>
                    <a:gd name="connsiteY1" fmla="*/ 0 h 3657600"/>
                    <a:gd name="connsiteX2" fmla="*/ 2133600 w 2965133"/>
                    <a:gd name="connsiteY2" fmla="*/ 2133600 h 3657600"/>
                    <a:gd name="connsiteX3" fmla="*/ 2133600 w 2965133"/>
                    <a:gd name="connsiteY3" fmla="*/ 3505200 h 3657600"/>
                    <a:gd name="connsiteX4" fmla="*/ 2286000 w 2965133"/>
                    <a:gd name="connsiteY4" fmla="*/ 3657600 h 3657600"/>
                    <a:gd name="connsiteX5" fmla="*/ 2590800 w 2965133"/>
                    <a:gd name="connsiteY5" fmla="*/ 3657600 h 3657600"/>
                    <a:gd name="connsiteX6" fmla="*/ 2743200 w 2965133"/>
                    <a:gd name="connsiteY6" fmla="*/ 3505200 h 3657600"/>
                    <a:gd name="connsiteX7" fmla="*/ 2743200 w 2965133"/>
                    <a:gd name="connsiteY7" fmla="*/ 2133600 h 3657600"/>
                    <a:gd name="connsiteX8" fmla="*/ 609600 w 2965133"/>
                    <a:gd name="connsiteY8" fmla="*/ 0 h 3657600"/>
                    <a:gd name="connsiteX9" fmla="*/ 2965133 w 2965133"/>
                    <a:gd name="connsiteY9" fmla="*/ 1512570 h 3657600"/>
                    <a:gd name="connsiteX10" fmla="*/ 2403158 w 2965133"/>
                    <a:gd name="connsiteY10" fmla="*/ 487680 h 3657600"/>
                    <a:gd name="connsiteX11" fmla="*/ 2965133 w 2965133"/>
                    <a:gd name="connsiteY11" fmla="*/ 1512570 h 3657600"/>
                    <a:gd name="connsiteX0" fmla="*/ 609600 w 2743200"/>
                    <a:gd name="connsiteY0" fmla="*/ 0 h 3657600"/>
                    <a:gd name="connsiteX1" fmla="*/ 0 w 2743200"/>
                    <a:gd name="connsiteY1" fmla="*/ 0 h 3657600"/>
                    <a:gd name="connsiteX2" fmla="*/ 2133600 w 2743200"/>
                    <a:gd name="connsiteY2" fmla="*/ 2133600 h 3657600"/>
                    <a:gd name="connsiteX3" fmla="*/ 2133600 w 2743200"/>
                    <a:gd name="connsiteY3" fmla="*/ 3505200 h 3657600"/>
                    <a:gd name="connsiteX4" fmla="*/ 2286000 w 2743200"/>
                    <a:gd name="connsiteY4" fmla="*/ 3657600 h 3657600"/>
                    <a:gd name="connsiteX5" fmla="*/ 2590800 w 2743200"/>
                    <a:gd name="connsiteY5" fmla="*/ 3657600 h 3657600"/>
                    <a:gd name="connsiteX6" fmla="*/ 2743200 w 2743200"/>
                    <a:gd name="connsiteY6" fmla="*/ 3505200 h 3657600"/>
                    <a:gd name="connsiteX7" fmla="*/ 2743200 w 2743200"/>
                    <a:gd name="connsiteY7" fmla="*/ 2133600 h 3657600"/>
                    <a:gd name="connsiteX8" fmla="*/ 609600 w 2743200"/>
                    <a:gd name="connsiteY8" fmla="*/ 0 h 365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200" h="3657600">
                      <a:moveTo>
                        <a:pt x="609600" y="0"/>
                      </a:moveTo>
                      <a:lnTo>
                        <a:pt x="0" y="0"/>
                      </a:lnTo>
                      <a:cubicBezTo>
                        <a:pt x="0" y="1178243"/>
                        <a:pt x="955358" y="2133600"/>
                        <a:pt x="2133600" y="2133600"/>
                      </a:cubicBezTo>
                      <a:lnTo>
                        <a:pt x="2133600" y="3505200"/>
                      </a:lnTo>
                      <a:cubicBezTo>
                        <a:pt x="2133600" y="3589020"/>
                        <a:pt x="2202180" y="3657600"/>
                        <a:pt x="2286000" y="3657600"/>
                      </a:cubicBezTo>
                      <a:lnTo>
                        <a:pt x="2590800" y="3657600"/>
                      </a:lnTo>
                      <a:cubicBezTo>
                        <a:pt x="2674620" y="3657600"/>
                        <a:pt x="2743200" y="3589020"/>
                        <a:pt x="2743200" y="3505200"/>
                      </a:cubicBezTo>
                      <a:lnTo>
                        <a:pt x="2743200" y="2133600"/>
                      </a:lnTo>
                      <a:cubicBezTo>
                        <a:pt x="2743200" y="955358"/>
                        <a:pt x="1787843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Graphic 21">
                  <a:extLst>
                    <a:ext uri="{FF2B5EF4-FFF2-40B4-BE49-F238E27FC236}">
                      <a16:creationId xmlns:a16="http://schemas.microsoft.com/office/drawing/2014/main" id="{2CA82160-0DED-4CFC-AECC-F9389302D5C2}"/>
                    </a:ext>
                  </a:extLst>
                </p:cNvPr>
                <p:cNvSpPr/>
                <p:nvPr/>
              </p:nvSpPr>
              <p:spPr>
                <a:xfrm>
                  <a:off x="3570390" y="4016229"/>
                  <a:ext cx="287854" cy="246954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0 w 4267200"/>
                    <a:gd name="connsiteY0" fmla="*/ 609600 h 4267200"/>
                    <a:gd name="connsiteX1" fmla="*/ 1524000 w 4267200"/>
                    <a:gd name="connsiteY1" fmla="*/ 2743200 h 4267200"/>
                    <a:gd name="connsiteX2" fmla="*/ 1524000 w 4267200"/>
                    <a:gd name="connsiteY2" fmla="*/ 4114800 h 4267200"/>
                    <a:gd name="connsiteX3" fmla="*/ 1676400 w 4267200"/>
                    <a:gd name="connsiteY3" fmla="*/ 4267200 h 4267200"/>
                    <a:gd name="connsiteX4" fmla="*/ 1981200 w 4267200"/>
                    <a:gd name="connsiteY4" fmla="*/ 4267200 h 4267200"/>
                    <a:gd name="connsiteX5" fmla="*/ 2133600 w 4267200"/>
                    <a:gd name="connsiteY5" fmla="*/ 4114800 h 4267200"/>
                    <a:gd name="connsiteX6" fmla="*/ 2133600 w 4267200"/>
                    <a:gd name="connsiteY6" fmla="*/ 2743200 h 4267200"/>
                    <a:gd name="connsiteX7" fmla="*/ 0 w 4267200"/>
                    <a:gd name="connsiteY7" fmla="*/ 609600 h 4267200"/>
                    <a:gd name="connsiteX8" fmla="*/ 3657600 w 4267200"/>
                    <a:gd name="connsiteY8" fmla="*/ 0 h 4267200"/>
                    <a:gd name="connsiteX9" fmla="*/ 1793558 w 4267200"/>
                    <a:gd name="connsiteY9" fmla="*/ 1097280 h 4267200"/>
                    <a:gd name="connsiteX10" fmla="*/ 2355533 w 4267200"/>
                    <a:gd name="connsiteY10" fmla="*/ 2122170 h 4267200"/>
                    <a:gd name="connsiteX11" fmla="*/ 4267200 w 4267200"/>
                    <a:gd name="connsiteY11" fmla="*/ 0 h 4267200"/>
                    <a:gd name="connsiteX12" fmla="*/ 3657600 w 4267200"/>
                    <a:gd name="connsiteY12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2743200 h 4267200"/>
                    <a:gd name="connsiteX2" fmla="*/ 0 w 2743200"/>
                    <a:gd name="connsiteY2" fmla="*/ 4114800 h 4267200"/>
                    <a:gd name="connsiteX3" fmla="*/ 152400 w 2743200"/>
                    <a:gd name="connsiteY3" fmla="*/ 4267200 h 4267200"/>
                    <a:gd name="connsiteX4" fmla="*/ 457200 w 2743200"/>
                    <a:gd name="connsiteY4" fmla="*/ 4267200 h 4267200"/>
                    <a:gd name="connsiteX5" fmla="*/ 609600 w 2743200"/>
                    <a:gd name="connsiteY5" fmla="*/ 4114800 h 4267200"/>
                    <a:gd name="connsiteX6" fmla="*/ 609600 w 2743200"/>
                    <a:gd name="connsiteY6" fmla="*/ 2743200 h 4267200"/>
                    <a:gd name="connsiteX7" fmla="*/ 2133600 w 2743200"/>
                    <a:gd name="connsiteY7" fmla="*/ 0 h 4267200"/>
                    <a:gd name="connsiteX8" fmla="*/ 269558 w 2743200"/>
                    <a:gd name="connsiteY8" fmla="*/ 1097280 h 4267200"/>
                    <a:gd name="connsiteX9" fmla="*/ 831533 w 2743200"/>
                    <a:gd name="connsiteY9" fmla="*/ 2122170 h 4267200"/>
                    <a:gd name="connsiteX10" fmla="*/ 2743200 w 2743200"/>
                    <a:gd name="connsiteY10" fmla="*/ 0 h 4267200"/>
                    <a:gd name="connsiteX11" fmla="*/ 2133600 w 2743200"/>
                    <a:gd name="connsiteY11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4114800 h 4267200"/>
                    <a:gd name="connsiteX2" fmla="*/ 152400 w 2743200"/>
                    <a:gd name="connsiteY2" fmla="*/ 4267200 h 4267200"/>
                    <a:gd name="connsiteX3" fmla="*/ 457200 w 2743200"/>
                    <a:gd name="connsiteY3" fmla="*/ 4267200 h 4267200"/>
                    <a:gd name="connsiteX4" fmla="*/ 609600 w 2743200"/>
                    <a:gd name="connsiteY4" fmla="*/ 4114800 h 4267200"/>
                    <a:gd name="connsiteX5" fmla="*/ 609600 w 2743200"/>
                    <a:gd name="connsiteY5" fmla="*/ 2743200 h 4267200"/>
                    <a:gd name="connsiteX6" fmla="*/ 2133600 w 2743200"/>
                    <a:gd name="connsiteY6" fmla="*/ 0 h 4267200"/>
                    <a:gd name="connsiteX7" fmla="*/ 269558 w 2743200"/>
                    <a:gd name="connsiteY7" fmla="*/ 1097280 h 4267200"/>
                    <a:gd name="connsiteX8" fmla="*/ 831533 w 2743200"/>
                    <a:gd name="connsiteY8" fmla="*/ 2122170 h 4267200"/>
                    <a:gd name="connsiteX9" fmla="*/ 2743200 w 2743200"/>
                    <a:gd name="connsiteY9" fmla="*/ 0 h 4267200"/>
                    <a:gd name="connsiteX10" fmla="*/ 2133600 w 2743200"/>
                    <a:gd name="connsiteY10" fmla="*/ 0 h 4267200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4114800 h 4287269"/>
                    <a:gd name="connsiteX4" fmla="*/ 610812 w 2744412"/>
                    <a:gd name="connsiteY4" fmla="*/ 2743200 h 4287269"/>
                    <a:gd name="connsiteX5" fmla="*/ 2134812 w 2744412"/>
                    <a:gd name="connsiteY5" fmla="*/ 0 h 4287269"/>
                    <a:gd name="connsiteX6" fmla="*/ 270770 w 2744412"/>
                    <a:gd name="connsiteY6" fmla="*/ 1097280 h 4287269"/>
                    <a:gd name="connsiteX7" fmla="*/ 832745 w 2744412"/>
                    <a:gd name="connsiteY7" fmla="*/ 2122170 h 4287269"/>
                    <a:gd name="connsiteX8" fmla="*/ 2744412 w 2744412"/>
                    <a:gd name="connsiteY8" fmla="*/ 0 h 4287269"/>
                    <a:gd name="connsiteX9" fmla="*/ 2134812 w 2744412"/>
                    <a:gd name="connsiteY9" fmla="*/ 0 h 4287269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2743200 h 4287269"/>
                    <a:gd name="connsiteX4" fmla="*/ 2134812 w 2744412"/>
                    <a:gd name="connsiteY4" fmla="*/ 0 h 4287269"/>
                    <a:gd name="connsiteX5" fmla="*/ 270770 w 2744412"/>
                    <a:gd name="connsiteY5" fmla="*/ 1097280 h 4287269"/>
                    <a:gd name="connsiteX6" fmla="*/ 832745 w 2744412"/>
                    <a:gd name="connsiteY6" fmla="*/ 2122170 h 4287269"/>
                    <a:gd name="connsiteX7" fmla="*/ 2744412 w 2744412"/>
                    <a:gd name="connsiteY7" fmla="*/ 0 h 4287269"/>
                    <a:gd name="connsiteX8" fmla="*/ 2134812 w 2744412"/>
                    <a:gd name="connsiteY8" fmla="*/ 0 h 4287269"/>
                    <a:gd name="connsiteX0" fmla="*/ 458412 w 2744412"/>
                    <a:gd name="connsiteY0" fmla="*/ 4267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2134812 w 2744412"/>
                    <a:gd name="connsiteY3" fmla="*/ 0 h 4287269"/>
                    <a:gd name="connsiteX4" fmla="*/ 270770 w 2744412"/>
                    <a:gd name="connsiteY4" fmla="*/ 1097280 h 4287269"/>
                    <a:gd name="connsiteX5" fmla="*/ 832745 w 2744412"/>
                    <a:gd name="connsiteY5" fmla="*/ 2122170 h 4287269"/>
                    <a:gd name="connsiteX6" fmla="*/ 2744412 w 2744412"/>
                    <a:gd name="connsiteY6" fmla="*/ 0 h 4287269"/>
                    <a:gd name="connsiteX7" fmla="*/ 2134812 w 2744412"/>
                    <a:gd name="connsiteY7" fmla="*/ 0 h 4287269"/>
                    <a:gd name="connsiteX0" fmla="*/ 1864042 w 2473642"/>
                    <a:gd name="connsiteY0" fmla="*/ 0 h 2122170"/>
                    <a:gd name="connsiteX1" fmla="*/ 0 w 2473642"/>
                    <a:gd name="connsiteY1" fmla="*/ 1097280 h 2122170"/>
                    <a:gd name="connsiteX2" fmla="*/ 561975 w 2473642"/>
                    <a:gd name="connsiteY2" fmla="*/ 2122170 h 2122170"/>
                    <a:gd name="connsiteX3" fmla="*/ 2473642 w 2473642"/>
                    <a:gd name="connsiteY3" fmla="*/ 0 h 2122170"/>
                    <a:gd name="connsiteX4" fmla="*/ 1864042 w 2473642"/>
                    <a:gd name="connsiteY4" fmla="*/ 0 h 21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3642" h="2122170">
                      <a:moveTo>
                        <a:pt x="1864042" y="0"/>
                      </a:moveTo>
                      <a:cubicBezTo>
                        <a:pt x="1062037" y="0"/>
                        <a:pt x="364807" y="442913"/>
                        <a:pt x="0" y="1097280"/>
                      </a:cubicBezTo>
                      <a:cubicBezTo>
                        <a:pt x="263842" y="1384935"/>
                        <a:pt x="459105" y="1734503"/>
                        <a:pt x="561975" y="2122170"/>
                      </a:cubicBezTo>
                      <a:cubicBezTo>
                        <a:pt x="1635442" y="2010728"/>
                        <a:pt x="2473642" y="1103948"/>
                        <a:pt x="2473642" y="0"/>
                      </a:cubicBezTo>
                      <a:lnTo>
                        <a:pt x="186404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Graphic 26">
                  <a:extLst>
                    <a:ext uri="{FF2B5EF4-FFF2-40B4-BE49-F238E27FC236}">
                      <a16:creationId xmlns:a16="http://schemas.microsoft.com/office/drawing/2014/main" id="{AF0B025D-35B9-45B2-8590-279EB446FC59}"/>
                    </a:ext>
                  </a:extLst>
                </p:cNvPr>
                <p:cNvSpPr/>
                <p:nvPr/>
              </p:nvSpPr>
              <p:spPr>
                <a:xfrm rot="20865032">
                  <a:off x="3433970" y="3898340"/>
                  <a:ext cx="180290" cy="222300"/>
                </a:xfrm>
                <a:custGeom>
                  <a:avLst/>
                  <a:gdLst>
                    <a:gd name="connsiteX0" fmla="*/ 5412585 w 5486406"/>
                    <a:gd name="connsiteY0" fmla="*/ 1524048 h 4267252"/>
                    <a:gd name="connsiteX1" fmla="*/ 3375759 w 5486406"/>
                    <a:gd name="connsiteY1" fmla="*/ 2314623 h 4267252"/>
                    <a:gd name="connsiteX2" fmla="*/ 2743203 w 5486406"/>
                    <a:gd name="connsiteY2" fmla="*/ 3218164 h 4267252"/>
                    <a:gd name="connsiteX3" fmla="*/ 2110648 w 5486406"/>
                    <a:gd name="connsiteY3" fmla="*/ 2314623 h 4267252"/>
                    <a:gd name="connsiteX4" fmla="*/ 73822 w 5486406"/>
                    <a:gd name="connsiteY4" fmla="*/ 1524048 h 4267252"/>
                    <a:gd name="connsiteX5" fmla="*/ 3 w 5486406"/>
                    <a:gd name="connsiteY5" fmla="*/ 1598533 h 4267252"/>
                    <a:gd name="connsiteX6" fmla="*/ 845538 w 5486406"/>
                    <a:gd name="connsiteY6" fmla="*/ 3496866 h 4267252"/>
                    <a:gd name="connsiteX7" fmla="*/ 2743203 w 5486406"/>
                    <a:gd name="connsiteY7" fmla="*/ 4267248 h 4267252"/>
                    <a:gd name="connsiteX8" fmla="*/ 4640869 w 5486406"/>
                    <a:gd name="connsiteY8" fmla="*/ 3496866 h 4267252"/>
                    <a:gd name="connsiteX9" fmla="*/ 5486404 w 5486406"/>
                    <a:gd name="connsiteY9" fmla="*/ 1598533 h 4267252"/>
                    <a:gd name="connsiteX10" fmla="*/ 5412585 w 5486406"/>
                    <a:gd name="connsiteY10" fmla="*/ 1524048 h 4267252"/>
                    <a:gd name="connsiteX11" fmla="*/ 2743013 w 5486406"/>
                    <a:gd name="connsiteY11" fmla="*/ 2577513 h 4267252"/>
                    <a:gd name="connsiteX12" fmla="*/ 3162970 w 5486406"/>
                    <a:gd name="connsiteY12" fmla="*/ 2096310 h 4267252"/>
                    <a:gd name="connsiteX13" fmla="*/ 3736947 w 5486406"/>
                    <a:gd name="connsiteY13" fmla="*/ 1665970 h 4267252"/>
                    <a:gd name="connsiteX14" fmla="*/ 2815594 w 5486406"/>
                    <a:gd name="connsiteY14" fmla="*/ 25575 h 4267252"/>
                    <a:gd name="connsiteX15" fmla="*/ 2671385 w 5486406"/>
                    <a:gd name="connsiteY15" fmla="*/ 25575 h 4267252"/>
                    <a:gd name="connsiteX16" fmla="*/ 1749936 w 5486406"/>
                    <a:gd name="connsiteY16" fmla="*/ 1664541 h 4267252"/>
                    <a:gd name="connsiteX17" fmla="*/ 2314007 w 5486406"/>
                    <a:gd name="connsiteY17" fmla="*/ 2087356 h 4267252"/>
                    <a:gd name="connsiteX18" fmla="*/ 2743013 w 5486406"/>
                    <a:gd name="connsiteY18" fmla="*/ 2577513 h 4267252"/>
                    <a:gd name="connsiteX0" fmla="*/ 5412582 w 5486404"/>
                    <a:gd name="connsiteY0" fmla="*/ 1524048 h 4267252"/>
                    <a:gd name="connsiteX1" fmla="*/ 3375756 w 5486404"/>
                    <a:gd name="connsiteY1" fmla="*/ 2314623 h 4267252"/>
                    <a:gd name="connsiteX2" fmla="*/ 2743200 w 5486404"/>
                    <a:gd name="connsiteY2" fmla="*/ 3218164 h 4267252"/>
                    <a:gd name="connsiteX3" fmla="*/ 2110645 w 5486404"/>
                    <a:gd name="connsiteY3" fmla="*/ 2314623 h 4267252"/>
                    <a:gd name="connsiteX4" fmla="*/ 0 w 5486404"/>
                    <a:gd name="connsiteY4" fmla="*/ 1598533 h 4267252"/>
                    <a:gd name="connsiteX5" fmla="*/ 845535 w 5486404"/>
                    <a:gd name="connsiteY5" fmla="*/ 3496866 h 4267252"/>
                    <a:gd name="connsiteX6" fmla="*/ 2743200 w 5486404"/>
                    <a:gd name="connsiteY6" fmla="*/ 4267248 h 4267252"/>
                    <a:gd name="connsiteX7" fmla="*/ 4640866 w 5486404"/>
                    <a:gd name="connsiteY7" fmla="*/ 3496866 h 4267252"/>
                    <a:gd name="connsiteX8" fmla="*/ 5486401 w 5486404"/>
                    <a:gd name="connsiteY8" fmla="*/ 1598533 h 4267252"/>
                    <a:gd name="connsiteX9" fmla="*/ 5412582 w 5486404"/>
                    <a:gd name="connsiteY9" fmla="*/ 1524048 h 4267252"/>
                    <a:gd name="connsiteX10" fmla="*/ 2743010 w 5486404"/>
                    <a:gd name="connsiteY10" fmla="*/ 2577513 h 4267252"/>
                    <a:gd name="connsiteX11" fmla="*/ 3162967 w 5486404"/>
                    <a:gd name="connsiteY11" fmla="*/ 2096310 h 4267252"/>
                    <a:gd name="connsiteX12" fmla="*/ 3736944 w 5486404"/>
                    <a:gd name="connsiteY12" fmla="*/ 1665970 h 4267252"/>
                    <a:gd name="connsiteX13" fmla="*/ 2815591 w 5486404"/>
                    <a:gd name="connsiteY13" fmla="*/ 25575 h 4267252"/>
                    <a:gd name="connsiteX14" fmla="*/ 2671382 w 5486404"/>
                    <a:gd name="connsiteY14" fmla="*/ 25575 h 4267252"/>
                    <a:gd name="connsiteX15" fmla="*/ 1749933 w 5486404"/>
                    <a:gd name="connsiteY15" fmla="*/ 1664541 h 4267252"/>
                    <a:gd name="connsiteX16" fmla="*/ 2314004 w 5486404"/>
                    <a:gd name="connsiteY16" fmla="*/ 2087356 h 4267252"/>
                    <a:gd name="connsiteX17" fmla="*/ 2743010 w 5486404"/>
                    <a:gd name="connsiteY17" fmla="*/ 2577513 h 4267252"/>
                    <a:gd name="connsiteX0" fmla="*/ 4574425 w 4648247"/>
                    <a:gd name="connsiteY0" fmla="*/ 1524048 h 4267252"/>
                    <a:gd name="connsiteX1" fmla="*/ 2537599 w 4648247"/>
                    <a:gd name="connsiteY1" fmla="*/ 2314623 h 4267252"/>
                    <a:gd name="connsiteX2" fmla="*/ 1905043 w 4648247"/>
                    <a:gd name="connsiteY2" fmla="*/ 3218164 h 4267252"/>
                    <a:gd name="connsiteX3" fmla="*/ 1272488 w 4648247"/>
                    <a:gd name="connsiteY3" fmla="*/ 2314623 h 4267252"/>
                    <a:gd name="connsiteX4" fmla="*/ 7378 w 4648247"/>
                    <a:gd name="connsiteY4" fmla="*/ 3496866 h 4267252"/>
                    <a:gd name="connsiteX5" fmla="*/ 1905043 w 4648247"/>
                    <a:gd name="connsiteY5" fmla="*/ 4267248 h 4267252"/>
                    <a:gd name="connsiteX6" fmla="*/ 3802709 w 4648247"/>
                    <a:gd name="connsiteY6" fmla="*/ 3496866 h 4267252"/>
                    <a:gd name="connsiteX7" fmla="*/ 4648244 w 4648247"/>
                    <a:gd name="connsiteY7" fmla="*/ 1598533 h 4267252"/>
                    <a:gd name="connsiteX8" fmla="*/ 4574425 w 4648247"/>
                    <a:gd name="connsiteY8" fmla="*/ 1524048 h 4267252"/>
                    <a:gd name="connsiteX9" fmla="*/ 1904853 w 4648247"/>
                    <a:gd name="connsiteY9" fmla="*/ 2577513 h 4267252"/>
                    <a:gd name="connsiteX10" fmla="*/ 2324810 w 4648247"/>
                    <a:gd name="connsiteY10" fmla="*/ 2096310 h 4267252"/>
                    <a:gd name="connsiteX11" fmla="*/ 2898787 w 4648247"/>
                    <a:gd name="connsiteY11" fmla="*/ 1665970 h 4267252"/>
                    <a:gd name="connsiteX12" fmla="*/ 1977434 w 4648247"/>
                    <a:gd name="connsiteY12" fmla="*/ 25575 h 4267252"/>
                    <a:gd name="connsiteX13" fmla="*/ 1833225 w 4648247"/>
                    <a:gd name="connsiteY13" fmla="*/ 25575 h 4267252"/>
                    <a:gd name="connsiteX14" fmla="*/ 911776 w 4648247"/>
                    <a:gd name="connsiteY14" fmla="*/ 1664541 h 4267252"/>
                    <a:gd name="connsiteX15" fmla="*/ 1475847 w 4648247"/>
                    <a:gd name="connsiteY15" fmla="*/ 2087356 h 4267252"/>
                    <a:gd name="connsiteX16" fmla="*/ 1904853 w 4648247"/>
                    <a:gd name="connsiteY16" fmla="*/ 2577513 h 4267252"/>
                    <a:gd name="connsiteX0" fmla="*/ 4567047 w 4640869"/>
                    <a:gd name="connsiteY0" fmla="*/ 1524048 h 4267252"/>
                    <a:gd name="connsiteX1" fmla="*/ 2530221 w 4640869"/>
                    <a:gd name="connsiteY1" fmla="*/ 2314623 h 4267252"/>
                    <a:gd name="connsiteX2" fmla="*/ 1897665 w 4640869"/>
                    <a:gd name="connsiteY2" fmla="*/ 3218164 h 4267252"/>
                    <a:gd name="connsiteX3" fmla="*/ 0 w 4640869"/>
                    <a:gd name="connsiteY3" fmla="*/ 3496866 h 4267252"/>
                    <a:gd name="connsiteX4" fmla="*/ 1897665 w 4640869"/>
                    <a:gd name="connsiteY4" fmla="*/ 4267248 h 4267252"/>
                    <a:gd name="connsiteX5" fmla="*/ 3795331 w 4640869"/>
                    <a:gd name="connsiteY5" fmla="*/ 3496866 h 4267252"/>
                    <a:gd name="connsiteX6" fmla="*/ 4640866 w 4640869"/>
                    <a:gd name="connsiteY6" fmla="*/ 1598533 h 4267252"/>
                    <a:gd name="connsiteX7" fmla="*/ 4567047 w 4640869"/>
                    <a:gd name="connsiteY7" fmla="*/ 1524048 h 4267252"/>
                    <a:gd name="connsiteX8" fmla="*/ 1897475 w 4640869"/>
                    <a:gd name="connsiteY8" fmla="*/ 2577513 h 4267252"/>
                    <a:gd name="connsiteX9" fmla="*/ 2317432 w 4640869"/>
                    <a:gd name="connsiteY9" fmla="*/ 2096310 h 4267252"/>
                    <a:gd name="connsiteX10" fmla="*/ 2891409 w 4640869"/>
                    <a:gd name="connsiteY10" fmla="*/ 1665970 h 4267252"/>
                    <a:gd name="connsiteX11" fmla="*/ 1970056 w 4640869"/>
                    <a:gd name="connsiteY11" fmla="*/ 25575 h 4267252"/>
                    <a:gd name="connsiteX12" fmla="*/ 1825847 w 4640869"/>
                    <a:gd name="connsiteY12" fmla="*/ 25575 h 4267252"/>
                    <a:gd name="connsiteX13" fmla="*/ 904398 w 4640869"/>
                    <a:gd name="connsiteY13" fmla="*/ 1664541 h 4267252"/>
                    <a:gd name="connsiteX14" fmla="*/ 1468469 w 4640869"/>
                    <a:gd name="connsiteY14" fmla="*/ 2087356 h 4267252"/>
                    <a:gd name="connsiteX15" fmla="*/ 1897475 w 4640869"/>
                    <a:gd name="connsiteY15" fmla="*/ 2577513 h 4267252"/>
                    <a:gd name="connsiteX0" fmla="*/ 4571751 w 4645573"/>
                    <a:gd name="connsiteY0" fmla="*/ 1524048 h 4267252"/>
                    <a:gd name="connsiteX1" fmla="*/ 2534925 w 4645573"/>
                    <a:gd name="connsiteY1" fmla="*/ 2314623 h 4267252"/>
                    <a:gd name="connsiteX2" fmla="*/ 4704 w 4645573"/>
                    <a:gd name="connsiteY2" fmla="*/ 3496866 h 4267252"/>
                    <a:gd name="connsiteX3" fmla="*/ 1902369 w 4645573"/>
                    <a:gd name="connsiteY3" fmla="*/ 4267248 h 4267252"/>
                    <a:gd name="connsiteX4" fmla="*/ 3800035 w 4645573"/>
                    <a:gd name="connsiteY4" fmla="*/ 3496866 h 4267252"/>
                    <a:gd name="connsiteX5" fmla="*/ 4645570 w 4645573"/>
                    <a:gd name="connsiteY5" fmla="*/ 1598533 h 4267252"/>
                    <a:gd name="connsiteX6" fmla="*/ 4571751 w 4645573"/>
                    <a:gd name="connsiteY6" fmla="*/ 1524048 h 4267252"/>
                    <a:gd name="connsiteX7" fmla="*/ 1902179 w 4645573"/>
                    <a:gd name="connsiteY7" fmla="*/ 2577513 h 4267252"/>
                    <a:gd name="connsiteX8" fmla="*/ 2322136 w 4645573"/>
                    <a:gd name="connsiteY8" fmla="*/ 2096310 h 4267252"/>
                    <a:gd name="connsiteX9" fmla="*/ 2896113 w 4645573"/>
                    <a:gd name="connsiteY9" fmla="*/ 1665970 h 4267252"/>
                    <a:gd name="connsiteX10" fmla="*/ 1974760 w 4645573"/>
                    <a:gd name="connsiteY10" fmla="*/ 25575 h 4267252"/>
                    <a:gd name="connsiteX11" fmla="*/ 1830551 w 4645573"/>
                    <a:gd name="connsiteY11" fmla="*/ 25575 h 4267252"/>
                    <a:gd name="connsiteX12" fmla="*/ 909102 w 4645573"/>
                    <a:gd name="connsiteY12" fmla="*/ 1664541 h 4267252"/>
                    <a:gd name="connsiteX13" fmla="*/ 1473173 w 4645573"/>
                    <a:gd name="connsiteY13" fmla="*/ 2087356 h 4267252"/>
                    <a:gd name="connsiteX14" fmla="*/ 1902179 w 4645573"/>
                    <a:gd name="connsiteY14" fmla="*/ 2577513 h 4267252"/>
                    <a:gd name="connsiteX0" fmla="*/ 4630284 w 4704106"/>
                    <a:gd name="connsiteY0" fmla="*/ 1524048 h 4267252"/>
                    <a:gd name="connsiteX1" fmla="*/ 63237 w 4704106"/>
                    <a:gd name="connsiteY1" fmla="*/ 3496866 h 4267252"/>
                    <a:gd name="connsiteX2" fmla="*/ 1960902 w 4704106"/>
                    <a:gd name="connsiteY2" fmla="*/ 4267248 h 4267252"/>
                    <a:gd name="connsiteX3" fmla="*/ 3858568 w 4704106"/>
                    <a:gd name="connsiteY3" fmla="*/ 3496866 h 4267252"/>
                    <a:gd name="connsiteX4" fmla="*/ 4704103 w 4704106"/>
                    <a:gd name="connsiteY4" fmla="*/ 1598533 h 4267252"/>
                    <a:gd name="connsiteX5" fmla="*/ 4630284 w 4704106"/>
                    <a:gd name="connsiteY5" fmla="*/ 1524048 h 4267252"/>
                    <a:gd name="connsiteX6" fmla="*/ 1960712 w 4704106"/>
                    <a:gd name="connsiteY6" fmla="*/ 2577513 h 4267252"/>
                    <a:gd name="connsiteX7" fmla="*/ 2380669 w 4704106"/>
                    <a:gd name="connsiteY7" fmla="*/ 2096310 h 4267252"/>
                    <a:gd name="connsiteX8" fmla="*/ 2954646 w 4704106"/>
                    <a:gd name="connsiteY8" fmla="*/ 1665970 h 4267252"/>
                    <a:gd name="connsiteX9" fmla="*/ 2033293 w 4704106"/>
                    <a:gd name="connsiteY9" fmla="*/ 25575 h 4267252"/>
                    <a:gd name="connsiteX10" fmla="*/ 1889084 w 4704106"/>
                    <a:gd name="connsiteY10" fmla="*/ 25575 h 4267252"/>
                    <a:gd name="connsiteX11" fmla="*/ 967635 w 4704106"/>
                    <a:gd name="connsiteY11" fmla="*/ 1664541 h 4267252"/>
                    <a:gd name="connsiteX12" fmla="*/ 1531706 w 4704106"/>
                    <a:gd name="connsiteY12" fmla="*/ 2087356 h 4267252"/>
                    <a:gd name="connsiteX13" fmla="*/ 1960712 w 4704106"/>
                    <a:gd name="connsiteY13" fmla="*/ 2577513 h 4267252"/>
                    <a:gd name="connsiteX0" fmla="*/ 4570426 w 4644248"/>
                    <a:gd name="connsiteY0" fmla="*/ 1524048 h 4267252"/>
                    <a:gd name="connsiteX1" fmla="*/ 1928565 w 4644248"/>
                    <a:gd name="connsiteY1" fmla="*/ 3245873 h 4267252"/>
                    <a:gd name="connsiteX2" fmla="*/ 3379 w 4644248"/>
                    <a:gd name="connsiteY2" fmla="*/ 3496866 h 4267252"/>
                    <a:gd name="connsiteX3" fmla="*/ 1901044 w 4644248"/>
                    <a:gd name="connsiteY3" fmla="*/ 4267248 h 4267252"/>
                    <a:gd name="connsiteX4" fmla="*/ 3798710 w 4644248"/>
                    <a:gd name="connsiteY4" fmla="*/ 3496866 h 4267252"/>
                    <a:gd name="connsiteX5" fmla="*/ 4644245 w 4644248"/>
                    <a:gd name="connsiteY5" fmla="*/ 1598533 h 4267252"/>
                    <a:gd name="connsiteX6" fmla="*/ 4570426 w 4644248"/>
                    <a:gd name="connsiteY6" fmla="*/ 1524048 h 4267252"/>
                    <a:gd name="connsiteX7" fmla="*/ 1900854 w 4644248"/>
                    <a:gd name="connsiteY7" fmla="*/ 2577513 h 4267252"/>
                    <a:gd name="connsiteX8" fmla="*/ 2320811 w 4644248"/>
                    <a:gd name="connsiteY8" fmla="*/ 2096310 h 4267252"/>
                    <a:gd name="connsiteX9" fmla="*/ 2894788 w 4644248"/>
                    <a:gd name="connsiteY9" fmla="*/ 1665970 h 4267252"/>
                    <a:gd name="connsiteX10" fmla="*/ 1973435 w 4644248"/>
                    <a:gd name="connsiteY10" fmla="*/ 25575 h 4267252"/>
                    <a:gd name="connsiteX11" fmla="*/ 1829226 w 4644248"/>
                    <a:gd name="connsiteY11" fmla="*/ 25575 h 4267252"/>
                    <a:gd name="connsiteX12" fmla="*/ 907777 w 4644248"/>
                    <a:gd name="connsiteY12" fmla="*/ 1664541 h 4267252"/>
                    <a:gd name="connsiteX13" fmla="*/ 1471848 w 4644248"/>
                    <a:gd name="connsiteY13" fmla="*/ 2087356 h 4267252"/>
                    <a:gd name="connsiteX14" fmla="*/ 1900854 w 4644248"/>
                    <a:gd name="connsiteY14" fmla="*/ 2577513 h 4267252"/>
                    <a:gd name="connsiteX0" fmla="*/ 4644276 w 4644276"/>
                    <a:gd name="connsiteY0" fmla="*/ 1598533 h 4267252"/>
                    <a:gd name="connsiteX1" fmla="*/ 1928596 w 4644276"/>
                    <a:gd name="connsiteY1" fmla="*/ 3245873 h 4267252"/>
                    <a:gd name="connsiteX2" fmla="*/ 3410 w 4644276"/>
                    <a:gd name="connsiteY2" fmla="*/ 3496866 h 4267252"/>
                    <a:gd name="connsiteX3" fmla="*/ 1901075 w 4644276"/>
                    <a:gd name="connsiteY3" fmla="*/ 4267248 h 4267252"/>
                    <a:gd name="connsiteX4" fmla="*/ 3798741 w 4644276"/>
                    <a:gd name="connsiteY4" fmla="*/ 3496866 h 4267252"/>
                    <a:gd name="connsiteX5" fmla="*/ 4644276 w 4644276"/>
                    <a:gd name="connsiteY5" fmla="*/ 1598533 h 4267252"/>
                    <a:gd name="connsiteX6" fmla="*/ 1900885 w 4644276"/>
                    <a:gd name="connsiteY6" fmla="*/ 2577513 h 4267252"/>
                    <a:gd name="connsiteX7" fmla="*/ 2320842 w 4644276"/>
                    <a:gd name="connsiteY7" fmla="*/ 2096310 h 4267252"/>
                    <a:gd name="connsiteX8" fmla="*/ 2894819 w 4644276"/>
                    <a:gd name="connsiteY8" fmla="*/ 1665970 h 4267252"/>
                    <a:gd name="connsiteX9" fmla="*/ 1973466 w 4644276"/>
                    <a:gd name="connsiteY9" fmla="*/ 25575 h 4267252"/>
                    <a:gd name="connsiteX10" fmla="*/ 1829257 w 4644276"/>
                    <a:gd name="connsiteY10" fmla="*/ 25575 h 4267252"/>
                    <a:gd name="connsiteX11" fmla="*/ 907808 w 4644276"/>
                    <a:gd name="connsiteY11" fmla="*/ 1664541 h 4267252"/>
                    <a:gd name="connsiteX12" fmla="*/ 1471879 w 4644276"/>
                    <a:gd name="connsiteY12" fmla="*/ 2087356 h 4267252"/>
                    <a:gd name="connsiteX13" fmla="*/ 1900885 w 4644276"/>
                    <a:gd name="connsiteY13" fmla="*/ 2577513 h 4267252"/>
                    <a:gd name="connsiteX0" fmla="*/ 3798410 w 3798422"/>
                    <a:gd name="connsiteY0" fmla="*/ 3496866 h 4267252"/>
                    <a:gd name="connsiteX1" fmla="*/ 1928265 w 3798422"/>
                    <a:gd name="connsiteY1" fmla="*/ 3245873 h 4267252"/>
                    <a:gd name="connsiteX2" fmla="*/ 3079 w 3798422"/>
                    <a:gd name="connsiteY2" fmla="*/ 3496866 h 4267252"/>
                    <a:gd name="connsiteX3" fmla="*/ 1900744 w 3798422"/>
                    <a:gd name="connsiteY3" fmla="*/ 4267248 h 4267252"/>
                    <a:gd name="connsiteX4" fmla="*/ 3798410 w 3798422"/>
                    <a:gd name="connsiteY4" fmla="*/ 3496866 h 4267252"/>
                    <a:gd name="connsiteX5" fmla="*/ 1900554 w 3798422"/>
                    <a:gd name="connsiteY5" fmla="*/ 2577513 h 4267252"/>
                    <a:gd name="connsiteX6" fmla="*/ 2320511 w 3798422"/>
                    <a:gd name="connsiteY6" fmla="*/ 2096310 h 4267252"/>
                    <a:gd name="connsiteX7" fmla="*/ 2894488 w 3798422"/>
                    <a:gd name="connsiteY7" fmla="*/ 1665970 h 4267252"/>
                    <a:gd name="connsiteX8" fmla="*/ 1973135 w 3798422"/>
                    <a:gd name="connsiteY8" fmla="*/ 25575 h 4267252"/>
                    <a:gd name="connsiteX9" fmla="*/ 1828926 w 3798422"/>
                    <a:gd name="connsiteY9" fmla="*/ 25575 h 4267252"/>
                    <a:gd name="connsiteX10" fmla="*/ 907477 w 3798422"/>
                    <a:gd name="connsiteY10" fmla="*/ 1664541 h 4267252"/>
                    <a:gd name="connsiteX11" fmla="*/ 1471548 w 3798422"/>
                    <a:gd name="connsiteY11" fmla="*/ 2087356 h 4267252"/>
                    <a:gd name="connsiteX12" fmla="*/ 1900554 w 3798422"/>
                    <a:gd name="connsiteY12" fmla="*/ 2577513 h 4267252"/>
                    <a:gd name="connsiteX0" fmla="*/ 1900190 w 2893934"/>
                    <a:gd name="connsiteY0" fmla="*/ 4267248 h 4269465"/>
                    <a:gd name="connsiteX1" fmla="*/ 1927711 w 2893934"/>
                    <a:gd name="connsiteY1" fmla="*/ 3245873 h 4269465"/>
                    <a:gd name="connsiteX2" fmla="*/ 2525 w 2893934"/>
                    <a:gd name="connsiteY2" fmla="*/ 3496866 h 4269465"/>
                    <a:gd name="connsiteX3" fmla="*/ 1900190 w 2893934"/>
                    <a:gd name="connsiteY3" fmla="*/ 4267248 h 4269465"/>
                    <a:gd name="connsiteX4" fmla="*/ 1900000 w 2893934"/>
                    <a:gd name="connsiteY4" fmla="*/ 2577513 h 4269465"/>
                    <a:gd name="connsiteX5" fmla="*/ 2319957 w 2893934"/>
                    <a:gd name="connsiteY5" fmla="*/ 2096310 h 4269465"/>
                    <a:gd name="connsiteX6" fmla="*/ 2893934 w 2893934"/>
                    <a:gd name="connsiteY6" fmla="*/ 1665970 h 4269465"/>
                    <a:gd name="connsiteX7" fmla="*/ 1972581 w 2893934"/>
                    <a:gd name="connsiteY7" fmla="*/ 25575 h 4269465"/>
                    <a:gd name="connsiteX8" fmla="*/ 1828372 w 2893934"/>
                    <a:gd name="connsiteY8" fmla="*/ 25575 h 4269465"/>
                    <a:gd name="connsiteX9" fmla="*/ 906923 w 2893934"/>
                    <a:gd name="connsiteY9" fmla="*/ 1664541 h 4269465"/>
                    <a:gd name="connsiteX10" fmla="*/ 1470994 w 2893934"/>
                    <a:gd name="connsiteY10" fmla="*/ 2087356 h 4269465"/>
                    <a:gd name="connsiteX11" fmla="*/ 1900000 w 2893934"/>
                    <a:gd name="connsiteY11" fmla="*/ 2577513 h 4269465"/>
                    <a:gd name="connsiteX0" fmla="*/ 0 w 2891409"/>
                    <a:gd name="connsiteY0" fmla="*/ 3496866 h 3496866"/>
                    <a:gd name="connsiteX1" fmla="*/ 1925186 w 2891409"/>
                    <a:gd name="connsiteY1" fmla="*/ 3245873 h 3496866"/>
                    <a:gd name="connsiteX2" fmla="*/ 0 w 2891409"/>
                    <a:gd name="connsiteY2" fmla="*/ 3496866 h 3496866"/>
                    <a:gd name="connsiteX3" fmla="*/ 1897475 w 2891409"/>
                    <a:gd name="connsiteY3" fmla="*/ 2577513 h 3496866"/>
                    <a:gd name="connsiteX4" fmla="*/ 2317432 w 2891409"/>
                    <a:gd name="connsiteY4" fmla="*/ 2096310 h 3496866"/>
                    <a:gd name="connsiteX5" fmla="*/ 2891409 w 2891409"/>
                    <a:gd name="connsiteY5" fmla="*/ 1665970 h 3496866"/>
                    <a:gd name="connsiteX6" fmla="*/ 1970056 w 2891409"/>
                    <a:gd name="connsiteY6" fmla="*/ 25575 h 3496866"/>
                    <a:gd name="connsiteX7" fmla="*/ 1825847 w 2891409"/>
                    <a:gd name="connsiteY7" fmla="*/ 25575 h 3496866"/>
                    <a:gd name="connsiteX8" fmla="*/ 904398 w 2891409"/>
                    <a:gd name="connsiteY8" fmla="*/ 1664541 h 3496866"/>
                    <a:gd name="connsiteX9" fmla="*/ 1468469 w 2891409"/>
                    <a:gd name="connsiteY9" fmla="*/ 2087356 h 3496866"/>
                    <a:gd name="connsiteX10" fmla="*/ 1897475 w 2891409"/>
                    <a:gd name="connsiteY10" fmla="*/ 2577513 h 3496866"/>
                    <a:gd name="connsiteX0" fmla="*/ 993077 w 1987011"/>
                    <a:gd name="connsiteY0" fmla="*/ 2577513 h 2577513"/>
                    <a:gd name="connsiteX1" fmla="*/ 1413034 w 1987011"/>
                    <a:gd name="connsiteY1" fmla="*/ 2096310 h 2577513"/>
                    <a:gd name="connsiteX2" fmla="*/ 1987011 w 1987011"/>
                    <a:gd name="connsiteY2" fmla="*/ 1665970 h 2577513"/>
                    <a:gd name="connsiteX3" fmla="*/ 1065658 w 1987011"/>
                    <a:gd name="connsiteY3" fmla="*/ 25575 h 2577513"/>
                    <a:gd name="connsiteX4" fmla="*/ 921449 w 1987011"/>
                    <a:gd name="connsiteY4" fmla="*/ 25575 h 2577513"/>
                    <a:gd name="connsiteX5" fmla="*/ 0 w 1987011"/>
                    <a:gd name="connsiteY5" fmla="*/ 1664541 h 2577513"/>
                    <a:gd name="connsiteX6" fmla="*/ 564071 w 1987011"/>
                    <a:gd name="connsiteY6" fmla="*/ 2087356 h 2577513"/>
                    <a:gd name="connsiteX7" fmla="*/ 993077 w 1987011"/>
                    <a:gd name="connsiteY7" fmla="*/ 2577513 h 257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7011" h="2577513">
                      <a:moveTo>
                        <a:pt x="993077" y="2577513"/>
                      </a:moveTo>
                      <a:cubicBezTo>
                        <a:pt x="1115187" y="2397966"/>
                        <a:pt x="1255967" y="2236708"/>
                        <a:pt x="1413034" y="2096310"/>
                      </a:cubicBezTo>
                      <a:cubicBezTo>
                        <a:pt x="1594867" y="1919049"/>
                        <a:pt x="1790034" y="1779127"/>
                        <a:pt x="1987011" y="1665970"/>
                      </a:cubicBezTo>
                      <a:cubicBezTo>
                        <a:pt x="1830420" y="994458"/>
                        <a:pt x="1494378" y="398669"/>
                        <a:pt x="1065658" y="25575"/>
                      </a:cubicBezTo>
                      <a:cubicBezTo>
                        <a:pt x="1026510" y="-8525"/>
                        <a:pt x="960692" y="-8525"/>
                        <a:pt x="921449" y="25575"/>
                      </a:cubicBezTo>
                      <a:cubicBezTo>
                        <a:pt x="492919" y="398383"/>
                        <a:pt x="156877" y="993600"/>
                        <a:pt x="0" y="1664541"/>
                      </a:cubicBezTo>
                      <a:cubicBezTo>
                        <a:pt x="194025" y="1775984"/>
                        <a:pt x="385763" y="1913525"/>
                        <a:pt x="564071" y="2087356"/>
                      </a:cubicBezTo>
                      <a:cubicBezTo>
                        <a:pt x="726377" y="2232784"/>
                        <a:pt x="870433" y="2397376"/>
                        <a:pt x="993077" y="2577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733911-CFBE-4563-8E49-66A4BE88959F}"/>
                </a:ext>
              </a:extLst>
            </p:cNvPr>
            <p:cNvSpPr txBox="1"/>
            <p:nvPr/>
          </p:nvSpPr>
          <p:spPr>
            <a:xfrm>
              <a:off x="4520634" y="4244440"/>
              <a:ext cx="589886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192E2F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r>
                <a:rPr lang="en-US" sz="11500" b="1" spc="-300" dirty="0">
                  <a:solidFill>
                    <a:srgbClr val="192E2F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-</a:t>
              </a:r>
              <a:r>
                <a:rPr lang="en-US" sz="11500" b="1" dirty="0">
                  <a:solidFill>
                    <a:srgbClr val="192E2F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49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213AFA-BAEB-4B46-B6A9-E1A8805A5D7C}"/>
              </a:ext>
            </a:extLst>
          </p:cNvPr>
          <p:cNvSpPr/>
          <p:nvPr/>
        </p:nvSpPr>
        <p:spPr>
          <a:xfrm>
            <a:off x="0" y="-32558"/>
            <a:ext cx="12192000" cy="3696389"/>
          </a:xfrm>
          <a:prstGeom prst="rect">
            <a:avLst/>
          </a:prstGeom>
          <a:solidFill>
            <a:srgbClr val="192E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35734-66E6-4F97-9292-6808294D72C0}"/>
              </a:ext>
            </a:extLst>
          </p:cNvPr>
          <p:cNvGrpSpPr/>
          <p:nvPr/>
        </p:nvGrpSpPr>
        <p:grpSpPr>
          <a:xfrm>
            <a:off x="2774208" y="916778"/>
            <a:ext cx="7599001" cy="1862048"/>
            <a:chOff x="2774208" y="916778"/>
            <a:chExt cx="7599001" cy="18620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5F7599-1A48-4034-AF03-3D89EB5EE1D8}"/>
                </a:ext>
              </a:extLst>
            </p:cNvPr>
            <p:cNvGrpSpPr/>
            <p:nvPr/>
          </p:nvGrpSpPr>
          <p:grpSpPr>
            <a:xfrm>
              <a:off x="2774208" y="1084786"/>
              <a:ext cx="1526033" cy="1526033"/>
              <a:chOff x="3819111" y="3744900"/>
              <a:chExt cx="1103307" cy="110330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C354377-5BE5-4B4D-BF2F-0BE3A74B96BF}"/>
                  </a:ext>
                </a:extLst>
              </p:cNvPr>
              <p:cNvSpPr/>
              <p:nvPr/>
            </p:nvSpPr>
            <p:spPr>
              <a:xfrm>
                <a:off x="3819111" y="3744900"/>
                <a:ext cx="1103307" cy="1103307"/>
              </a:xfrm>
              <a:prstGeom prst="ellipse">
                <a:avLst/>
              </a:prstGeom>
              <a:solidFill>
                <a:srgbClr val="06BAB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5E13F03-ADA8-4747-9DA0-0D8EFBF485DD}"/>
                  </a:ext>
                </a:extLst>
              </p:cNvPr>
              <p:cNvGrpSpPr/>
              <p:nvPr/>
            </p:nvGrpSpPr>
            <p:grpSpPr>
              <a:xfrm>
                <a:off x="4042471" y="3935321"/>
                <a:ext cx="674875" cy="722464"/>
                <a:chOff x="3280636" y="3898340"/>
                <a:chExt cx="577608" cy="618339"/>
              </a:xfrm>
              <a:effectLst/>
            </p:grpSpPr>
            <p:sp>
              <p:nvSpPr>
                <p:cNvPr id="21" name="Graphic 9">
                  <a:extLst>
                    <a:ext uri="{FF2B5EF4-FFF2-40B4-BE49-F238E27FC236}">
                      <a16:creationId xmlns:a16="http://schemas.microsoft.com/office/drawing/2014/main" id="{836CD628-5545-47BD-90DE-0042951557D5}"/>
                    </a:ext>
                  </a:extLst>
                </p:cNvPr>
                <p:cNvSpPr/>
                <p:nvPr/>
              </p:nvSpPr>
              <p:spPr>
                <a:xfrm>
                  <a:off x="3280636" y="4080174"/>
                  <a:ext cx="327378" cy="436505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609600 w 4267200"/>
                    <a:gd name="connsiteY0" fmla="*/ 609600 h 4267200"/>
                    <a:gd name="connsiteX1" fmla="*/ 0 w 4267200"/>
                    <a:gd name="connsiteY1" fmla="*/ 609600 h 4267200"/>
                    <a:gd name="connsiteX2" fmla="*/ 2133600 w 4267200"/>
                    <a:gd name="connsiteY2" fmla="*/ 2743200 h 4267200"/>
                    <a:gd name="connsiteX3" fmla="*/ 2133600 w 4267200"/>
                    <a:gd name="connsiteY3" fmla="*/ 4114800 h 4267200"/>
                    <a:gd name="connsiteX4" fmla="*/ 2286000 w 4267200"/>
                    <a:gd name="connsiteY4" fmla="*/ 4267200 h 4267200"/>
                    <a:gd name="connsiteX5" fmla="*/ 2590800 w 4267200"/>
                    <a:gd name="connsiteY5" fmla="*/ 4267200 h 4267200"/>
                    <a:gd name="connsiteX6" fmla="*/ 2743200 w 4267200"/>
                    <a:gd name="connsiteY6" fmla="*/ 4114800 h 4267200"/>
                    <a:gd name="connsiteX7" fmla="*/ 2743200 w 4267200"/>
                    <a:gd name="connsiteY7" fmla="*/ 2743200 h 4267200"/>
                    <a:gd name="connsiteX8" fmla="*/ 609600 w 4267200"/>
                    <a:gd name="connsiteY8" fmla="*/ 609600 h 4267200"/>
                    <a:gd name="connsiteX9" fmla="*/ 4267200 w 4267200"/>
                    <a:gd name="connsiteY9" fmla="*/ 0 h 4267200"/>
                    <a:gd name="connsiteX10" fmla="*/ 2403158 w 4267200"/>
                    <a:gd name="connsiteY10" fmla="*/ 1097280 h 4267200"/>
                    <a:gd name="connsiteX11" fmla="*/ 2965133 w 4267200"/>
                    <a:gd name="connsiteY11" fmla="*/ 2122170 h 4267200"/>
                    <a:gd name="connsiteX12" fmla="*/ 2928474 w 4267200"/>
                    <a:gd name="connsiteY12" fmla="*/ 597783 h 4267200"/>
                    <a:gd name="connsiteX13" fmla="*/ 4267200 w 4267200"/>
                    <a:gd name="connsiteY13" fmla="*/ 0 h 4267200"/>
                    <a:gd name="connsiteX0" fmla="*/ 609600 w 3432907"/>
                    <a:gd name="connsiteY0" fmla="*/ 11817 h 3669417"/>
                    <a:gd name="connsiteX1" fmla="*/ 0 w 3432907"/>
                    <a:gd name="connsiteY1" fmla="*/ 11817 h 3669417"/>
                    <a:gd name="connsiteX2" fmla="*/ 2133600 w 3432907"/>
                    <a:gd name="connsiteY2" fmla="*/ 2145417 h 3669417"/>
                    <a:gd name="connsiteX3" fmla="*/ 2133600 w 3432907"/>
                    <a:gd name="connsiteY3" fmla="*/ 3517017 h 3669417"/>
                    <a:gd name="connsiteX4" fmla="*/ 2286000 w 3432907"/>
                    <a:gd name="connsiteY4" fmla="*/ 3669417 h 3669417"/>
                    <a:gd name="connsiteX5" fmla="*/ 2590800 w 3432907"/>
                    <a:gd name="connsiteY5" fmla="*/ 3669417 h 3669417"/>
                    <a:gd name="connsiteX6" fmla="*/ 2743200 w 3432907"/>
                    <a:gd name="connsiteY6" fmla="*/ 3517017 h 3669417"/>
                    <a:gd name="connsiteX7" fmla="*/ 2743200 w 3432907"/>
                    <a:gd name="connsiteY7" fmla="*/ 2145417 h 3669417"/>
                    <a:gd name="connsiteX8" fmla="*/ 609600 w 3432907"/>
                    <a:gd name="connsiteY8" fmla="*/ 11817 h 3669417"/>
                    <a:gd name="connsiteX9" fmla="*/ 2794885 w 3432907"/>
                    <a:gd name="connsiteY9" fmla="*/ 22140 h 3669417"/>
                    <a:gd name="connsiteX10" fmla="*/ 2403158 w 3432907"/>
                    <a:gd name="connsiteY10" fmla="*/ 499497 h 3669417"/>
                    <a:gd name="connsiteX11" fmla="*/ 2965133 w 3432907"/>
                    <a:gd name="connsiteY11" fmla="*/ 1524387 h 3669417"/>
                    <a:gd name="connsiteX12" fmla="*/ 2928474 w 3432907"/>
                    <a:gd name="connsiteY12" fmla="*/ 0 h 3669417"/>
                    <a:gd name="connsiteX13" fmla="*/ 2794885 w 3432907"/>
                    <a:gd name="connsiteY13" fmla="*/ 22140 h 3669417"/>
                    <a:gd name="connsiteX0" fmla="*/ 609600 w 2981745"/>
                    <a:gd name="connsiteY0" fmla="*/ 11495 h 3669095"/>
                    <a:gd name="connsiteX1" fmla="*/ 0 w 2981745"/>
                    <a:gd name="connsiteY1" fmla="*/ 11495 h 3669095"/>
                    <a:gd name="connsiteX2" fmla="*/ 2133600 w 2981745"/>
                    <a:gd name="connsiteY2" fmla="*/ 2145095 h 3669095"/>
                    <a:gd name="connsiteX3" fmla="*/ 2133600 w 2981745"/>
                    <a:gd name="connsiteY3" fmla="*/ 3516695 h 3669095"/>
                    <a:gd name="connsiteX4" fmla="*/ 2286000 w 2981745"/>
                    <a:gd name="connsiteY4" fmla="*/ 3669095 h 3669095"/>
                    <a:gd name="connsiteX5" fmla="*/ 2590800 w 2981745"/>
                    <a:gd name="connsiteY5" fmla="*/ 3669095 h 3669095"/>
                    <a:gd name="connsiteX6" fmla="*/ 2743200 w 2981745"/>
                    <a:gd name="connsiteY6" fmla="*/ 3516695 h 3669095"/>
                    <a:gd name="connsiteX7" fmla="*/ 2743200 w 2981745"/>
                    <a:gd name="connsiteY7" fmla="*/ 2145095 h 3669095"/>
                    <a:gd name="connsiteX8" fmla="*/ 609600 w 2981745"/>
                    <a:gd name="connsiteY8" fmla="*/ 11495 h 3669095"/>
                    <a:gd name="connsiteX9" fmla="*/ 2794885 w 2981745"/>
                    <a:gd name="connsiteY9" fmla="*/ 21818 h 3669095"/>
                    <a:gd name="connsiteX10" fmla="*/ 2403158 w 2981745"/>
                    <a:gd name="connsiteY10" fmla="*/ 499175 h 3669095"/>
                    <a:gd name="connsiteX11" fmla="*/ 2965133 w 2981745"/>
                    <a:gd name="connsiteY11" fmla="*/ 1524065 h 3669095"/>
                    <a:gd name="connsiteX12" fmla="*/ 2794885 w 2981745"/>
                    <a:gd name="connsiteY12" fmla="*/ 21818 h 3669095"/>
                    <a:gd name="connsiteX0" fmla="*/ 609600 w 2965133"/>
                    <a:gd name="connsiteY0" fmla="*/ 0 h 3657600"/>
                    <a:gd name="connsiteX1" fmla="*/ 0 w 2965133"/>
                    <a:gd name="connsiteY1" fmla="*/ 0 h 3657600"/>
                    <a:gd name="connsiteX2" fmla="*/ 2133600 w 2965133"/>
                    <a:gd name="connsiteY2" fmla="*/ 2133600 h 3657600"/>
                    <a:gd name="connsiteX3" fmla="*/ 2133600 w 2965133"/>
                    <a:gd name="connsiteY3" fmla="*/ 3505200 h 3657600"/>
                    <a:gd name="connsiteX4" fmla="*/ 2286000 w 2965133"/>
                    <a:gd name="connsiteY4" fmla="*/ 3657600 h 3657600"/>
                    <a:gd name="connsiteX5" fmla="*/ 2590800 w 2965133"/>
                    <a:gd name="connsiteY5" fmla="*/ 3657600 h 3657600"/>
                    <a:gd name="connsiteX6" fmla="*/ 2743200 w 2965133"/>
                    <a:gd name="connsiteY6" fmla="*/ 3505200 h 3657600"/>
                    <a:gd name="connsiteX7" fmla="*/ 2743200 w 2965133"/>
                    <a:gd name="connsiteY7" fmla="*/ 2133600 h 3657600"/>
                    <a:gd name="connsiteX8" fmla="*/ 609600 w 2965133"/>
                    <a:gd name="connsiteY8" fmla="*/ 0 h 3657600"/>
                    <a:gd name="connsiteX9" fmla="*/ 2965133 w 2965133"/>
                    <a:gd name="connsiteY9" fmla="*/ 1512570 h 3657600"/>
                    <a:gd name="connsiteX10" fmla="*/ 2403158 w 2965133"/>
                    <a:gd name="connsiteY10" fmla="*/ 487680 h 3657600"/>
                    <a:gd name="connsiteX11" fmla="*/ 2965133 w 2965133"/>
                    <a:gd name="connsiteY11" fmla="*/ 1512570 h 3657600"/>
                    <a:gd name="connsiteX0" fmla="*/ 609600 w 2743200"/>
                    <a:gd name="connsiteY0" fmla="*/ 0 h 3657600"/>
                    <a:gd name="connsiteX1" fmla="*/ 0 w 2743200"/>
                    <a:gd name="connsiteY1" fmla="*/ 0 h 3657600"/>
                    <a:gd name="connsiteX2" fmla="*/ 2133600 w 2743200"/>
                    <a:gd name="connsiteY2" fmla="*/ 2133600 h 3657600"/>
                    <a:gd name="connsiteX3" fmla="*/ 2133600 w 2743200"/>
                    <a:gd name="connsiteY3" fmla="*/ 3505200 h 3657600"/>
                    <a:gd name="connsiteX4" fmla="*/ 2286000 w 2743200"/>
                    <a:gd name="connsiteY4" fmla="*/ 3657600 h 3657600"/>
                    <a:gd name="connsiteX5" fmla="*/ 2590800 w 2743200"/>
                    <a:gd name="connsiteY5" fmla="*/ 3657600 h 3657600"/>
                    <a:gd name="connsiteX6" fmla="*/ 2743200 w 2743200"/>
                    <a:gd name="connsiteY6" fmla="*/ 3505200 h 3657600"/>
                    <a:gd name="connsiteX7" fmla="*/ 2743200 w 2743200"/>
                    <a:gd name="connsiteY7" fmla="*/ 2133600 h 3657600"/>
                    <a:gd name="connsiteX8" fmla="*/ 609600 w 2743200"/>
                    <a:gd name="connsiteY8" fmla="*/ 0 h 365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200" h="3657600">
                      <a:moveTo>
                        <a:pt x="609600" y="0"/>
                      </a:moveTo>
                      <a:lnTo>
                        <a:pt x="0" y="0"/>
                      </a:lnTo>
                      <a:cubicBezTo>
                        <a:pt x="0" y="1178243"/>
                        <a:pt x="955358" y="2133600"/>
                        <a:pt x="2133600" y="2133600"/>
                      </a:cubicBezTo>
                      <a:lnTo>
                        <a:pt x="2133600" y="3505200"/>
                      </a:lnTo>
                      <a:cubicBezTo>
                        <a:pt x="2133600" y="3589020"/>
                        <a:pt x="2202180" y="3657600"/>
                        <a:pt x="2286000" y="3657600"/>
                      </a:cubicBezTo>
                      <a:lnTo>
                        <a:pt x="2590800" y="3657600"/>
                      </a:lnTo>
                      <a:cubicBezTo>
                        <a:pt x="2674620" y="3657600"/>
                        <a:pt x="2743200" y="3589020"/>
                        <a:pt x="2743200" y="3505200"/>
                      </a:cubicBezTo>
                      <a:lnTo>
                        <a:pt x="2743200" y="2133600"/>
                      </a:lnTo>
                      <a:cubicBezTo>
                        <a:pt x="2743200" y="955358"/>
                        <a:pt x="1787843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Graphic 21">
                  <a:extLst>
                    <a:ext uri="{FF2B5EF4-FFF2-40B4-BE49-F238E27FC236}">
                      <a16:creationId xmlns:a16="http://schemas.microsoft.com/office/drawing/2014/main" id="{6E56498E-D1CD-470A-AA6A-954E99203A6B}"/>
                    </a:ext>
                  </a:extLst>
                </p:cNvPr>
                <p:cNvSpPr/>
                <p:nvPr/>
              </p:nvSpPr>
              <p:spPr>
                <a:xfrm>
                  <a:off x="3570390" y="4016229"/>
                  <a:ext cx="287854" cy="246954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0 w 4267200"/>
                    <a:gd name="connsiteY0" fmla="*/ 609600 h 4267200"/>
                    <a:gd name="connsiteX1" fmla="*/ 1524000 w 4267200"/>
                    <a:gd name="connsiteY1" fmla="*/ 2743200 h 4267200"/>
                    <a:gd name="connsiteX2" fmla="*/ 1524000 w 4267200"/>
                    <a:gd name="connsiteY2" fmla="*/ 4114800 h 4267200"/>
                    <a:gd name="connsiteX3" fmla="*/ 1676400 w 4267200"/>
                    <a:gd name="connsiteY3" fmla="*/ 4267200 h 4267200"/>
                    <a:gd name="connsiteX4" fmla="*/ 1981200 w 4267200"/>
                    <a:gd name="connsiteY4" fmla="*/ 4267200 h 4267200"/>
                    <a:gd name="connsiteX5" fmla="*/ 2133600 w 4267200"/>
                    <a:gd name="connsiteY5" fmla="*/ 4114800 h 4267200"/>
                    <a:gd name="connsiteX6" fmla="*/ 2133600 w 4267200"/>
                    <a:gd name="connsiteY6" fmla="*/ 2743200 h 4267200"/>
                    <a:gd name="connsiteX7" fmla="*/ 0 w 4267200"/>
                    <a:gd name="connsiteY7" fmla="*/ 609600 h 4267200"/>
                    <a:gd name="connsiteX8" fmla="*/ 3657600 w 4267200"/>
                    <a:gd name="connsiteY8" fmla="*/ 0 h 4267200"/>
                    <a:gd name="connsiteX9" fmla="*/ 1793558 w 4267200"/>
                    <a:gd name="connsiteY9" fmla="*/ 1097280 h 4267200"/>
                    <a:gd name="connsiteX10" fmla="*/ 2355533 w 4267200"/>
                    <a:gd name="connsiteY10" fmla="*/ 2122170 h 4267200"/>
                    <a:gd name="connsiteX11" fmla="*/ 4267200 w 4267200"/>
                    <a:gd name="connsiteY11" fmla="*/ 0 h 4267200"/>
                    <a:gd name="connsiteX12" fmla="*/ 3657600 w 4267200"/>
                    <a:gd name="connsiteY12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2743200 h 4267200"/>
                    <a:gd name="connsiteX2" fmla="*/ 0 w 2743200"/>
                    <a:gd name="connsiteY2" fmla="*/ 4114800 h 4267200"/>
                    <a:gd name="connsiteX3" fmla="*/ 152400 w 2743200"/>
                    <a:gd name="connsiteY3" fmla="*/ 4267200 h 4267200"/>
                    <a:gd name="connsiteX4" fmla="*/ 457200 w 2743200"/>
                    <a:gd name="connsiteY4" fmla="*/ 4267200 h 4267200"/>
                    <a:gd name="connsiteX5" fmla="*/ 609600 w 2743200"/>
                    <a:gd name="connsiteY5" fmla="*/ 4114800 h 4267200"/>
                    <a:gd name="connsiteX6" fmla="*/ 609600 w 2743200"/>
                    <a:gd name="connsiteY6" fmla="*/ 2743200 h 4267200"/>
                    <a:gd name="connsiteX7" fmla="*/ 2133600 w 2743200"/>
                    <a:gd name="connsiteY7" fmla="*/ 0 h 4267200"/>
                    <a:gd name="connsiteX8" fmla="*/ 269558 w 2743200"/>
                    <a:gd name="connsiteY8" fmla="*/ 1097280 h 4267200"/>
                    <a:gd name="connsiteX9" fmla="*/ 831533 w 2743200"/>
                    <a:gd name="connsiteY9" fmla="*/ 2122170 h 4267200"/>
                    <a:gd name="connsiteX10" fmla="*/ 2743200 w 2743200"/>
                    <a:gd name="connsiteY10" fmla="*/ 0 h 4267200"/>
                    <a:gd name="connsiteX11" fmla="*/ 2133600 w 2743200"/>
                    <a:gd name="connsiteY11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4114800 h 4267200"/>
                    <a:gd name="connsiteX2" fmla="*/ 152400 w 2743200"/>
                    <a:gd name="connsiteY2" fmla="*/ 4267200 h 4267200"/>
                    <a:gd name="connsiteX3" fmla="*/ 457200 w 2743200"/>
                    <a:gd name="connsiteY3" fmla="*/ 4267200 h 4267200"/>
                    <a:gd name="connsiteX4" fmla="*/ 609600 w 2743200"/>
                    <a:gd name="connsiteY4" fmla="*/ 4114800 h 4267200"/>
                    <a:gd name="connsiteX5" fmla="*/ 609600 w 2743200"/>
                    <a:gd name="connsiteY5" fmla="*/ 2743200 h 4267200"/>
                    <a:gd name="connsiteX6" fmla="*/ 2133600 w 2743200"/>
                    <a:gd name="connsiteY6" fmla="*/ 0 h 4267200"/>
                    <a:gd name="connsiteX7" fmla="*/ 269558 w 2743200"/>
                    <a:gd name="connsiteY7" fmla="*/ 1097280 h 4267200"/>
                    <a:gd name="connsiteX8" fmla="*/ 831533 w 2743200"/>
                    <a:gd name="connsiteY8" fmla="*/ 2122170 h 4267200"/>
                    <a:gd name="connsiteX9" fmla="*/ 2743200 w 2743200"/>
                    <a:gd name="connsiteY9" fmla="*/ 0 h 4267200"/>
                    <a:gd name="connsiteX10" fmla="*/ 2133600 w 2743200"/>
                    <a:gd name="connsiteY10" fmla="*/ 0 h 4267200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4114800 h 4287269"/>
                    <a:gd name="connsiteX4" fmla="*/ 610812 w 2744412"/>
                    <a:gd name="connsiteY4" fmla="*/ 2743200 h 4287269"/>
                    <a:gd name="connsiteX5" fmla="*/ 2134812 w 2744412"/>
                    <a:gd name="connsiteY5" fmla="*/ 0 h 4287269"/>
                    <a:gd name="connsiteX6" fmla="*/ 270770 w 2744412"/>
                    <a:gd name="connsiteY6" fmla="*/ 1097280 h 4287269"/>
                    <a:gd name="connsiteX7" fmla="*/ 832745 w 2744412"/>
                    <a:gd name="connsiteY7" fmla="*/ 2122170 h 4287269"/>
                    <a:gd name="connsiteX8" fmla="*/ 2744412 w 2744412"/>
                    <a:gd name="connsiteY8" fmla="*/ 0 h 4287269"/>
                    <a:gd name="connsiteX9" fmla="*/ 2134812 w 2744412"/>
                    <a:gd name="connsiteY9" fmla="*/ 0 h 4287269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2743200 h 4287269"/>
                    <a:gd name="connsiteX4" fmla="*/ 2134812 w 2744412"/>
                    <a:gd name="connsiteY4" fmla="*/ 0 h 4287269"/>
                    <a:gd name="connsiteX5" fmla="*/ 270770 w 2744412"/>
                    <a:gd name="connsiteY5" fmla="*/ 1097280 h 4287269"/>
                    <a:gd name="connsiteX6" fmla="*/ 832745 w 2744412"/>
                    <a:gd name="connsiteY6" fmla="*/ 2122170 h 4287269"/>
                    <a:gd name="connsiteX7" fmla="*/ 2744412 w 2744412"/>
                    <a:gd name="connsiteY7" fmla="*/ 0 h 4287269"/>
                    <a:gd name="connsiteX8" fmla="*/ 2134812 w 2744412"/>
                    <a:gd name="connsiteY8" fmla="*/ 0 h 4287269"/>
                    <a:gd name="connsiteX0" fmla="*/ 458412 w 2744412"/>
                    <a:gd name="connsiteY0" fmla="*/ 4267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2134812 w 2744412"/>
                    <a:gd name="connsiteY3" fmla="*/ 0 h 4287269"/>
                    <a:gd name="connsiteX4" fmla="*/ 270770 w 2744412"/>
                    <a:gd name="connsiteY4" fmla="*/ 1097280 h 4287269"/>
                    <a:gd name="connsiteX5" fmla="*/ 832745 w 2744412"/>
                    <a:gd name="connsiteY5" fmla="*/ 2122170 h 4287269"/>
                    <a:gd name="connsiteX6" fmla="*/ 2744412 w 2744412"/>
                    <a:gd name="connsiteY6" fmla="*/ 0 h 4287269"/>
                    <a:gd name="connsiteX7" fmla="*/ 2134812 w 2744412"/>
                    <a:gd name="connsiteY7" fmla="*/ 0 h 4287269"/>
                    <a:gd name="connsiteX0" fmla="*/ 1864042 w 2473642"/>
                    <a:gd name="connsiteY0" fmla="*/ 0 h 2122170"/>
                    <a:gd name="connsiteX1" fmla="*/ 0 w 2473642"/>
                    <a:gd name="connsiteY1" fmla="*/ 1097280 h 2122170"/>
                    <a:gd name="connsiteX2" fmla="*/ 561975 w 2473642"/>
                    <a:gd name="connsiteY2" fmla="*/ 2122170 h 2122170"/>
                    <a:gd name="connsiteX3" fmla="*/ 2473642 w 2473642"/>
                    <a:gd name="connsiteY3" fmla="*/ 0 h 2122170"/>
                    <a:gd name="connsiteX4" fmla="*/ 1864042 w 2473642"/>
                    <a:gd name="connsiteY4" fmla="*/ 0 h 21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3642" h="2122170">
                      <a:moveTo>
                        <a:pt x="1864042" y="0"/>
                      </a:moveTo>
                      <a:cubicBezTo>
                        <a:pt x="1062037" y="0"/>
                        <a:pt x="364807" y="442913"/>
                        <a:pt x="0" y="1097280"/>
                      </a:cubicBezTo>
                      <a:cubicBezTo>
                        <a:pt x="263842" y="1384935"/>
                        <a:pt x="459105" y="1734503"/>
                        <a:pt x="561975" y="2122170"/>
                      </a:cubicBezTo>
                      <a:cubicBezTo>
                        <a:pt x="1635442" y="2010728"/>
                        <a:pt x="2473642" y="1103948"/>
                        <a:pt x="2473642" y="0"/>
                      </a:cubicBezTo>
                      <a:lnTo>
                        <a:pt x="186404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Graphic 26">
                  <a:extLst>
                    <a:ext uri="{FF2B5EF4-FFF2-40B4-BE49-F238E27FC236}">
                      <a16:creationId xmlns:a16="http://schemas.microsoft.com/office/drawing/2014/main" id="{9B473144-94B5-449D-8135-602FB4130664}"/>
                    </a:ext>
                  </a:extLst>
                </p:cNvPr>
                <p:cNvSpPr/>
                <p:nvPr/>
              </p:nvSpPr>
              <p:spPr>
                <a:xfrm rot="20865032">
                  <a:off x="3433970" y="3898340"/>
                  <a:ext cx="180290" cy="222300"/>
                </a:xfrm>
                <a:custGeom>
                  <a:avLst/>
                  <a:gdLst>
                    <a:gd name="connsiteX0" fmla="*/ 5412585 w 5486406"/>
                    <a:gd name="connsiteY0" fmla="*/ 1524048 h 4267252"/>
                    <a:gd name="connsiteX1" fmla="*/ 3375759 w 5486406"/>
                    <a:gd name="connsiteY1" fmla="*/ 2314623 h 4267252"/>
                    <a:gd name="connsiteX2" fmla="*/ 2743203 w 5486406"/>
                    <a:gd name="connsiteY2" fmla="*/ 3218164 h 4267252"/>
                    <a:gd name="connsiteX3" fmla="*/ 2110648 w 5486406"/>
                    <a:gd name="connsiteY3" fmla="*/ 2314623 h 4267252"/>
                    <a:gd name="connsiteX4" fmla="*/ 73822 w 5486406"/>
                    <a:gd name="connsiteY4" fmla="*/ 1524048 h 4267252"/>
                    <a:gd name="connsiteX5" fmla="*/ 3 w 5486406"/>
                    <a:gd name="connsiteY5" fmla="*/ 1598533 h 4267252"/>
                    <a:gd name="connsiteX6" fmla="*/ 845538 w 5486406"/>
                    <a:gd name="connsiteY6" fmla="*/ 3496866 h 4267252"/>
                    <a:gd name="connsiteX7" fmla="*/ 2743203 w 5486406"/>
                    <a:gd name="connsiteY7" fmla="*/ 4267248 h 4267252"/>
                    <a:gd name="connsiteX8" fmla="*/ 4640869 w 5486406"/>
                    <a:gd name="connsiteY8" fmla="*/ 3496866 h 4267252"/>
                    <a:gd name="connsiteX9" fmla="*/ 5486404 w 5486406"/>
                    <a:gd name="connsiteY9" fmla="*/ 1598533 h 4267252"/>
                    <a:gd name="connsiteX10" fmla="*/ 5412585 w 5486406"/>
                    <a:gd name="connsiteY10" fmla="*/ 1524048 h 4267252"/>
                    <a:gd name="connsiteX11" fmla="*/ 2743013 w 5486406"/>
                    <a:gd name="connsiteY11" fmla="*/ 2577513 h 4267252"/>
                    <a:gd name="connsiteX12" fmla="*/ 3162970 w 5486406"/>
                    <a:gd name="connsiteY12" fmla="*/ 2096310 h 4267252"/>
                    <a:gd name="connsiteX13" fmla="*/ 3736947 w 5486406"/>
                    <a:gd name="connsiteY13" fmla="*/ 1665970 h 4267252"/>
                    <a:gd name="connsiteX14" fmla="*/ 2815594 w 5486406"/>
                    <a:gd name="connsiteY14" fmla="*/ 25575 h 4267252"/>
                    <a:gd name="connsiteX15" fmla="*/ 2671385 w 5486406"/>
                    <a:gd name="connsiteY15" fmla="*/ 25575 h 4267252"/>
                    <a:gd name="connsiteX16" fmla="*/ 1749936 w 5486406"/>
                    <a:gd name="connsiteY16" fmla="*/ 1664541 h 4267252"/>
                    <a:gd name="connsiteX17" fmla="*/ 2314007 w 5486406"/>
                    <a:gd name="connsiteY17" fmla="*/ 2087356 h 4267252"/>
                    <a:gd name="connsiteX18" fmla="*/ 2743013 w 5486406"/>
                    <a:gd name="connsiteY18" fmla="*/ 2577513 h 4267252"/>
                    <a:gd name="connsiteX0" fmla="*/ 5412582 w 5486404"/>
                    <a:gd name="connsiteY0" fmla="*/ 1524048 h 4267252"/>
                    <a:gd name="connsiteX1" fmla="*/ 3375756 w 5486404"/>
                    <a:gd name="connsiteY1" fmla="*/ 2314623 h 4267252"/>
                    <a:gd name="connsiteX2" fmla="*/ 2743200 w 5486404"/>
                    <a:gd name="connsiteY2" fmla="*/ 3218164 h 4267252"/>
                    <a:gd name="connsiteX3" fmla="*/ 2110645 w 5486404"/>
                    <a:gd name="connsiteY3" fmla="*/ 2314623 h 4267252"/>
                    <a:gd name="connsiteX4" fmla="*/ 0 w 5486404"/>
                    <a:gd name="connsiteY4" fmla="*/ 1598533 h 4267252"/>
                    <a:gd name="connsiteX5" fmla="*/ 845535 w 5486404"/>
                    <a:gd name="connsiteY5" fmla="*/ 3496866 h 4267252"/>
                    <a:gd name="connsiteX6" fmla="*/ 2743200 w 5486404"/>
                    <a:gd name="connsiteY6" fmla="*/ 4267248 h 4267252"/>
                    <a:gd name="connsiteX7" fmla="*/ 4640866 w 5486404"/>
                    <a:gd name="connsiteY7" fmla="*/ 3496866 h 4267252"/>
                    <a:gd name="connsiteX8" fmla="*/ 5486401 w 5486404"/>
                    <a:gd name="connsiteY8" fmla="*/ 1598533 h 4267252"/>
                    <a:gd name="connsiteX9" fmla="*/ 5412582 w 5486404"/>
                    <a:gd name="connsiteY9" fmla="*/ 1524048 h 4267252"/>
                    <a:gd name="connsiteX10" fmla="*/ 2743010 w 5486404"/>
                    <a:gd name="connsiteY10" fmla="*/ 2577513 h 4267252"/>
                    <a:gd name="connsiteX11" fmla="*/ 3162967 w 5486404"/>
                    <a:gd name="connsiteY11" fmla="*/ 2096310 h 4267252"/>
                    <a:gd name="connsiteX12" fmla="*/ 3736944 w 5486404"/>
                    <a:gd name="connsiteY12" fmla="*/ 1665970 h 4267252"/>
                    <a:gd name="connsiteX13" fmla="*/ 2815591 w 5486404"/>
                    <a:gd name="connsiteY13" fmla="*/ 25575 h 4267252"/>
                    <a:gd name="connsiteX14" fmla="*/ 2671382 w 5486404"/>
                    <a:gd name="connsiteY14" fmla="*/ 25575 h 4267252"/>
                    <a:gd name="connsiteX15" fmla="*/ 1749933 w 5486404"/>
                    <a:gd name="connsiteY15" fmla="*/ 1664541 h 4267252"/>
                    <a:gd name="connsiteX16" fmla="*/ 2314004 w 5486404"/>
                    <a:gd name="connsiteY16" fmla="*/ 2087356 h 4267252"/>
                    <a:gd name="connsiteX17" fmla="*/ 2743010 w 5486404"/>
                    <a:gd name="connsiteY17" fmla="*/ 2577513 h 4267252"/>
                    <a:gd name="connsiteX0" fmla="*/ 4574425 w 4648247"/>
                    <a:gd name="connsiteY0" fmla="*/ 1524048 h 4267252"/>
                    <a:gd name="connsiteX1" fmla="*/ 2537599 w 4648247"/>
                    <a:gd name="connsiteY1" fmla="*/ 2314623 h 4267252"/>
                    <a:gd name="connsiteX2" fmla="*/ 1905043 w 4648247"/>
                    <a:gd name="connsiteY2" fmla="*/ 3218164 h 4267252"/>
                    <a:gd name="connsiteX3" fmla="*/ 1272488 w 4648247"/>
                    <a:gd name="connsiteY3" fmla="*/ 2314623 h 4267252"/>
                    <a:gd name="connsiteX4" fmla="*/ 7378 w 4648247"/>
                    <a:gd name="connsiteY4" fmla="*/ 3496866 h 4267252"/>
                    <a:gd name="connsiteX5" fmla="*/ 1905043 w 4648247"/>
                    <a:gd name="connsiteY5" fmla="*/ 4267248 h 4267252"/>
                    <a:gd name="connsiteX6" fmla="*/ 3802709 w 4648247"/>
                    <a:gd name="connsiteY6" fmla="*/ 3496866 h 4267252"/>
                    <a:gd name="connsiteX7" fmla="*/ 4648244 w 4648247"/>
                    <a:gd name="connsiteY7" fmla="*/ 1598533 h 4267252"/>
                    <a:gd name="connsiteX8" fmla="*/ 4574425 w 4648247"/>
                    <a:gd name="connsiteY8" fmla="*/ 1524048 h 4267252"/>
                    <a:gd name="connsiteX9" fmla="*/ 1904853 w 4648247"/>
                    <a:gd name="connsiteY9" fmla="*/ 2577513 h 4267252"/>
                    <a:gd name="connsiteX10" fmla="*/ 2324810 w 4648247"/>
                    <a:gd name="connsiteY10" fmla="*/ 2096310 h 4267252"/>
                    <a:gd name="connsiteX11" fmla="*/ 2898787 w 4648247"/>
                    <a:gd name="connsiteY11" fmla="*/ 1665970 h 4267252"/>
                    <a:gd name="connsiteX12" fmla="*/ 1977434 w 4648247"/>
                    <a:gd name="connsiteY12" fmla="*/ 25575 h 4267252"/>
                    <a:gd name="connsiteX13" fmla="*/ 1833225 w 4648247"/>
                    <a:gd name="connsiteY13" fmla="*/ 25575 h 4267252"/>
                    <a:gd name="connsiteX14" fmla="*/ 911776 w 4648247"/>
                    <a:gd name="connsiteY14" fmla="*/ 1664541 h 4267252"/>
                    <a:gd name="connsiteX15" fmla="*/ 1475847 w 4648247"/>
                    <a:gd name="connsiteY15" fmla="*/ 2087356 h 4267252"/>
                    <a:gd name="connsiteX16" fmla="*/ 1904853 w 4648247"/>
                    <a:gd name="connsiteY16" fmla="*/ 2577513 h 4267252"/>
                    <a:gd name="connsiteX0" fmla="*/ 4567047 w 4640869"/>
                    <a:gd name="connsiteY0" fmla="*/ 1524048 h 4267252"/>
                    <a:gd name="connsiteX1" fmla="*/ 2530221 w 4640869"/>
                    <a:gd name="connsiteY1" fmla="*/ 2314623 h 4267252"/>
                    <a:gd name="connsiteX2" fmla="*/ 1897665 w 4640869"/>
                    <a:gd name="connsiteY2" fmla="*/ 3218164 h 4267252"/>
                    <a:gd name="connsiteX3" fmla="*/ 0 w 4640869"/>
                    <a:gd name="connsiteY3" fmla="*/ 3496866 h 4267252"/>
                    <a:gd name="connsiteX4" fmla="*/ 1897665 w 4640869"/>
                    <a:gd name="connsiteY4" fmla="*/ 4267248 h 4267252"/>
                    <a:gd name="connsiteX5" fmla="*/ 3795331 w 4640869"/>
                    <a:gd name="connsiteY5" fmla="*/ 3496866 h 4267252"/>
                    <a:gd name="connsiteX6" fmla="*/ 4640866 w 4640869"/>
                    <a:gd name="connsiteY6" fmla="*/ 1598533 h 4267252"/>
                    <a:gd name="connsiteX7" fmla="*/ 4567047 w 4640869"/>
                    <a:gd name="connsiteY7" fmla="*/ 1524048 h 4267252"/>
                    <a:gd name="connsiteX8" fmla="*/ 1897475 w 4640869"/>
                    <a:gd name="connsiteY8" fmla="*/ 2577513 h 4267252"/>
                    <a:gd name="connsiteX9" fmla="*/ 2317432 w 4640869"/>
                    <a:gd name="connsiteY9" fmla="*/ 2096310 h 4267252"/>
                    <a:gd name="connsiteX10" fmla="*/ 2891409 w 4640869"/>
                    <a:gd name="connsiteY10" fmla="*/ 1665970 h 4267252"/>
                    <a:gd name="connsiteX11" fmla="*/ 1970056 w 4640869"/>
                    <a:gd name="connsiteY11" fmla="*/ 25575 h 4267252"/>
                    <a:gd name="connsiteX12" fmla="*/ 1825847 w 4640869"/>
                    <a:gd name="connsiteY12" fmla="*/ 25575 h 4267252"/>
                    <a:gd name="connsiteX13" fmla="*/ 904398 w 4640869"/>
                    <a:gd name="connsiteY13" fmla="*/ 1664541 h 4267252"/>
                    <a:gd name="connsiteX14" fmla="*/ 1468469 w 4640869"/>
                    <a:gd name="connsiteY14" fmla="*/ 2087356 h 4267252"/>
                    <a:gd name="connsiteX15" fmla="*/ 1897475 w 4640869"/>
                    <a:gd name="connsiteY15" fmla="*/ 2577513 h 4267252"/>
                    <a:gd name="connsiteX0" fmla="*/ 4571751 w 4645573"/>
                    <a:gd name="connsiteY0" fmla="*/ 1524048 h 4267252"/>
                    <a:gd name="connsiteX1" fmla="*/ 2534925 w 4645573"/>
                    <a:gd name="connsiteY1" fmla="*/ 2314623 h 4267252"/>
                    <a:gd name="connsiteX2" fmla="*/ 4704 w 4645573"/>
                    <a:gd name="connsiteY2" fmla="*/ 3496866 h 4267252"/>
                    <a:gd name="connsiteX3" fmla="*/ 1902369 w 4645573"/>
                    <a:gd name="connsiteY3" fmla="*/ 4267248 h 4267252"/>
                    <a:gd name="connsiteX4" fmla="*/ 3800035 w 4645573"/>
                    <a:gd name="connsiteY4" fmla="*/ 3496866 h 4267252"/>
                    <a:gd name="connsiteX5" fmla="*/ 4645570 w 4645573"/>
                    <a:gd name="connsiteY5" fmla="*/ 1598533 h 4267252"/>
                    <a:gd name="connsiteX6" fmla="*/ 4571751 w 4645573"/>
                    <a:gd name="connsiteY6" fmla="*/ 1524048 h 4267252"/>
                    <a:gd name="connsiteX7" fmla="*/ 1902179 w 4645573"/>
                    <a:gd name="connsiteY7" fmla="*/ 2577513 h 4267252"/>
                    <a:gd name="connsiteX8" fmla="*/ 2322136 w 4645573"/>
                    <a:gd name="connsiteY8" fmla="*/ 2096310 h 4267252"/>
                    <a:gd name="connsiteX9" fmla="*/ 2896113 w 4645573"/>
                    <a:gd name="connsiteY9" fmla="*/ 1665970 h 4267252"/>
                    <a:gd name="connsiteX10" fmla="*/ 1974760 w 4645573"/>
                    <a:gd name="connsiteY10" fmla="*/ 25575 h 4267252"/>
                    <a:gd name="connsiteX11" fmla="*/ 1830551 w 4645573"/>
                    <a:gd name="connsiteY11" fmla="*/ 25575 h 4267252"/>
                    <a:gd name="connsiteX12" fmla="*/ 909102 w 4645573"/>
                    <a:gd name="connsiteY12" fmla="*/ 1664541 h 4267252"/>
                    <a:gd name="connsiteX13" fmla="*/ 1473173 w 4645573"/>
                    <a:gd name="connsiteY13" fmla="*/ 2087356 h 4267252"/>
                    <a:gd name="connsiteX14" fmla="*/ 1902179 w 4645573"/>
                    <a:gd name="connsiteY14" fmla="*/ 2577513 h 4267252"/>
                    <a:gd name="connsiteX0" fmla="*/ 4630284 w 4704106"/>
                    <a:gd name="connsiteY0" fmla="*/ 1524048 h 4267252"/>
                    <a:gd name="connsiteX1" fmla="*/ 63237 w 4704106"/>
                    <a:gd name="connsiteY1" fmla="*/ 3496866 h 4267252"/>
                    <a:gd name="connsiteX2" fmla="*/ 1960902 w 4704106"/>
                    <a:gd name="connsiteY2" fmla="*/ 4267248 h 4267252"/>
                    <a:gd name="connsiteX3" fmla="*/ 3858568 w 4704106"/>
                    <a:gd name="connsiteY3" fmla="*/ 3496866 h 4267252"/>
                    <a:gd name="connsiteX4" fmla="*/ 4704103 w 4704106"/>
                    <a:gd name="connsiteY4" fmla="*/ 1598533 h 4267252"/>
                    <a:gd name="connsiteX5" fmla="*/ 4630284 w 4704106"/>
                    <a:gd name="connsiteY5" fmla="*/ 1524048 h 4267252"/>
                    <a:gd name="connsiteX6" fmla="*/ 1960712 w 4704106"/>
                    <a:gd name="connsiteY6" fmla="*/ 2577513 h 4267252"/>
                    <a:gd name="connsiteX7" fmla="*/ 2380669 w 4704106"/>
                    <a:gd name="connsiteY7" fmla="*/ 2096310 h 4267252"/>
                    <a:gd name="connsiteX8" fmla="*/ 2954646 w 4704106"/>
                    <a:gd name="connsiteY8" fmla="*/ 1665970 h 4267252"/>
                    <a:gd name="connsiteX9" fmla="*/ 2033293 w 4704106"/>
                    <a:gd name="connsiteY9" fmla="*/ 25575 h 4267252"/>
                    <a:gd name="connsiteX10" fmla="*/ 1889084 w 4704106"/>
                    <a:gd name="connsiteY10" fmla="*/ 25575 h 4267252"/>
                    <a:gd name="connsiteX11" fmla="*/ 967635 w 4704106"/>
                    <a:gd name="connsiteY11" fmla="*/ 1664541 h 4267252"/>
                    <a:gd name="connsiteX12" fmla="*/ 1531706 w 4704106"/>
                    <a:gd name="connsiteY12" fmla="*/ 2087356 h 4267252"/>
                    <a:gd name="connsiteX13" fmla="*/ 1960712 w 4704106"/>
                    <a:gd name="connsiteY13" fmla="*/ 2577513 h 4267252"/>
                    <a:gd name="connsiteX0" fmla="*/ 4570426 w 4644248"/>
                    <a:gd name="connsiteY0" fmla="*/ 1524048 h 4267252"/>
                    <a:gd name="connsiteX1" fmla="*/ 1928565 w 4644248"/>
                    <a:gd name="connsiteY1" fmla="*/ 3245873 h 4267252"/>
                    <a:gd name="connsiteX2" fmla="*/ 3379 w 4644248"/>
                    <a:gd name="connsiteY2" fmla="*/ 3496866 h 4267252"/>
                    <a:gd name="connsiteX3" fmla="*/ 1901044 w 4644248"/>
                    <a:gd name="connsiteY3" fmla="*/ 4267248 h 4267252"/>
                    <a:gd name="connsiteX4" fmla="*/ 3798710 w 4644248"/>
                    <a:gd name="connsiteY4" fmla="*/ 3496866 h 4267252"/>
                    <a:gd name="connsiteX5" fmla="*/ 4644245 w 4644248"/>
                    <a:gd name="connsiteY5" fmla="*/ 1598533 h 4267252"/>
                    <a:gd name="connsiteX6" fmla="*/ 4570426 w 4644248"/>
                    <a:gd name="connsiteY6" fmla="*/ 1524048 h 4267252"/>
                    <a:gd name="connsiteX7" fmla="*/ 1900854 w 4644248"/>
                    <a:gd name="connsiteY7" fmla="*/ 2577513 h 4267252"/>
                    <a:gd name="connsiteX8" fmla="*/ 2320811 w 4644248"/>
                    <a:gd name="connsiteY8" fmla="*/ 2096310 h 4267252"/>
                    <a:gd name="connsiteX9" fmla="*/ 2894788 w 4644248"/>
                    <a:gd name="connsiteY9" fmla="*/ 1665970 h 4267252"/>
                    <a:gd name="connsiteX10" fmla="*/ 1973435 w 4644248"/>
                    <a:gd name="connsiteY10" fmla="*/ 25575 h 4267252"/>
                    <a:gd name="connsiteX11" fmla="*/ 1829226 w 4644248"/>
                    <a:gd name="connsiteY11" fmla="*/ 25575 h 4267252"/>
                    <a:gd name="connsiteX12" fmla="*/ 907777 w 4644248"/>
                    <a:gd name="connsiteY12" fmla="*/ 1664541 h 4267252"/>
                    <a:gd name="connsiteX13" fmla="*/ 1471848 w 4644248"/>
                    <a:gd name="connsiteY13" fmla="*/ 2087356 h 4267252"/>
                    <a:gd name="connsiteX14" fmla="*/ 1900854 w 4644248"/>
                    <a:gd name="connsiteY14" fmla="*/ 2577513 h 4267252"/>
                    <a:gd name="connsiteX0" fmla="*/ 4644276 w 4644276"/>
                    <a:gd name="connsiteY0" fmla="*/ 1598533 h 4267252"/>
                    <a:gd name="connsiteX1" fmla="*/ 1928596 w 4644276"/>
                    <a:gd name="connsiteY1" fmla="*/ 3245873 h 4267252"/>
                    <a:gd name="connsiteX2" fmla="*/ 3410 w 4644276"/>
                    <a:gd name="connsiteY2" fmla="*/ 3496866 h 4267252"/>
                    <a:gd name="connsiteX3" fmla="*/ 1901075 w 4644276"/>
                    <a:gd name="connsiteY3" fmla="*/ 4267248 h 4267252"/>
                    <a:gd name="connsiteX4" fmla="*/ 3798741 w 4644276"/>
                    <a:gd name="connsiteY4" fmla="*/ 3496866 h 4267252"/>
                    <a:gd name="connsiteX5" fmla="*/ 4644276 w 4644276"/>
                    <a:gd name="connsiteY5" fmla="*/ 1598533 h 4267252"/>
                    <a:gd name="connsiteX6" fmla="*/ 1900885 w 4644276"/>
                    <a:gd name="connsiteY6" fmla="*/ 2577513 h 4267252"/>
                    <a:gd name="connsiteX7" fmla="*/ 2320842 w 4644276"/>
                    <a:gd name="connsiteY7" fmla="*/ 2096310 h 4267252"/>
                    <a:gd name="connsiteX8" fmla="*/ 2894819 w 4644276"/>
                    <a:gd name="connsiteY8" fmla="*/ 1665970 h 4267252"/>
                    <a:gd name="connsiteX9" fmla="*/ 1973466 w 4644276"/>
                    <a:gd name="connsiteY9" fmla="*/ 25575 h 4267252"/>
                    <a:gd name="connsiteX10" fmla="*/ 1829257 w 4644276"/>
                    <a:gd name="connsiteY10" fmla="*/ 25575 h 4267252"/>
                    <a:gd name="connsiteX11" fmla="*/ 907808 w 4644276"/>
                    <a:gd name="connsiteY11" fmla="*/ 1664541 h 4267252"/>
                    <a:gd name="connsiteX12" fmla="*/ 1471879 w 4644276"/>
                    <a:gd name="connsiteY12" fmla="*/ 2087356 h 4267252"/>
                    <a:gd name="connsiteX13" fmla="*/ 1900885 w 4644276"/>
                    <a:gd name="connsiteY13" fmla="*/ 2577513 h 4267252"/>
                    <a:gd name="connsiteX0" fmla="*/ 3798410 w 3798422"/>
                    <a:gd name="connsiteY0" fmla="*/ 3496866 h 4267252"/>
                    <a:gd name="connsiteX1" fmla="*/ 1928265 w 3798422"/>
                    <a:gd name="connsiteY1" fmla="*/ 3245873 h 4267252"/>
                    <a:gd name="connsiteX2" fmla="*/ 3079 w 3798422"/>
                    <a:gd name="connsiteY2" fmla="*/ 3496866 h 4267252"/>
                    <a:gd name="connsiteX3" fmla="*/ 1900744 w 3798422"/>
                    <a:gd name="connsiteY3" fmla="*/ 4267248 h 4267252"/>
                    <a:gd name="connsiteX4" fmla="*/ 3798410 w 3798422"/>
                    <a:gd name="connsiteY4" fmla="*/ 3496866 h 4267252"/>
                    <a:gd name="connsiteX5" fmla="*/ 1900554 w 3798422"/>
                    <a:gd name="connsiteY5" fmla="*/ 2577513 h 4267252"/>
                    <a:gd name="connsiteX6" fmla="*/ 2320511 w 3798422"/>
                    <a:gd name="connsiteY6" fmla="*/ 2096310 h 4267252"/>
                    <a:gd name="connsiteX7" fmla="*/ 2894488 w 3798422"/>
                    <a:gd name="connsiteY7" fmla="*/ 1665970 h 4267252"/>
                    <a:gd name="connsiteX8" fmla="*/ 1973135 w 3798422"/>
                    <a:gd name="connsiteY8" fmla="*/ 25575 h 4267252"/>
                    <a:gd name="connsiteX9" fmla="*/ 1828926 w 3798422"/>
                    <a:gd name="connsiteY9" fmla="*/ 25575 h 4267252"/>
                    <a:gd name="connsiteX10" fmla="*/ 907477 w 3798422"/>
                    <a:gd name="connsiteY10" fmla="*/ 1664541 h 4267252"/>
                    <a:gd name="connsiteX11" fmla="*/ 1471548 w 3798422"/>
                    <a:gd name="connsiteY11" fmla="*/ 2087356 h 4267252"/>
                    <a:gd name="connsiteX12" fmla="*/ 1900554 w 3798422"/>
                    <a:gd name="connsiteY12" fmla="*/ 2577513 h 4267252"/>
                    <a:gd name="connsiteX0" fmla="*/ 1900190 w 2893934"/>
                    <a:gd name="connsiteY0" fmla="*/ 4267248 h 4269465"/>
                    <a:gd name="connsiteX1" fmla="*/ 1927711 w 2893934"/>
                    <a:gd name="connsiteY1" fmla="*/ 3245873 h 4269465"/>
                    <a:gd name="connsiteX2" fmla="*/ 2525 w 2893934"/>
                    <a:gd name="connsiteY2" fmla="*/ 3496866 h 4269465"/>
                    <a:gd name="connsiteX3" fmla="*/ 1900190 w 2893934"/>
                    <a:gd name="connsiteY3" fmla="*/ 4267248 h 4269465"/>
                    <a:gd name="connsiteX4" fmla="*/ 1900000 w 2893934"/>
                    <a:gd name="connsiteY4" fmla="*/ 2577513 h 4269465"/>
                    <a:gd name="connsiteX5" fmla="*/ 2319957 w 2893934"/>
                    <a:gd name="connsiteY5" fmla="*/ 2096310 h 4269465"/>
                    <a:gd name="connsiteX6" fmla="*/ 2893934 w 2893934"/>
                    <a:gd name="connsiteY6" fmla="*/ 1665970 h 4269465"/>
                    <a:gd name="connsiteX7" fmla="*/ 1972581 w 2893934"/>
                    <a:gd name="connsiteY7" fmla="*/ 25575 h 4269465"/>
                    <a:gd name="connsiteX8" fmla="*/ 1828372 w 2893934"/>
                    <a:gd name="connsiteY8" fmla="*/ 25575 h 4269465"/>
                    <a:gd name="connsiteX9" fmla="*/ 906923 w 2893934"/>
                    <a:gd name="connsiteY9" fmla="*/ 1664541 h 4269465"/>
                    <a:gd name="connsiteX10" fmla="*/ 1470994 w 2893934"/>
                    <a:gd name="connsiteY10" fmla="*/ 2087356 h 4269465"/>
                    <a:gd name="connsiteX11" fmla="*/ 1900000 w 2893934"/>
                    <a:gd name="connsiteY11" fmla="*/ 2577513 h 4269465"/>
                    <a:gd name="connsiteX0" fmla="*/ 0 w 2891409"/>
                    <a:gd name="connsiteY0" fmla="*/ 3496866 h 3496866"/>
                    <a:gd name="connsiteX1" fmla="*/ 1925186 w 2891409"/>
                    <a:gd name="connsiteY1" fmla="*/ 3245873 h 3496866"/>
                    <a:gd name="connsiteX2" fmla="*/ 0 w 2891409"/>
                    <a:gd name="connsiteY2" fmla="*/ 3496866 h 3496866"/>
                    <a:gd name="connsiteX3" fmla="*/ 1897475 w 2891409"/>
                    <a:gd name="connsiteY3" fmla="*/ 2577513 h 3496866"/>
                    <a:gd name="connsiteX4" fmla="*/ 2317432 w 2891409"/>
                    <a:gd name="connsiteY4" fmla="*/ 2096310 h 3496866"/>
                    <a:gd name="connsiteX5" fmla="*/ 2891409 w 2891409"/>
                    <a:gd name="connsiteY5" fmla="*/ 1665970 h 3496866"/>
                    <a:gd name="connsiteX6" fmla="*/ 1970056 w 2891409"/>
                    <a:gd name="connsiteY6" fmla="*/ 25575 h 3496866"/>
                    <a:gd name="connsiteX7" fmla="*/ 1825847 w 2891409"/>
                    <a:gd name="connsiteY7" fmla="*/ 25575 h 3496866"/>
                    <a:gd name="connsiteX8" fmla="*/ 904398 w 2891409"/>
                    <a:gd name="connsiteY8" fmla="*/ 1664541 h 3496866"/>
                    <a:gd name="connsiteX9" fmla="*/ 1468469 w 2891409"/>
                    <a:gd name="connsiteY9" fmla="*/ 2087356 h 3496866"/>
                    <a:gd name="connsiteX10" fmla="*/ 1897475 w 2891409"/>
                    <a:gd name="connsiteY10" fmla="*/ 2577513 h 3496866"/>
                    <a:gd name="connsiteX0" fmla="*/ 993077 w 1987011"/>
                    <a:gd name="connsiteY0" fmla="*/ 2577513 h 2577513"/>
                    <a:gd name="connsiteX1" fmla="*/ 1413034 w 1987011"/>
                    <a:gd name="connsiteY1" fmla="*/ 2096310 h 2577513"/>
                    <a:gd name="connsiteX2" fmla="*/ 1987011 w 1987011"/>
                    <a:gd name="connsiteY2" fmla="*/ 1665970 h 2577513"/>
                    <a:gd name="connsiteX3" fmla="*/ 1065658 w 1987011"/>
                    <a:gd name="connsiteY3" fmla="*/ 25575 h 2577513"/>
                    <a:gd name="connsiteX4" fmla="*/ 921449 w 1987011"/>
                    <a:gd name="connsiteY4" fmla="*/ 25575 h 2577513"/>
                    <a:gd name="connsiteX5" fmla="*/ 0 w 1987011"/>
                    <a:gd name="connsiteY5" fmla="*/ 1664541 h 2577513"/>
                    <a:gd name="connsiteX6" fmla="*/ 564071 w 1987011"/>
                    <a:gd name="connsiteY6" fmla="*/ 2087356 h 2577513"/>
                    <a:gd name="connsiteX7" fmla="*/ 993077 w 1987011"/>
                    <a:gd name="connsiteY7" fmla="*/ 2577513 h 257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7011" h="2577513">
                      <a:moveTo>
                        <a:pt x="993077" y="2577513"/>
                      </a:moveTo>
                      <a:cubicBezTo>
                        <a:pt x="1115187" y="2397966"/>
                        <a:pt x="1255967" y="2236708"/>
                        <a:pt x="1413034" y="2096310"/>
                      </a:cubicBezTo>
                      <a:cubicBezTo>
                        <a:pt x="1594867" y="1919049"/>
                        <a:pt x="1790034" y="1779127"/>
                        <a:pt x="1987011" y="1665970"/>
                      </a:cubicBezTo>
                      <a:cubicBezTo>
                        <a:pt x="1830420" y="994458"/>
                        <a:pt x="1494378" y="398669"/>
                        <a:pt x="1065658" y="25575"/>
                      </a:cubicBezTo>
                      <a:cubicBezTo>
                        <a:pt x="1026510" y="-8525"/>
                        <a:pt x="960692" y="-8525"/>
                        <a:pt x="921449" y="25575"/>
                      </a:cubicBezTo>
                      <a:cubicBezTo>
                        <a:pt x="492919" y="398383"/>
                        <a:pt x="156877" y="993600"/>
                        <a:pt x="0" y="1664541"/>
                      </a:cubicBezTo>
                      <a:cubicBezTo>
                        <a:pt x="194025" y="1775984"/>
                        <a:pt x="385763" y="1913525"/>
                        <a:pt x="564071" y="2087356"/>
                      </a:cubicBezTo>
                      <a:cubicBezTo>
                        <a:pt x="726377" y="2232784"/>
                        <a:pt x="870433" y="2397376"/>
                        <a:pt x="993077" y="2577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209E26-D580-4E51-97A3-00718BA58FEC}"/>
                </a:ext>
              </a:extLst>
            </p:cNvPr>
            <p:cNvSpPr txBox="1"/>
            <p:nvPr/>
          </p:nvSpPr>
          <p:spPr>
            <a:xfrm>
              <a:off x="4474341" y="916778"/>
              <a:ext cx="589886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r>
                <a:rPr lang="en-US" sz="11500" b="1" spc="-3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-</a:t>
              </a:r>
              <a:r>
                <a:rPr lang="en-US" sz="115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95CE05-CE34-499B-A5B8-449C20FB4B95}"/>
              </a:ext>
            </a:extLst>
          </p:cNvPr>
          <p:cNvGrpSpPr/>
          <p:nvPr/>
        </p:nvGrpSpPr>
        <p:grpSpPr>
          <a:xfrm>
            <a:off x="2820501" y="4244440"/>
            <a:ext cx="7599001" cy="1862048"/>
            <a:chOff x="2820501" y="4244440"/>
            <a:chExt cx="7599001" cy="186204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87B57C-ECA4-42F2-B516-2186C0946828}"/>
                </a:ext>
              </a:extLst>
            </p:cNvPr>
            <p:cNvGrpSpPr/>
            <p:nvPr/>
          </p:nvGrpSpPr>
          <p:grpSpPr>
            <a:xfrm>
              <a:off x="2820501" y="4412448"/>
              <a:ext cx="1526033" cy="1526033"/>
              <a:chOff x="3819111" y="3744900"/>
              <a:chExt cx="1103307" cy="110330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C5D005E-5E7D-42A3-B5D6-801C3E0AA5DE}"/>
                  </a:ext>
                </a:extLst>
              </p:cNvPr>
              <p:cNvSpPr/>
              <p:nvPr/>
            </p:nvSpPr>
            <p:spPr>
              <a:xfrm>
                <a:off x="3819111" y="3744900"/>
                <a:ext cx="1103307" cy="1103307"/>
              </a:xfrm>
              <a:prstGeom prst="ellipse">
                <a:avLst/>
              </a:prstGeom>
              <a:solidFill>
                <a:srgbClr val="06BAB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9B0961A-4AAD-4227-8670-A0F2214FA929}"/>
                  </a:ext>
                </a:extLst>
              </p:cNvPr>
              <p:cNvGrpSpPr/>
              <p:nvPr/>
            </p:nvGrpSpPr>
            <p:grpSpPr>
              <a:xfrm>
                <a:off x="4042471" y="3935321"/>
                <a:ext cx="674875" cy="722464"/>
                <a:chOff x="3280636" y="3898340"/>
                <a:chExt cx="577608" cy="618339"/>
              </a:xfrm>
              <a:effectLst/>
            </p:grpSpPr>
            <p:sp>
              <p:nvSpPr>
                <p:cNvPr id="32" name="Graphic 9">
                  <a:extLst>
                    <a:ext uri="{FF2B5EF4-FFF2-40B4-BE49-F238E27FC236}">
                      <a16:creationId xmlns:a16="http://schemas.microsoft.com/office/drawing/2014/main" id="{CCFCF7BD-3DA4-48A8-9527-3C32997EC48A}"/>
                    </a:ext>
                  </a:extLst>
                </p:cNvPr>
                <p:cNvSpPr/>
                <p:nvPr/>
              </p:nvSpPr>
              <p:spPr>
                <a:xfrm>
                  <a:off x="3280636" y="4080174"/>
                  <a:ext cx="327378" cy="436505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609600 w 4267200"/>
                    <a:gd name="connsiteY0" fmla="*/ 609600 h 4267200"/>
                    <a:gd name="connsiteX1" fmla="*/ 0 w 4267200"/>
                    <a:gd name="connsiteY1" fmla="*/ 609600 h 4267200"/>
                    <a:gd name="connsiteX2" fmla="*/ 2133600 w 4267200"/>
                    <a:gd name="connsiteY2" fmla="*/ 2743200 h 4267200"/>
                    <a:gd name="connsiteX3" fmla="*/ 2133600 w 4267200"/>
                    <a:gd name="connsiteY3" fmla="*/ 4114800 h 4267200"/>
                    <a:gd name="connsiteX4" fmla="*/ 2286000 w 4267200"/>
                    <a:gd name="connsiteY4" fmla="*/ 4267200 h 4267200"/>
                    <a:gd name="connsiteX5" fmla="*/ 2590800 w 4267200"/>
                    <a:gd name="connsiteY5" fmla="*/ 4267200 h 4267200"/>
                    <a:gd name="connsiteX6" fmla="*/ 2743200 w 4267200"/>
                    <a:gd name="connsiteY6" fmla="*/ 4114800 h 4267200"/>
                    <a:gd name="connsiteX7" fmla="*/ 2743200 w 4267200"/>
                    <a:gd name="connsiteY7" fmla="*/ 2743200 h 4267200"/>
                    <a:gd name="connsiteX8" fmla="*/ 609600 w 4267200"/>
                    <a:gd name="connsiteY8" fmla="*/ 609600 h 4267200"/>
                    <a:gd name="connsiteX9" fmla="*/ 4267200 w 4267200"/>
                    <a:gd name="connsiteY9" fmla="*/ 0 h 4267200"/>
                    <a:gd name="connsiteX10" fmla="*/ 2403158 w 4267200"/>
                    <a:gd name="connsiteY10" fmla="*/ 1097280 h 4267200"/>
                    <a:gd name="connsiteX11" fmla="*/ 2965133 w 4267200"/>
                    <a:gd name="connsiteY11" fmla="*/ 2122170 h 4267200"/>
                    <a:gd name="connsiteX12" fmla="*/ 2928474 w 4267200"/>
                    <a:gd name="connsiteY12" fmla="*/ 597783 h 4267200"/>
                    <a:gd name="connsiteX13" fmla="*/ 4267200 w 4267200"/>
                    <a:gd name="connsiteY13" fmla="*/ 0 h 4267200"/>
                    <a:gd name="connsiteX0" fmla="*/ 609600 w 3432907"/>
                    <a:gd name="connsiteY0" fmla="*/ 11817 h 3669417"/>
                    <a:gd name="connsiteX1" fmla="*/ 0 w 3432907"/>
                    <a:gd name="connsiteY1" fmla="*/ 11817 h 3669417"/>
                    <a:gd name="connsiteX2" fmla="*/ 2133600 w 3432907"/>
                    <a:gd name="connsiteY2" fmla="*/ 2145417 h 3669417"/>
                    <a:gd name="connsiteX3" fmla="*/ 2133600 w 3432907"/>
                    <a:gd name="connsiteY3" fmla="*/ 3517017 h 3669417"/>
                    <a:gd name="connsiteX4" fmla="*/ 2286000 w 3432907"/>
                    <a:gd name="connsiteY4" fmla="*/ 3669417 h 3669417"/>
                    <a:gd name="connsiteX5" fmla="*/ 2590800 w 3432907"/>
                    <a:gd name="connsiteY5" fmla="*/ 3669417 h 3669417"/>
                    <a:gd name="connsiteX6" fmla="*/ 2743200 w 3432907"/>
                    <a:gd name="connsiteY6" fmla="*/ 3517017 h 3669417"/>
                    <a:gd name="connsiteX7" fmla="*/ 2743200 w 3432907"/>
                    <a:gd name="connsiteY7" fmla="*/ 2145417 h 3669417"/>
                    <a:gd name="connsiteX8" fmla="*/ 609600 w 3432907"/>
                    <a:gd name="connsiteY8" fmla="*/ 11817 h 3669417"/>
                    <a:gd name="connsiteX9" fmla="*/ 2794885 w 3432907"/>
                    <a:gd name="connsiteY9" fmla="*/ 22140 h 3669417"/>
                    <a:gd name="connsiteX10" fmla="*/ 2403158 w 3432907"/>
                    <a:gd name="connsiteY10" fmla="*/ 499497 h 3669417"/>
                    <a:gd name="connsiteX11" fmla="*/ 2965133 w 3432907"/>
                    <a:gd name="connsiteY11" fmla="*/ 1524387 h 3669417"/>
                    <a:gd name="connsiteX12" fmla="*/ 2928474 w 3432907"/>
                    <a:gd name="connsiteY12" fmla="*/ 0 h 3669417"/>
                    <a:gd name="connsiteX13" fmla="*/ 2794885 w 3432907"/>
                    <a:gd name="connsiteY13" fmla="*/ 22140 h 3669417"/>
                    <a:gd name="connsiteX0" fmla="*/ 609600 w 2981745"/>
                    <a:gd name="connsiteY0" fmla="*/ 11495 h 3669095"/>
                    <a:gd name="connsiteX1" fmla="*/ 0 w 2981745"/>
                    <a:gd name="connsiteY1" fmla="*/ 11495 h 3669095"/>
                    <a:gd name="connsiteX2" fmla="*/ 2133600 w 2981745"/>
                    <a:gd name="connsiteY2" fmla="*/ 2145095 h 3669095"/>
                    <a:gd name="connsiteX3" fmla="*/ 2133600 w 2981745"/>
                    <a:gd name="connsiteY3" fmla="*/ 3516695 h 3669095"/>
                    <a:gd name="connsiteX4" fmla="*/ 2286000 w 2981745"/>
                    <a:gd name="connsiteY4" fmla="*/ 3669095 h 3669095"/>
                    <a:gd name="connsiteX5" fmla="*/ 2590800 w 2981745"/>
                    <a:gd name="connsiteY5" fmla="*/ 3669095 h 3669095"/>
                    <a:gd name="connsiteX6" fmla="*/ 2743200 w 2981745"/>
                    <a:gd name="connsiteY6" fmla="*/ 3516695 h 3669095"/>
                    <a:gd name="connsiteX7" fmla="*/ 2743200 w 2981745"/>
                    <a:gd name="connsiteY7" fmla="*/ 2145095 h 3669095"/>
                    <a:gd name="connsiteX8" fmla="*/ 609600 w 2981745"/>
                    <a:gd name="connsiteY8" fmla="*/ 11495 h 3669095"/>
                    <a:gd name="connsiteX9" fmla="*/ 2794885 w 2981745"/>
                    <a:gd name="connsiteY9" fmla="*/ 21818 h 3669095"/>
                    <a:gd name="connsiteX10" fmla="*/ 2403158 w 2981745"/>
                    <a:gd name="connsiteY10" fmla="*/ 499175 h 3669095"/>
                    <a:gd name="connsiteX11" fmla="*/ 2965133 w 2981745"/>
                    <a:gd name="connsiteY11" fmla="*/ 1524065 h 3669095"/>
                    <a:gd name="connsiteX12" fmla="*/ 2794885 w 2981745"/>
                    <a:gd name="connsiteY12" fmla="*/ 21818 h 3669095"/>
                    <a:gd name="connsiteX0" fmla="*/ 609600 w 2965133"/>
                    <a:gd name="connsiteY0" fmla="*/ 0 h 3657600"/>
                    <a:gd name="connsiteX1" fmla="*/ 0 w 2965133"/>
                    <a:gd name="connsiteY1" fmla="*/ 0 h 3657600"/>
                    <a:gd name="connsiteX2" fmla="*/ 2133600 w 2965133"/>
                    <a:gd name="connsiteY2" fmla="*/ 2133600 h 3657600"/>
                    <a:gd name="connsiteX3" fmla="*/ 2133600 w 2965133"/>
                    <a:gd name="connsiteY3" fmla="*/ 3505200 h 3657600"/>
                    <a:gd name="connsiteX4" fmla="*/ 2286000 w 2965133"/>
                    <a:gd name="connsiteY4" fmla="*/ 3657600 h 3657600"/>
                    <a:gd name="connsiteX5" fmla="*/ 2590800 w 2965133"/>
                    <a:gd name="connsiteY5" fmla="*/ 3657600 h 3657600"/>
                    <a:gd name="connsiteX6" fmla="*/ 2743200 w 2965133"/>
                    <a:gd name="connsiteY6" fmla="*/ 3505200 h 3657600"/>
                    <a:gd name="connsiteX7" fmla="*/ 2743200 w 2965133"/>
                    <a:gd name="connsiteY7" fmla="*/ 2133600 h 3657600"/>
                    <a:gd name="connsiteX8" fmla="*/ 609600 w 2965133"/>
                    <a:gd name="connsiteY8" fmla="*/ 0 h 3657600"/>
                    <a:gd name="connsiteX9" fmla="*/ 2965133 w 2965133"/>
                    <a:gd name="connsiteY9" fmla="*/ 1512570 h 3657600"/>
                    <a:gd name="connsiteX10" fmla="*/ 2403158 w 2965133"/>
                    <a:gd name="connsiteY10" fmla="*/ 487680 h 3657600"/>
                    <a:gd name="connsiteX11" fmla="*/ 2965133 w 2965133"/>
                    <a:gd name="connsiteY11" fmla="*/ 1512570 h 3657600"/>
                    <a:gd name="connsiteX0" fmla="*/ 609600 w 2743200"/>
                    <a:gd name="connsiteY0" fmla="*/ 0 h 3657600"/>
                    <a:gd name="connsiteX1" fmla="*/ 0 w 2743200"/>
                    <a:gd name="connsiteY1" fmla="*/ 0 h 3657600"/>
                    <a:gd name="connsiteX2" fmla="*/ 2133600 w 2743200"/>
                    <a:gd name="connsiteY2" fmla="*/ 2133600 h 3657600"/>
                    <a:gd name="connsiteX3" fmla="*/ 2133600 w 2743200"/>
                    <a:gd name="connsiteY3" fmla="*/ 3505200 h 3657600"/>
                    <a:gd name="connsiteX4" fmla="*/ 2286000 w 2743200"/>
                    <a:gd name="connsiteY4" fmla="*/ 3657600 h 3657600"/>
                    <a:gd name="connsiteX5" fmla="*/ 2590800 w 2743200"/>
                    <a:gd name="connsiteY5" fmla="*/ 3657600 h 3657600"/>
                    <a:gd name="connsiteX6" fmla="*/ 2743200 w 2743200"/>
                    <a:gd name="connsiteY6" fmla="*/ 3505200 h 3657600"/>
                    <a:gd name="connsiteX7" fmla="*/ 2743200 w 2743200"/>
                    <a:gd name="connsiteY7" fmla="*/ 2133600 h 3657600"/>
                    <a:gd name="connsiteX8" fmla="*/ 609600 w 2743200"/>
                    <a:gd name="connsiteY8" fmla="*/ 0 h 3657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200" h="3657600">
                      <a:moveTo>
                        <a:pt x="609600" y="0"/>
                      </a:moveTo>
                      <a:lnTo>
                        <a:pt x="0" y="0"/>
                      </a:lnTo>
                      <a:cubicBezTo>
                        <a:pt x="0" y="1178243"/>
                        <a:pt x="955358" y="2133600"/>
                        <a:pt x="2133600" y="2133600"/>
                      </a:cubicBezTo>
                      <a:lnTo>
                        <a:pt x="2133600" y="3505200"/>
                      </a:lnTo>
                      <a:cubicBezTo>
                        <a:pt x="2133600" y="3589020"/>
                        <a:pt x="2202180" y="3657600"/>
                        <a:pt x="2286000" y="3657600"/>
                      </a:cubicBezTo>
                      <a:lnTo>
                        <a:pt x="2590800" y="3657600"/>
                      </a:lnTo>
                      <a:cubicBezTo>
                        <a:pt x="2674620" y="3657600"/>
                        <a:pt x="2743200" y="3589020"/>
                        <a:pt x="2743200" y="3505200"/>
                      </a:cubicBezTo>
                      <a:lnTo>
                        <a:pt x="2743200" y="2133600"/>
                      </a:lnTo>
                      <a:cubicBezTo>
                        <a:pt x="2743200" y="955358"/>
                        <a:pt x="1787843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Graphic 21">
                  <a:extLst>
                    <a:ext uri="{FF2B5EF4-FFF2-40B4-BE49-F238E27FC236}">
                      <a16:creationId xmlns:a16="http://schemas.microsoft.com/office/drawing/2014/main" id="{2CA82160-0DED-4CFC-AECC-F9389302D5C2}"/>
                    </a:ext>
                  </a:extLst>
                </p:cNvPr>
                <p:cNvSpPr/>
                <p:nvPr/>
              </p:nvSpPr>
              <p:spPr>
                <a:xfrm>
                  <a:off x="3570390" y="4016229"/>
                  <a:ext cx="287854" cy="246954"/>
                </a:xfrm>
                <a:custGeom>
                  <a:avLst/>
                  <a:gdLst>
                    <a:gd name="connsiteX0" fmla="*/ 609600 w 4876800"/>
                    <a:gd name="connsiteY0" fmla="*/ 609600 h 4267200"/>
                    <a:gd name="connsiteX1" fmla="*/ 0 w 4876800"/>
                    <a:gd name="connsiteY1" fmla="*/ 609600 h 4267200"/>
                    <a:gd name="connsiteX2" fmla="*/ 2133600 w 4876800"/>
                    <a:gd name="connsiteY2" fmla="*/ 2743200 h 4267200"/>
                    <a:gd name="connsiteX3" fmla="*/ 2133600 w 4876800"/>
                    <a:gd name="connsiteY3" fmla="*/ 4114800 h 4267200"/>
                    <a:gd name="connsiteX4" fmla="*/ 2286000 w 4876800"/>
                    <a:gd name="connsiteY4" fmla="*/ 4267200 h 4267200"/>
                    <a:gd name="connsiteX5" fmla="*/ 2590800 w 4876800"/>
                    <a:gd name="connsiteY5" fmla="*/ 4267200 h 4267200"/>
                    <a:gd name="connsiteX6" fmla="*/ 2743200 w 4876800"/>
                    <a:gd name="connsiteY6" fmla="*/ 4114800 h 4267200"/>
                    <a:gd name="connsiteX7" fmla="*/ 2743200 w 4876800"/>
                    <a:gd name="connsiteY7" fmla="*/ 2743200 h 4267200"/>
                    <a:gd name="connsiteX8" fmla="*/ 609600 w 4876800"/>
                    <a:gd name="connsiteY8" fmla="*/ 609600 h 4267200"/>
                    <a:gd name="connsiteX9" fmla="*/ 4267200 w 4876800"/>
                    <a:gd name="connsiteY9" fmla="*/ 0 h 4267200"/>
                    <a:gd name="connsiteX10" fmla="*/ 2403158 w 4876800"/>
                    <a:gd name="connsiteY10" fmla="*/ 1097280 h 4267200"/>
                    <a:gd name="connsiteX11" fmla="*/ 2965133 w 4876800"/>
                    <a:gd name="connsiteY11" fmla="*/ 2122170 h 4267200"/>
                    <a:gd name="connsiteX12" fmla="*/ 4876800 w 4876800"/>
                    <a:gd name="connsiteY12" fmla="*/ 0 h 4267200"/>
                    <a:gd name="connsiteX13" fmla="*/ 4267200 w 4876800"/>
                    <a:gd name="connsiteY13" fmla="*/ 0 h 4267200"/>
                    <a:gd name="connsiteX0" fmla="*/ 0 w 4267200"/>
                    <a:gd name="connsiteY0" fmla="*/ 609600 h 4267200"/>
                    <a:gd name="connsiteX1" fmla="*/ 1524000 w 4267200"/>
                    <a:gd name="connsiteY1" fmla="*/ 2743200 h 4267200"/>
                    <a:gd name="connsiteX2" fmla="*/ 1524000 w 4267200"/>
                    <a:gd name="connsiteY2" fmla="*/ 4114800 h 4267200"/>
                    <a:gd name="connsiteX3" fmla="*/ 1676400 w 4267200"/>
                    <a:gd name="connsiteY3" fmla="*/ 4267200 h 4267200"/>
                    <a:gd name="connsiteX4" fmla="*/ 1981200 w 4267200"/>
                    <a:gd name="connsiteY4" fmla="*/ 4267200 h 4267200"/>
                    <a:gd name="connsiteX5" fmla="*/ 2133600 w 4267200"/>
                    <a:gd name="connsiteY5" fmla="*/ 4114800 h 4267200"/>
                    <a:gd name="connsiteX6" fmla="*/ 2133600 w 4267200"/>
                    <a:gd name="connsiteY6" fmla="*/ 2743200 h 4267200"/>
                    <a:gd name="connsiteX7" fmla="*/ 0 w 4267200"/>
                    <a:gd name="connsiteY7" fmla="*/ 609600 h 4267200"/>
                    <a:gd name="connsiteX8" fmla="*/ 3657600 w 4267200"/>
                    <a:gd name="connsiteY8" fmla="*/ 0 h 4267200"/>
                    <a:gd name="connsiteX9" fmla="*/ 1793558 w 4267200"/>
                    <a:gd name="connsiteY9" fmla="*/ 1097280 h 4267200"/>
                    <a:gd name="connsiteX10" fmla="*/ 2355533 w 4267200"/>
                    <a:gd name="connsiteY10" fmla="*/ 2122170 h 4267200"/>
                    <a:gd name="connsiteX11" fmla="*/ 4267200 w 4267200"/>
                    <a:gd name="connsiteY11" fmla="*/ 0 h 4267200"/>
                    <a:gd name="connsiteX12" fmla="*/ 3657600 w 4267200"/>
                    <a:gd name="connsiteY12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2743200 h 4267200"/>
                    <a:gd name="connsiteX2" fmla="*/ 0 w 2743200"/>
                    <a:gd name="connsiteY2" fmla="*/ 4114800 h 4267200"/>
                    <a:gd name="connsiteX3" fmla="*/ 152400 w 2743200"/>
                    <a:gd name="connsiteY3" fmla="*/ 4267200 h 4267200"/>
                    <a:gd name="connsiteX4" fmla="*/ 457200 w 2743200"/>
                    <a:gd name="connsiteY4" fmla="*/ 4267200 h 4267200"/>
                    <a:gd name="connsiteX5" fmla="*/ 609600 w 2743200"/>
                    <a:gd name="connsiteY5" fmla="*/ 4114800 h 4267200"/>
                    <a:gd name="connsiteX6" fmla="*/ 609600 w 2743200"/>
                    <a:gd name="connsiteY6" fmla="*/ 2743200 h 4267200"/>
                    <a:gd name="connsiteX7" fmla="*/ 2133600 w 2743200"/>
                    <a:gd name="connsiteY7" fmla="*/ 0 h 4267200"/>
                    <a:gd name="connsiteX8" fmla="*/ 269558 w 2743200"/>
                    <a:gd name="connsiteY8" fmla="*/ 1097280 h 4267200"/>
                    <a:gd name="connsiteX9" fmla="*/ 831533 w 2743200"/>
                    <a:gd name="connsiteY9" fmla="*/ 2122170 h 4267200"/>
                    <a:gd name="connsiteX10" fmla="*/ 2743200 w 2743200"/>
                    <a:gd name="connsiteY10" fmla="*/ 0 h 4267200"/>
                    <a:gd name="connsiteX11" fmla="*/ 2133600 w 2743200"/>
                    <a:gd name="connsiteY11" fmla="*/ 0 h 4267200"/>
                    <a:gd name="connsiteX0" fmla="*/ 609600 w 2743200"/>
                    <a:gd name="connsiteY0" fmla="*/ 2743200 h 4267200"/>
                    <a:gd name="connsiteX1" fmla="*/ 0 w 2743200"/>
                    <a:gd name="connsiteY1" fmla="*/ 4114800 h 4267200"/>
                    <a:gd name="connsiteX2" fmla="*/ 152400 w 2743200"/>
                    <a:gd name="connsiteY2" fmla="*/ 4267200 h 4267200"/>
                    <a:gd name="connsiteX3" fmla="*/ 457200 w 2743200"/>
                    <a:gd name="connsiteY3" fmla="*/ 4267200 h 4267200"/>
                    <a:gd name="connsiteX4" fmla="*/ 609600 w 2743200"/>
                    <a:gd name="connsiteY4" fmla="*/ 4114800 h 4267200"/>
                    <a:gd name="connsiteX5" fmla="*/ 609600 w 2743200"/>
                    <a:gd name="connsiteY5" fmla="*/ 2743200 h 4267200"/>
                    <a:gd name="connsiteX6" fmla="*/ 2133600 w 2743200"/>
                    <a:gd name="connsiteY6" fmla="*/ 0 h 4267200"/>
                    <a:gd name="connsiteX7" fmla="*/ 269558 w 2743200"/>
                    <a:gd name="connsiteY7" fmla="*/ 1097280 h 4267200"/>
                    <a:gd name="connsiteX8" fmla="*/ 831533 w 2743200"/>
                    <a:gd name="connsiteY8" fmla="*/ 2122170 h 4267200"/>
                    <a:gd name="connsiteX9" fmla="*/ 2743200 w 2743200"/>
                    <a:gd name="connsiteY9" fmla="*/ 0 h 4267200"/>
                    <a:gd name="connsiteX10" fmla="*/ 2133600 w 2743200"/>
                    <a:gd name="connsiteY10" fmla="*/ 0 h 4267200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4114800 h 4287269"/>
                    <a:gd name="connsiteX4" fmla="*/ 610812 w 2744412"/>
                    <a:gd name="connsiteY4" fmla="*/ 2743200 h 4287269"/>
                    <a:gd name="connsiteX5" fmla="*/ 2134812 w 2744412"/>
                    <a:gd name="connsiteY5" fmla="*/ 0 h 4287269"/>
                    <a:gd name="connsiteX6" fmla="*/ 270770 w 2744412"/>
                    <a:gd name="connsiteY6" fmla="*/ 1097280 h 4287269"/>
                    <a:gd name="connsiteX7" fmla="*/ 832745 w 2744412"/>
                    <a:gd name="connsiteY7" fmla="*/ 2122170 h 4287269"/>
                    <a:gd name="connsiteX8" fmla="*/ 2744412 w 2744412"/>
                    <a:gd name="connsiteY8" fmla="*/ 0 h 4287269"/>
                    <a:gd name="connsiteX9" fmla="*/ 2134812 w 2744412"/>
                    <a:gd name="connsiteY9" fmla="*/ 0 h 4287269"/>
                    <a:gd name="connsiteX0" fmla="*/ 610812 w 2744412"/>
                    <a:gd name="connsiteY0" fmla="*/ 2743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610812 w 2744412"/>
                    <a:gd name="connsiteY3" fmla="*/ 2743200 h 4287269"/>
                    <a:gd name="connsiteX4" fmla="*/ 2134812 w 2744412"/>
                    <a:gd name="connsiteY4" fmla="*/ 0 h 4287269"/>
                    <a:gd name="connsiteX5" fmla="*/ 270770 w 2744412"/>
                    <a:gd name="connsiteY5" fmla="*/ 1097280 h 4287269"/>
                    <a:gd name="connsiteX6" fmla="*/ 832745 w 2744412"/>
                    <a:gd name="connsiteY6" fmla="*/ 2122170 h 4287269"/>
                    <a:gd name="connsiteX7" fmla="*/ 2744412 w 2744412"/>
                    <a:gd name="connsiteY7" fmla="*/ 0 h 4287269"/>
                    <a:gd name="connsiteX8" fmla="*/ 2134812 w 2744412"/>
                    <a:gd name="connsiteY8" fmla="*/ 0 h 4287269"/>
                    <a:gd name="connsiteX0" fmla="*/ 458412 w 2744412"/>
                    <a:gd name="connsiteY0" fmla="*/ 4267200 h 4287269"/>
                    <a:gd name="connsiteX1" fmla="*/ 1212 w 2744412"/>
                    <a:gd name="connsiteY1" fmla="*/ 4114800 h 4287269"/>
                    <a:gd name="connsiteX2" fmla="*/ 458412 w 2744412"/>
                    <a:gd name="connsiteY2" fmla="*/ 4267200 h 4287269"/>
                    <a:gd name="connsiteX3" fmla="*/ 2134812 w 2744412"/>
                    <a:gd name="connsiteY3" fmla="*/ 0 h 4287269"/>
                    <a:gd name="connsiteX4" fmla="*/ 270770 w 2744412"/>
                    <a:gd name="connsiteY4" fmla="*/ 1097280 h 4287269"/>
                    <a:gd name="connsiteX5" fmla="*/ 832745 w 2744412"/>
                    <a:gd name="connsiteY5" fmla="*/ 2122170 h 4287269"/>
                    <a:gd name="connsiteX6" fmla="*/ 2744412 w 2744412"/>
                    <a:gd name="connsiteY6" fmla="*/ 0 h 4287269"/>
                    <a:gd name="connsiteX7" fmla="*/ 2134812 w 2744412"/>
                    <a:gd name="connsiteY7" fmla="*/ 0 h 4287269"/>
                    <a:gd name="connsiteX0" fmla="*/ 1864042 w 2473642"/>
                    <a:gd name="connsiteY0" fmla="*/ 0 h 2122170"/>
                    <a:gd name="connsiteX1" fmla="*/ 0 w 2473642"/>
                    <a:gd name="connsiteY1" fmla="*/ 1097280 h 2122170"/>
                    <a:gd name="connsiteX2" fmla="*/ 561975 w 2473642"/>
                    <a:gd name="connsiteY2" fmla="*/ 2122170 h 2122170"/>
                    <a:gd name="connsiteX3" fmla="*/ 2473642 w 2473642"/>
                    <a:gd name="connsiteY3" fmla="*/ 0 h 2122170"/>
                    <a:gd name="connsiteX4" fmla="*/ 1864042 w 2473642"/>
                    <a:gd name="connsiteY4" fmla="*/ 0 h 21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3642" h="2122170">
                      <a:moveTo>
                        <a:pt x="1864042" y="0"/>
                      </a:moveTo>
                      <a:cubicBezTo>
                        <a:pt x="1062037" y="0"/>
                        <a:pt x="364807" y="442913"/>
                        <a:pt x="0" y="1097280"/>
                      </a:cubicBezTo>
                      <a:cubicBezTo>
                        <a:pt x="263842" y="1384935"/>
                        <a:pt x="459105" y="1734503"/>
                        <a:pt x="561975" y="2122170"/>
                      </a:cubicBezTo>
                      <a:cubicBezTo>
                        <a:pt x="1635442" y="2010728"/>
                        <a:pt x="2473642" y="1103948"/>
                        <a:pt x="2473642" y="0"/>
                      </a:cubicBezTo>
                      <a:lnTo>
                        <a:pt x="186404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Graphic 26">
                  <a:extLst>
                    <a:ext uri="{FF2B5EF4-FFF2-40B4-BE49-F238E27FC236}">
                      <a16:creationId xmlns:a16="http://schemas.microsoft.com/office/drawing/2014/main" id="{AF0B025D-35B9-45B2-8590-279EB446FC59}"/>
                    </a:ext>
                  </a:extLst>
                </p:cNvPr>
                <p:cNvSpPr/>
                <p:nvPr/>
              </p:nvSpPr>
              <p:spPr>
                <a:xfrm rot="20865032">
                  <a:off x="3433970" y="3898340"/>
                  <a:ext cx="180290" cy="222300"/>
                </a:xfrm>
                <a:custGeom>
                  <a:avLst/>
                  <a:gdLst>
                    <a:gd name="connsiteX0" fmla="*/ 5412585 w 5486406"/>
                    <a:gd name="connsiteY0" fmla="*/ 1524048 h 4267252"/>
                    <a:gd name="connsiteX1" fmla="*/ 3375759 w 5486406"/>
                    <a:gd name="connsiteY1" fmla="*/ 2314623 h 4267252"/>
                    <a:gd name="connsiteX2" fmla="*/ 2743203 w 5486406"/>
                    <a:gd name="connsiteY2" fmla="*/ 3218164 h 4267252"/>
                    <a:gd name="connsiteX3" fmla="*/ 2110648 w 5486406"/>
                    <a:gd name="connsiteY3" fmla="*/ 2314623 h 4267252"/>
                    <a:gd name="connsiteX4" fmla="*/ 73822 w 5486406"/>
                    <a:gd name="connsiteY4" fmla="*/ 1524048 h 4267252"/>
                    <a:gd name="connsiteX5" fmla="*/ 3 w 5486406"/>
                    <a:gd name="connsiteY5" fmla="*/ 1598533 h 4267252"/>
                    <a:gd name="connsiteX6" fmla="*/ 845538 w 5486406"/>
                    <a:gd name="connsiteY6" fmla="*/ 3496866 h 4267252"/>
                    <a:gd name="connsiteX7" fmla="*/ 2743203 w 5486406"/>
                    <a:gd name="connsiteY7" fmla="*/ 4267248 h 4267252"/>
                    <a:gd name="connsiteX8" fmla="*/ 4640869 w 5486406"/>
                    <a:gd name="connsiteY8" fmla="*/ 3496866 h 4267252"/>
                    <a:gd name="connsiteX9" fmla="*/ 5486404 w 5486406"/>
                    <a:gd name="connsiteY9" fmla="*/ 1598533 h 4267252"/>
                    <a:gd name="connsiteX10" fmla="*/ 5412585 w 5486406"/>
                    <a:gd name="connsiteY10" fmla="*/ 1524048 h 4267252"/>
                    <a:gd name="connsiteX11" fmla="*/ 2743013 w 5486406"/>
                    <a:gd name="connsiteY11" fmla="*/ 2577513 h 4267252"/>
                    <a:gd name="connsiteX12" fmla="*/ 3162970 w 5486406"/>
                    <a:gd name="connsiteY12" fmla="*/ 2096310 h 4267252"/>
                    <a:gd name="connsiteX13" fmla="*/ 3736947 w 5486406"/>
                    <a:gd name="connsiteY13" fmla="*/ 1665970 h 4267252"/>
                    <a:gd name="connsiteX14" fmla="*/ 2815594 w 5486406"/>
                    <a:gd name="connsiteY14" fmla="*/ 25575 h 4267252"/>
                    <a:gd name="connsiteX15" fmla="*/ 2671385 w 5486406"/>
                    <a:gd name="connsiteY15" fmla="*/ 25575 h 4267252"/>
                    <a:gd name="connsiteX16" fmla="*/ 1749936 w 5486406"/>
                    <a:gd name="connsiteY16" fmla="*/ 1664541 h 4267252"/>
                    <a:gd name="connsiteX17" fmla="*/ 2314007 w 5486406"/>
                    <a:gd name="connsiteY17" fmla="*/ 2087356 h 4267252"/>
                    <a:gd name="connsiteX18" fmla="*/ 2743013 w 5486406"/>
                    <a:gd name="connsiteY18" fmla="*/ 2577513 h 4267252"/>
                    <a:gd name="connsiteX0" fmla="*/ 5412582 w 5486404"/>
                    <a:gd name="connsiteY0" fmla="*/ 1524048 h 4267252"/>
                    <a:gd name="connsiteX1" fmla="*/ 3375756 w 5486404"/>
                    <a:gd name="connsiteY1" fmla="*/ 2314623 h 4267252"/>
                    <a:gd name="connsiteX2" fmla="*/ 2743200 w 5486404"/>
                    <a:gd name="connsiteY2" fmla="*/ 3218164 h 4267252"/>
                    <a:gd name="connsiteX3" fmla="*/ 2110645 w 5486404"/>
                    <a:gd name="connsiteY3" fmla="*/ 2314623 h 4267252"/>
                    <a:gd name="connsiteX4" fmla="*/ 0 w 5486404"/>
                    <a:gd name="connsiteY4" fmla="*/ 1598533 h 4267252"/>
                    <a:gd name="connsiteX5" fmla="*/ 845535 w 5486404"/>
                    <a:gd name="connsiteY5" fmla="*/ 3496866 h 4267252"/>
                    <a:gd name="connsiteX6" fmla="*/ 2743200 w 5486404"/>
                    <a:gd name="connsiteY6" fmla="*/ 4267248 h 4267252"/>
                    <a:gd name="connsiteX7" fmla="*/ 4640866 w 5486404"/>
                    <a:gd name="connsiteY7" fmla="*/ 3496866 h 4267252"/>
                    <a:gd name="connsiteX8" fmla="*/ 5486401 w 5486404"/>
                    <a:gd name="connsiteY8" fmla="*/ 1598533 h 4267252"/>
                    <a:gd name="connsiteX9" fmla="*/ 5412582 w 5486404"/>
                    <a:gd name="connsiteY9" fmla="*/ 1524048 h 4267252"/>
                    <a:gd name="connsiteX10" fmla="*/ 2743010 w 5486404"/>
                    <a:gd name="connsiteY10" fmla="*/ 2577513 h 4267252"/>
                    <a:gd name="connsiteX11" fmla="*/ 3162967 w 5486404"/>
                    <a:gd name="connsiteY11" fmla="*/ 2096310 h 4267252"/>
                    <a:gd name="connsiteX12" fmla="*/ 3736944 w 5486404"/>
                    <a:gd name="connsiteY12" fmla="*/ 1665970 h 4267252"/>
                    <a:gd name="connsiteX13" fmla="*/ 2815591 w 5486404"/>
                    <a:gd name="connsiteY13" fmla="*/ 25575 h 4267252"/>
                    <a:gd name="connsiteX14" fmla="*/ 2671382 w 5486404"/>
                    <a:gd name="connsiteY14" fmla="*/ 25575 h 4267252"/>
                    <a:gd name="connsiteX15" fmla="*/ 1749933 w 5486404"/>
                    <a:gd name="connsiteY15" fmla="*/ 1664541 h 4267252"/>
                    <a:gd name="connsiteX16" fmla="*/ 2314004 w 5486404"/>
                    <a:gd name="connsiteY16" fmla="*/ 2087356 h 4267252"/>
                    <a:gd name="connsiteX17" fmla="*/ 2743010 w 5486404"/>
                    <a:gd name="connsiteY17" fmla="*/ 2577513 h 4267252"/>
                    <a:gd name="connsiteX0" fmla="*/ 4574425 w 4648247"/>
                    <a:gd name="connsiteY0" fmla="*/ 1524048 h 4267252"/>
                    <a:gd name="connsiteX1" fmla="*/ 2537599 w 4648247"/>
                    <a:gd name="connsiteY1" fmla="*/ 2314623 h 4267252"/>
                    <a:gd name="connsiteX2" fmla="*/ 1905043 w 4648247"/>
                    <a:gd name="connsiteY2" fmla="*/ 3218164 h 4267252"/>
                    <a:gd name="connsiteX3" fmla="*/ 1272488 w 4648247"/>
                    <a:gd name="connsiteY3" fmla="*/ 2314623 h 4267252"/>
                    <a:gd name="connsiteX4" fmla="*/ 7378 w 4648247"/>
                    <a:gd name="connsiteY4" fmla="*/ 3496866 h 4267252"/>
                    <a:gd name="connsiteX5" fmla="*/ 1905043 w 4648247"/>
                    <a:gd name="connsiteY5" fmla="*/ 4267248 h 4267252"/>
                    <a:gd name="connsiteX6" fmla="*/ 3802709 w 4648247"/>
                    <a:gd name="connsiteY6" fmla="*/ 3496866 h 4267252"/>
                    <a:gd name="connsiteX7" fmla="*/ 4648244 w 4648247"/>
                    <a:gd name="connsiteY7" fmla="*/ 1598533 h 4267252"/>
                    <a:gd name="connsiteX8" fmla="*/ 4574425 w 4648247"/>
                    <a:gd name="connsiteY8" fmla="*/ 1524048 h 4267252"/>
                    <a:gd name="connsiteX9" fmla="*/ 1904853 w 4648247"/>
                    <a:gd name="connsiteY9" fmla="*/ 2577513 h 4267252"/>
                    <a:gd name="connsiteX10" fmla="*/ 2324810 w 4648247"/>
                    <a:gd name="connsiteY10" fmla="*/ 2096310 h 4267252"/>
                    <a:gd name="connsiteX11" fmla="*/ 2898787 w 4648247"/>
                    <a:gd name="connsiteY11" fmla="*/ 1665970 h 4267252"/>
                    <a:gd name="connsiteX12" fmla="*/ 1977434 w 4648247"/>
                    <a:gd name="connsiteY12" fmla="*/ 25575 h 4267252"/>
                    <a:gd name="connsiteX13" fmla="*/ 1833225 w 4648247"/>
                    <a:gd name="connsiteY13" fmla="*/ 25575 h 4267252"/>
                    <a:gd name="connsiteX14" fmla="*/ 911776 w 4648247"/>
                    <a:gd name="connsiteY14" fmla="*/ 1664541 h 4267252"/>
                    <a:gd name="connsiteX15" fmla="*/ 1475847 w 4648247"/>
                    <a:gd name="connsiteY15" fmla="*/ 2087356 h 4267252"/>
                    <a:gd name="connsiteX16" fmla="*/ 1904853 w 4648247"/>
                    <a:gd name="connsiteY16" fmla="*/ 2577513 h 4267252"/>
                    <a:gd name="connsiteX0" fmla="*/ 4567047 w 4640869"/>
                    <a:gd name="connsiteY0" fmla="*/ 1524048 h 4267252"/>
                    <a:gd name="connsiteX1" fmla="*/ 2530221 w 4640869"/>
                    <a:gd name="connsiteY1" fmla="*/ 2314623 h 4267252"/>
                    <a:gd name="connsiteX2" fmla="*/ 1897665 w 4640869"/>
                    <a:gd name="connsiteY2" fmla="*/ 3218164 h 4267252"/>
                    <a:gd name="connsiteX3" fmla="*/ 0 w 4640869"/>
                    <a:gd name="connsiteY3" fmla="*/ 3496866 h 4267252"/>
                    <a:gd name="connsiteX4" fmla="*/ 1897665 w 4640869"/>
                    <a:gd name="connsiteY4" fmla="*/ 4267248 h 4267252"/>
                    <a:gd name="connsiteX5" fmla="*/ 3795331 w 4640869"/>
                    <a:gd name="connsiteY5" fmla="*/ 3496866 h 4267252"/>
                    <a:gd name="connsiteX6" fmla="*/ 4640866 w 4640869"/>
                    <a:gd name="connsiteY6" fmla="*/ 1598533 h 4267252"/>
                    <a:gd name="connsiteX7" fmla="*/ 4567047 w 4640869"/>
                    <a:gd name="connsiteY7" fmla="*/ 1524048 h 4267252"/>
                    <a:gd name="connsiteX8" fmla="*/ 1897475 w 4640869"/>
                    <a:gd name="connsiteY8" fmla="*/ 2577513 h 4267252"/>
                    <a:gd name="connsiteX9" fmla="*/ 2317432 w 4640869"/>
                    <a:gd name="connsiteY9" fmla="*/ 2096310 h 4267252"/>
                    <a:gd name="connsiteX10" fmla="*/ 2891409 w 4640869"/>
                    <a:gd name="connsiteY10" fmla="*/ 1665970 h 4267252"/>
                    <a:gd name="connsiteX11" fmla="*/ 1970056 w 4640869"/>
                    <a:gd name="connsiteY11" fmla="*/ 25575 h 4267252"/>
                    <a:gd name="connsiteX12" fmla="*/ 1825847 w 4640869"/>
                    <a:gd name="connsiteY12" fmla="*/ 25575 h 4267252"/>
                    <a:gd name="connsiteX13" fmla="*/ 904398 w 4640869"/>
                    <a:gd name="connsiteY13" fmla="*/ 1664541 h 4267252"/>
                    <a:gd name="connsiteX14" fmla="*/ 1468469 w 4640869"/>
                    <a:gd name="connsiteY14" fmla="*/ 2087356 h 4267252"/>
                    <a:gd name="connsiteX15" fmla="*/ 1897475 w 4640869"/>
                    <a:gd name="connsiteY15" fmla="*/ 2577513 h 4267252"/>
                    <a:gd name="connsiteX0" fmla="*/ 4571751 w 4645573"/>
                    <a:gd name="connsiteY0" fmla="*/ 1524048 h 4267252"/>
                    <a:gd name="connsiteX1" fmla="*/ 2534925 w 4645573"/>
                    <a:gd name="connsiteY1" fmla="*/ 2314623 h 4267252"/>
                    <a:gd name="connsiteX2" fmla="*/ 4704 w 4645573"/>
                    <a:gd name="connsiteY2" fmla="*/ 3496866 h 4267252"/>
                    <a:gd name="connsiteX3" fmla="*/ 1902369 w 4645573"/>
                    <a:gd name="connsiteY3" fmla="*/ 4267248 h 4267252"/>
                    <a:gd name="connsiteX4" fmla="*/ 3800035 w 4645573"/>
                    <a:gd name="connsiteY4" fmla="*/ 3496866 h 4267252"/>
                    <a:gd name="connsiteX5" fmla="*/ 4645570 w 4645573"/>
                    <a:gd name="connsiteY5" fmla="*/ 1598533 h 4267252"/>
                    <a:gd name="connsiteX6" fmla="*/ 4571751 w 4645573"/>
                    <a:gd name="connsiteY6" fmla="*/ 1524048 h 4267252"/>
                    <a:gd name="connsiteX7" fmla="*/ 1902179 w 4645573"/>
                    <a:gd name="connsiteY7" fmla="*/ 2577513 h 4267252"/>
                    <a:gd name="connsiteX8" fmla="*/ 2322136 w 4645573"/>
                    <a:gd name="connsiteY8" fmla="*/ 2096310 h 4267252"/>
                    <a:gd name="connsiteX9" fmla="*/ 2896113 w 4645573"/>
                    <a:gd name="connsiteY9" fmla="*/ 1665970 h 4267252"/>
                    <a:gd name="connsiteX10" fmla="*/ 1974760 w 4645573"/>
                    <a:gd name="connsiteY10" fmla="*/ 25575 h 4267252"/>
                    <a:gd name="connsiteX11" fmla="*/ 1830551 w 4645573"/>
                    <a:gd name="connsiteY11" fmla="*/ 25575 h 4267252"/>
                    <a:gd name="connsiteX12" fmla="*/ 909102 w 4645573"/>
                    <a:gd name="connsiteY12" fmla="*/ 1664541 h 4267252"/>
                    <a:gd name="connsiteX13" fmla="*/ 1473173 w 4645573"/>
                    <a:gd name="connsiteY13" fmla="*/ 2087356 h 4267252"/>
                    <a:gd name="connsiteX14" fmla="*/ 1902179 w 4645573"/>
                    <a:gd name="connsiteY14" fmla="*/ 2577513 h 4267252"/>
                    <a:gd name="connsiteX0" fmla="*/ 4630284 w 4704106"/>
                    <a:gd name="connsiteY0" fmla="*/ 1524048 h 4267252"/>
                    <a:gd name="connsiteX1" fmla="*/ 63237 w 4704106"/>
                    <a:gd name="connsiteY1" fmla="*/ 3496866 h 4267252"/>
                    <a:gd name="connsiteX2" fmla="*/ 1960902 w 4704106"/>
                    <a:gd name="connsiteY2" fmla="*/ 4267248 h 4267252"/>
                    <a:gd name="connsiteX3" fmla="*/ 3858568 w 4704106"/>
                    <a:gd name="connsiteY3" fmla="*/ 3496866 h 4267252"/>
                    <a:gd name="connsiteX4" fmla="*/ 4704103 w 4704106"/>
                    <a:gd name="connsiteY4" fmla="*/ 1598533 h 4267252"/>
                    <a:gd name="connsiteX5" fmla="*/ 4630284 w 4704106"/>
                    <a:gd name="connsiteY5" fmla="*/ 1524048 h 4267252"/>
                    <a:gd name="connsiteX6" fmla="*/ 1960712 w 4704106"/>
                    <a:gd name="connsiteY6" fmla="*/ 2577513 h 4267252"/>
                    <a:gd name="connsiteX7" fmla="*/ 2380669 w 4704106"/>
                    <a:gd name="connsiteY7" fmla="*/ 2096310 h 4267252"/>
                    <a:gd name="connsiteX8" fmla="*/ 2954646 w 4704106"/>
                    <a:gd name="connsiteY8" fmla="*/ 1665970 h 4267252"/>
                    <a:gd name="connsiteX9" fmla="*/ 2033293 w 4704106"/>
                    <a:gd name="connsiteY9" fmla="*/ 25575 h 4267252"/>
                    <a:gd name="connsiteX10" fmla="*/ 1889084 w 4704106"/>
                    <a:gd name="connsiteY10" fmla="*/ 25575 h 4267252"/>
                    <a:gd name="connsiteX11" fmla="*/ 967635 w 4704106"/>
                    <a:gd name="connsiteY11" fmla="*/ 1664541 h 4267252"/>
                    <a:gd name="connsiteX12" fmla="*/ 1531706 w 4704106"/>
                    <a:gd name="connsiteY12" fmla="*/ 2087356 h 4267252"/>
                    <a:gd name="connsiteX13" fmla="*/ 1960712 w 4704106"/>
                    <a:gd name="connsiteY13" fmla="*/ 2577513 h 4267252"/>
                    <a:gd name="connsiteX0" fmla="*/ 4570426 w 4644248"/>
                    <a:gd name="connsiteY0" fmla="*/ 1524048 h 4267252"/>
                    <a:gd name="connsiteX1" fmla="*/ 1928565 w 4644248"/>
                    <a:gd name="connsiteY1" fmla="*/ 3245873 h 4267252"/>
                    <a:gd name="connsiteX2" fmla="*/ 3379 w 4644248"/>
                    <a:gd name="connsiteY2" fmla="*/ 3496866 h 4267252"/>
                    <a:gd name="connsiteX3" fmla="*/ 1901044 w 4644248"/>
                    <a:gd name="connsiteY3" fmla="*/ 4267248 h 4267252"/>
                    <a:gd name="connsiteX4" fmla="*/ 3798710 w 4644248"/>
                    <a:gd name="connsiteY4" fmla="*/ 3496866 h 4267252"/>
                    <a:gd name="connsiteX5" fmla="*/ 4644245 w 4644248"/>
                    <a:gd name="connsiteY5" fmla="*/ 1598533 h 4267252"/>
                    <a:gd name="connsiteX6" fmla="*/ 4570426 w 4644248"/>
                    <a:gd name="connsiteY6" fmla="*/ 1524048 h 4267252"/>
                    <a:gd name="connsiteX7" fmla="*/ 1900854 w 4644248"/>
                    <a:gd name="connsiteY7" fmla="*/ 2577513 h 4267252"/>
                    <a:gd name="connsiteX8" fmla="*/ 2320811 w 4644248"/>
                    <a:gd name="connsiteY8" fmla="*/ 2096310 h 4267252"/>
                    <a:gd name="connsiteX9" fmla="*/ 2894788 w 4644248"/>
                    <a:gd name="connsiteY9" fmla="*/ 1665970 h 4267252"/>
                    <a:gd name="connsiteX10" fmla="*/ 1973435 w 4644248"/>
                    <a:gd name="connsiteY10" fmla="*/ 25575 h 4267252"/>
                    <a:gd name="connsiteX11" fmla="*/ 1829226 w 4644248"/>
                    <a:gd name="connsiteY11" fmla="*/ 25575 h 4267252"/>
                    <a:gd name="connsiteX12" fmla="*/ 907777 w 4644248"/>
                    <a:gd name="connsiteY12" fmla="*/ 1664541 h 4267252"/>
                    <a:gd name="connsiteX13" fmla="*/ 1471848 w 4644248"/>
                    <a:gd name="connsiteY13" fmla="*/ 2087356 h 4267252"/>
                    <a:gd name="connsiteX14" fmla="*/ 1900854 w 4644248"/>
                    <a:gd name="connsiteY14" fmla="*/ 2577513 h 4267252"/>
                    <a:gd name="connsiteX0" fmla="*/ 4644276 w 4644276"/>
                    <a:gd name="connsiteY0" fmla="*/ 1598533 h 4267252"/>
                    <a:gd name="connsiteX1" fmla="*/ 1928596 w 4644276"/>
                    <a:gd name="connsiteY1" fmla="*/ 3245873 h 4267252"/>
                    <a:gd name="connsiteX2" fmla="*/ 3410 w 4644276"/>
                    <a:gd name="connsiteY2" fmla="*/ 3496866 h 4267252"/>
                    <a:gd name="connsiteX3" fmla="*/ 1901075 w 4644276"/>
                    <a:gd name="connsiteY3" fmla="*/ 4267248 h 4267252"/>
                    <a:gd name="connsiteX4" fmla="*/ 3798741 w 4644276"/>
                    <a:gd name="connsiteY4" fmla="*/ 3496866 h 4267252"/>
                    <a:gd name="connsiteX5" fmla="*/ 4644276 w 4644276"/>
                    <a:gd name="connsiteY5" fmla="*/ 1598533 h 4267252"/>
                    <a:gd name="connsiteX6" fmla="*/ 1900885 w 4644276"/>
                    <a:gd name="connsiteY6" fmla="*/ 2577513 h 4267252"/>
                    <a:gd name="connsiteX7" fmla="*/ 2320842 w 4644276"/>
                    <a:gd name="connsiteY7" fmla="*/ 2096310 h 4267252"/>
                    <a:gd name="connsiteX8" fmla="*/ 2894819 w 4644276"/>
                    <a:gd name="connsiteY8" fmla="*/ 1665970 h 4267252"/>
                    <a:gd name="connsiteX9" fmla="*/ 1973466 w 4644276"/>
                    <a:gd name="connsiteY9" fmla="*/ 25575 h 4267252"/>
                    <a:gd name="connsiteX10" fmla="*/ 1829257 w 4644276"/>
                    <a:gd name="connsiteY10" fmla="*/ 25575 h 4267252"/>
                    <a:gd name="connsiteX11" fmla="*/ 907808 w 4644276"/>
                    <a:gd name="connsiteY11" fmla="*/ 1664541 h 4267252"/>
                    <a:gd name="connsiteX12" fmla="*/ 1471879 w 4644276"/>
                    <a:gd name="connsiteY12" fmla="*/ 2087356 h 4267252"/>
                    <a:gd name="connsiteX13" fmla="*/ 1900885 w 4644276"/>
                    <a:gd name="connsiteY13" fmla="*/ 2577513 h 4267252"/>
                    <a:gd name="connsiteX0" fmla="*/ 3798410 w 3798422"/>
                    <a:gd name="connsiteY0" fmla="*/ 3496866 h 4267252"/>
                    <a:gd name="connsiteX1" fmla="*/ 1928265 w 3798422"/>
                    <a:gd name="connsiteY1" fmla="*/ 3245873 h 4267252"/>
                    <a:gd name="connsiteX2" fmla="*/ 3079 w 3798422"/>
                    <a:gd name="connsiteY2" fmla="*/ 3496866 h 4267252"/>
                    <a:gd name="connsiteX3" fmla="*/ 1900744 w 3798422"/>
                    <a:gd name="connsiteY3" fmla="*/ 4267248 h 4267252"/>
                    <a:gd name="connsiteX4" fmla="*/ 3798410 w 3798422"/>
                    <a:gd name="connsiteY4" fmla="*/ 3496866 h 4267252"/>
                    <a:gd name="connsiteX5" fmla="*/ 1900554 w 3798422"/>
                    <a:gd name="connsiteY5" fmla="*/ 2577513 h 4267252"/>
                    <a:gd name="connsiteX6" fmla="*/ 2320511 w 3798422"/>
                    <a:gd name="connsiteY6" fmla="*/ 2096310 h 4267252"/>
                    <a:gd name="connsiteX7" fmla="*/ 2894488 w 3798422"/>
                    <a:gd name="connsiteY7" fmla="*/ 1665970 h 4267252"/>
                    <a:gd name="connsiteX8" fmla="*/ 1973135 w 3798422"/>
                    <a:gd name="connsiteY8" fmla="*/ 25575 h 4267252"/>
                    <a:gd name="connsiteX9" fmla="*/ 1828926 w 3798422"/>
                    <a:gd name="connsiteY9" fmla="*/ 25575 h 4267252"/>
                    <a:gd name="connsiteX10" fmla="*/ 907477 w 3798422"/>
                    <a:gd name="connsiteY10" fmla="*/ 1664541 h 4267252"/>
                    <a:gd name="connsiteX11" fmla="*/ 1471548 w 3798422"/>
                    <a:gd name="connsiteY11" fmla="*/ 2087356 h 4267252"/>
                    <a:gd name="connsiteX12" fmla="*/ 1900554 w 3798422"/>
                    <a:gd name="connsiteY12" fmla="*/ 2577513 h 4267252"/>
                    <a:gd name="connsiteX0" fmla="*/ 1900190 w 2893934"/>
                    <a:gd name="connsiteY0" fmla="*/ 4267248 h 4269465"/>
                    <a:gd name="connsiteX1" fmla="*/ 1927711 w 2893934"/>
                    <a:gd name="connsiteY1" fmla="*/ 3245873 h 4269465"/>
                    <a:gd name="connsiteX2" fmla="*/ 2525 w 2893934"/>
                    <a:gd name="connsiteY2" fmla="*/ 3496866 h 4269465"/>
                    <a:gd name="connsiteX3" fmla="*/ 1900190 w 2893934"/>
                    <a:gd name="connsiteY3" fmla="*/ 4267248 h 4269465"/>
                    <a:gd name="connsiteX4" fmla="*/ 1900000 w 2893934"/>
                    <a:gd name="connsiteY4" fmla="*/ 2577513 h 4269465"/>
                    <a:gd name="connsiteX5" fmla="*/ 2319957 w 2893934"/>
                    <a:gd name="connsiteY5" fmla="*/ 2096310 h 4269465"/>
                    <a:gd name="connsiteX6" fmla="*/ 2893934 w 2893934"/>
                    <a:gd name="connsiteY6" fmla="*/ 1665970 h 4269465"/>
                    <a:gd name="connsiteX7" fmla="*/ 1972581 w 2893934"/>
                    <a:gd name="connsiteY7" fmla="*/ 25575 h 4269465"/>
                    <a:gd name="connsiteX8" fmla="*/ 1828372 w 2893934"/>
                    <a:gd name="connsiteY8" fmla="*/ 25575 h 4269465"/>
                    <a:gd name="connsiteX9" fmla="*/ 906923 w 2893934"/>
                    <a:gd name="connsiteY9" fmla="*/ 1664541 h 4269465"/>
                    <a:gd name="connsiteX10" fmla="*/ 1470994 w 2893934"/>
                    <a:gd name="connsiteY10" fmla="*/ 2087356 h 4269465"/>
                    <a:gd name="connsiteX11" fmla="*/ 1900000 w 2893934"/>
                    <a:gd name="connsiteY11" fmla="*/ 2577513 h 4269465"/>
                    <a:gd name="connsiteX0" fmla="*/ 0 w 2891409"/>
                    <a:gd name="connsiteY0" fmla="*/ 3496866 h 3496866"/>
                    <a:gd name="connsiteX1" fmla="*/ 1925186 w 2891409"/>
                    <a:gd name="connsiteY1" fmla="*/ 3245873 h 3496866"/>
                    <a:gd name="connsiteX2" fmla="*/ 0 w 2891409"/>
                    <a:gd name="connsiteY2" fmla="*/ 3496866 h 3496866"/>
                    <a:gd name="connsiteX3" fmla="*/ 1897475 w 2891409"/>
                    <a:gd name="connsiteY3" fmla="*/ 2577513 h 3496866"/>
                    <a:gd name="connsiteX4" fmla="*/ 2317432 w 2891409"/>
                    <a:gd name="connsiteY4" fmla="*/ 2096310 h 3496866"/>
                    <a:gd name="connsiteX5" fmla="*/ 2891409 w 2891409"/>
                    <a:gd name="connsiteY5" fmla="*/ 1665970 h 3496866"/>
                    <a:gd name="connsiteX6" fmla="*/ 1970056 w 2891409"/>
                    <a:gd name="connsiteY6" fmla="*/ 25575 h 3496866"/>
                    <a:gd name="connsiteX7" fmla="*/ 1825847 w 2891409"/>
                    <a:gd name="connsiteY7" fmla="*/ 25575 h 3496866"/>
                    <a:gd name="connsiteX8" fmla="*/ 904398 w 2891409"/>
                    <a:gd name="connsiteY8" fmla="*/ 1664541 h 3496866"/>
                    <a:gd name="connsiteX9" fmla="*/ 1468469 w 2891409"/>
                    <a:gd name="connsiteY9" fmla="*/ 2087356 h 3496866"/>
                    <a:gd name="connsiteX10" fmla="*/ 1897475 w 2891409"/>
                    <a:gd name="connsiteY10" fmla="*/ 2577513 h 3496866"/>
                    <a:gd name="connsiteX0" fmla="*/ 993077 w 1987011"/>
                    <a:gd name="connsiteY0" fmla="*/ 2577513 h 2577513"/>
                    <a:gd name="connsiteX1" fmla="*/ 1413034 w 1987011"/>
                    <a:gd name="connsiteY1" fmla="*/ 2096310 h 2577513"/>
                    <a:gd name="connsiteX2" fmla="*/ 1987011 w 1987011"/>
                    <a:gd name="connsiteY2" fmla="*/ 1665970 h 2577513"/>
                    <a:gd name="connsiteX3" fmla="*/ 1065658 w 1987011"/>
                    <a:gd name="connsiteY3" fmla="*/ 25575 h 2577513"/>
                    <a:gd name="connsiteX4" fmla="*/ 921449 w 1987011"/>
                    <a:gd name="connsiteY4" fmla="*/ 25575 h 2577513"/>
                    <a:gd name="connsiteX5" fmla="*/ 0 w 1987011"/>
                    <a:gd name="connsiteY5" fmla="*/ 1664541 h 2577513"/>
                    <a:gd name="connsiteX6" fmla="*/ 564071 w 1987011"/>
                    <a:gd name="connsiteY6" fmla="*/ 2087356 h 2577513"/>
                    <a:gd name="connsiteX7" fmla="*/ 993077 w 1987011"/>
                    <a:gd name="connsiteY7" fmla="*/ 2577513 h 257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7011" h="2577513">
                      <a:moveTo>
                        <a:pt x="993077" y="2577513"/>
                      </a:moveTo>
                      <a:cubicBezTo>
                        <a:pt x="1115187" y="2397966"/>
                        <a:pt x="1255967" y="2236708"/>
                        <a:pt x="1413034" y="2096310"/>
                      </a:cubicBezTo>
                      <a:cubicBezTo>
                        <a:pt x="1594867" y="1919049"/>
                        <a:pt x="1790034" y="1779127"/>
                        <a:pt x="1987011" y="1665970"/>
                      </a:cubicBezTo>
                      <a:cubicBezTo>
                        <a:pt x="1830420" y="994458"/>
                        <a:pt x="1494378" y="398669"/>
                        <a:pt x="1065658" y="25575"/>
                      </a:cubicBezTo>
                      <a:cubicBezTo>
                        <a:pt x="1026510" y="-8525"/>
                        <a:pt x="960692" y="-8525"/>
                        <a:pt x="921449" y="25575"/>
                      </a:cubicBezTo>
                      <a:cubicBezTo>
                        <a:pt x="492919" y="398383"/>
                        <a:pt x="156877" y="993600"/>
                        <a:pt x="0" y="1664541"/>
                      </a:cubicBezTo>
                      <a:cubicBezTo>
                        <a:pt x="194025" y="1775984"/>
                        <a:pt x="385763" y="1913525"/>
                        <a:pt x="564071" y="2087356"/>
                      </a:cubicBezTo>
                      <a:cubicBezTo>
                        <a:pt x="726377" y="2232784"/>
                        <a:pt x="870433" y="2397376"/>
                        <a:pt x="993077" y="257751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CA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733911-CFBE-4563-8E49-66A4BE88959F}"/>
                </a:ext>
              </a:extLst>
            </p:cNvPr>
            <p:cNvSpPr txBox="1"/>
            <p:nvPr/>
          </p:nvSpPr>
          <p:spPr>
            <a:xfrm>
              <a:off x="4520634" y="4244440"/>
              <a:ext cx="589886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I</a:t>
              </a:r>
              <a:r>
                <a:rPr lang="en-US" sz="11500" b="1" spc="-300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-</a:t>
              </a:r>
              <a:r>
                <a:rPr lang="en-US" sz="11500" b="1" dirty="0">
                  <a:solidFill>
                    <a:srgbClr val="404040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Talent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339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09016E-4099-4520-9B77-1DF1B2504CF5}"/>
              </a:ext>
            </a:extLst>
          </p:cNvPr>
          <p:cNvSpPr/>
          <p:nvPr/>
        </p:nvSpPr>
        <p:spPr>
          <a:xfrm>
            <a:off x="-1" y="808074"/>
            <a:ext cx="12192001" cy="5295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339306-066F-4A9B-B88F-06FFF7287FC1}"/>
              </a:ext>
            </a:extLst>
          </p:cNvPr>
          <p:cNvGrpSpPr/>
          <p:nvPr/>
        </p:nvGrpSpPr>
        <p:grpSpPr>
          <a:xfrm>
            <a:off x="926452" y="1447186"/>
            <a:ext cx="10339096" cy="3963629"/>
            <a:chOff x="1215093" y="1447186"/>
            <a:chExt cx="10339096" cy="39636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6E1C0-DBBE-415C-923C-7A0044D476B8}"/>
                </a:ext>
              </a:extLst>
            </p:cNvPr>
            <p:cNvGrpSpPr/>
            <p:nvPr/>
          </p:nvGrpSpPr>
          <p:grpSpPr>
            <a:xfrm>
              <a:off x="6301854" y="1447186"/>
              <a:ext cx="5252335" cy="3963629"/>
              <a:chOff x="5724572" y="1233856"/>
              <a:chExt cx="5930839" cy="447565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3D3BCFA-4802-4645-AB28-45FBFC374BBC}"/>
                  </a:ext>
                </a:extLst>
              </p:cNvPr>
              <p:cNvGrpSpPr/>
              <p:nvPr/>
            </p:nvGrpSpPr>
            <p:grpSpPr>
              <a:xfrm>
                <a:off x="5724572" y="1233856"/>
                <a:ext cx="5930839" cy="1302219"/>
                <a:chOff x="5972222" y="1074926"/>
                <a:chExt cx="5930839" cy="130221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A8055F5F-A02D-4995-B3F7-4AAC9A2DED4D}"/>
                    </a:ext>
                  </a:extLst>
                </p:cNvPr>
                <p:cNvSpPr/>
                <p:nvPr/>
              </p:nvSpPr>
              <p:spPr>
                <a:xfrm>
                  <a:off x="9043259" y="1128748"/>
                  <a:ext cx="2859802" cy="12483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6BAB3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3613683-4F15-43D7-88C3-9DC01EC5395E}"/>
                    </a:ext>
                  </a:extLst>
                </p:cNvPr>
                <p:cNvSpPr/>
                <p:nvPr/>
              </p:nvSpPr>
              <p:spPr>
                <a:xfrm>
                  <a:off x="5972222" y="1074926"/>
                  <a:ext cx="2859802" cy="12483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87472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7F1879B-FB52-461A-8F2C-9CAEBBE18185}"/>
                  </a:ext>
                </a:extLst>
              </p:cNvPr>
              <p:cNvGrpSpPr/>
              <p:nvPr/>
            </p:nvGrpSpPr>
            <p:grpSpPr>
              <a:xfrm>
                <a:off x="5724572" y="2874395"/>
                <a:ext cx="5930839" cy="1248398"/>
                <a:chOff x="5972222" y="2698288"/>
                <a:chExt cx="5930839" cy="1248398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345D2103-5872-4C13-B7B3-37F25C299055}"/>
                    </a:ext>
                  </a:extLst>
                </p:cNvPr>
                <p:cNvSpPr/>
                <p:nvPr/>
              </p:nvSpPr>
              <p:spPr>
                <a:xfrm>
                  <a:off x="5972222" y="2698289"/>
                  <a:ext cx="1255259" cy="12483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FE6E2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4D6854-C2E8-4DDD-8C2A-09A9432E57D3}"/>
                    </a:ext>
                  </a:extLst>
                </p:cNvPr>
                <p:cNvSpPr/>
                <p:nvPr/>
              </p:nvSpPr>
              <p:spPr>
                <a:xfrm>
                  <a:off x="7554523" y="2698288"/>
                  <a:ext cx="4348538" cy="12483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87472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99C79FA-562E-46B6-8237-4C55AD086A4B}"/>
                  </a:ext>
                </a:extLst>
              </p:cNvPr>
              <p:cNvGrpSpPr/>
              <p:nvPr/>
            </p:nvGrpSpPr>
            <p:grpSpPr>
              <a:xfrm>
                <a:off x="5724572" y="4461114"/>
                <a:ext cx="5930839" cy="1248398"/>
                <a:chOff x="5972222" y="4534675"/>
                <a:chExt cx="5930839" cy="1248398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9D25627C-961C-4C7D-AA9C-ED110253E15D}"/>
                    </a:ext>
                  </a:extLst>
                </p:cNvPr>
                <p:cNvSpPr/>
                <p:nvPr/>
              </p:nvSpPr>
              <p:spPr>
                <a:xfrm>
                  <a:off x="10647802" y="4534676"/>
                  <a:ext cx="1255259" cy="12483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FE6E2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74D1C64B-2530-465A-9BDA-E9286E55A2A2}"/>
                    </a:ext>
                  </a:extLst>
                </p:cNvPr>
                <p:cNvSpPr/>
                <p:nvPr/>
              </p:nvSpPr>
              <p:spPr>
                <a:xfrm>
                  <a:off x="5972222" y="4534675"/>
                  <a:ext cx="4348538" cy="124839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87472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7597E9-0554-430D-A546-C7B04584B41A}"/>
                </a:ext>
              </a:extLst>
            </p:cNvPr>
            <p:cNvGrpSpPr/>
            <p:nvPr/>
          </p:nvGrpSpPr>
          <p:grpSpPr>
            <a:xfrm>
              <a:off x="1215093" y="1930216"/>
              <a:ext cx="3959964" cy="2997569"/>
              <a:chOff x="1215093" y="1638300"/>
              <a:chExt cx="3959964" cy="299756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2C82611-BAC9-4E52-8B14-0DD25C4597A3}"/>
                  </a:ext>
                </a:extLst>
              </p:cNvPr>
              <p:cNvSpPr/>
              <p:nvPr/>
            </p:nvSpPr>
            <p:spPr>
              <a:xfrm>
                <a:off x="1281768" y="4302184"/>
                <a:ext cx="1159523" cy="333685"/>
              </a:xfrm>
              <a:prstGeom prst="roundRect">
                <a:avLst>
                  <a:gd name="adj" fmla="val 21455"/>
                </a:avLst>
              </a:prstGeom>
              <a:solidFill>
                <a:srgbClr val="087472"/>
              </a:solidFill>
              <a:ln>
                <a:solidFill>
                  <a:srgbClr val="08747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Sign In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A220EDC-6B50-4587-A43A-9F31E73ADD66}"/>
                  </a:ext>
                </a:extLst>
              </p:cNvPr>
              <p:cNvSpPr txBox="1"/>
              <p:nvPr/>
            </p:nvSpPr>
            <p:spPr>
              <a:xfrm>
                <a:off x="1215093" y="2536075"/>
                <a:ext cx="1632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1B1B"/>
                    </a:solidFill>
                    <a:latin typeface="Raleway" panose="020B0503030101060003" pitchFamily="34" charset="0"/>
                    <a:ea typeface="Ayuthaya" pitchFamily="2" charset="-34"/>
                    <a:cs typeface="Posterama" panose="020B0504020200020000" pitchFamily="34" charset="0"/>
                  </a:rPr>
                  <a:t>Welcome</a:t>
                </a:r>
                <a:endPara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D818319-E891-4E56-8BCB-2217217B062C}"/>
                  </a:ext>
                </a:extLst>
              </p:cNvPr>
              <p:cNvSpPr txBox="1"/>
              <p:nvPr/>
            </p:nvSpPr>
            <p:spPr>
              <a:xfrm>
                <a:off x="1215093" y="3100416"/>
                <a:ext cx="39599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1B1B"/>
                    </a:solidFill>
                    <a:latin typeface="Raleway" panose="020B0503030101060003" pitchFamily="34" charset="0"/>
                    <a:ea typeface="Ayuthaya" pitchFamily="2" charset="-34"/>
                    <a:cs typeface="Posterama" panose="020B0504020200020000" pitchFamily="34" charset="0"/>
                  </a:rPr>
                  <a:t>myTalent is a tool to showcase your skills and talent within ISED!</a:t>
                </a:r>
              </a:p>
              <a:p>
                <a:endPara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endParaRPr>
              </a:p>
              <a:p>
                <a:r>
                  <a:rPr lang="en-US" sz="1200" dirty="0">
                    <a:solidFill>
                      <a:srgbClr val="001B1B"/>
                    </a:solidFill>
                    <a:latin typeface="Raleway" panose="020B0503030101060003" pitchFamily="34" charset="0"/>
                    <a:ea typeface="Ayuthaya" pitchFamily="2" charset="-34"/>
                    <a:cs typeface="Posterama" panose="020B0504020200020000" pitchFamily="34" charset="0"/>
                  </a:rPr>
                  <a:t>Connect with other talented individuals to learn and grow together</a:t>
                </a: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F874927-0312-4CAE-B007-22FBC6DB21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0792" r="7858" b="20156"/>
              <a:stretch/>
            </p:blipFill>
            <p:spPr>
              <a:xfrm>
                <a:off x="1234143" y="1638300"/>
                <a:ext cx="3217516" cy="7829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35209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87472">
                <a:lumMod val="68000"/>
                <a:lumOff val="32000"/>
              </a:srgbClr>
            </a:gs>
            <a:gs pos="33000">
              <a:srgbClr val="087472"/>
            </a:gs>
            <a:gs pos="100000">
              <a:srgbClr val="001B1B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6AF3B15-6F24-4DBE-A885-2842674180B4}"/>
              </a:ext>
            </a:extLst>
          </p:cNvPr>
          <p:cNvGrpSpPr/>
          <p:nvPr/>
        </p:nvGrpSpPr>
        <p:grpSpPr>
          <a:xfrm>
            <a:off x="5537708" y="1065970"/>
            <a:ext cx="6383981" cy="4726059"/>
            <a:chOff x="6310680" y="1548538"/>
            <a:chExt cx="5247612" cy="39847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C52CFF-043A-475E-A7EF-2956D98969DF}"/>
                </a:ext>
              </a:extLst>
            </p:cNvPr>
            <p:cNvSpPr/>
            <p:nvPr/>
          </p:nvSpPr>
          <p:spPr>
            <a:xfrm>
              <a:off x="6799633" y="2052536"/>
              <a:ext cx="4260715" cy="2986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C9341E-196C-42D6-8E59-DDC9AAE29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792" r="7858" b="20156"/>
            <a:stretch/>
          </p:blipFill>
          <p:spPr>
            <a:xfrm>
              <a:off x="8074899" y="3018902"/>
              <a:ext cx="1643034" cy="410098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85E4C6-5C4C-4597-BCB7-C95F1561FBB9}"/>
                </a:ext>
              </a:extLst>
            </p:cNvPr>
            <p:cNvSpPr/>
            <p:nvPr/>
          </p:nvSpPr>
          <p:spPr>
            <a:xfrm>
              <a:off x="7736983" y="3484985"/>
              <a:ext cx="2386013" cy="121494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001B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2A3C5AB-0837-416B-8FD0-5531461DC57F}"/>
                </a:ext>
              </a:extLst>
            </p:cNvPr>
            <p:cNvSpPr/>
            <p:nvPr/>
          </p:nvSpPr>
          <p:spPr>
            <a:xfrm>
              <a:off x="8399995" y="3667804"/>
              <a:ext cx="529994" cy="121494"/>
            </a:xfrm>
            <a:prstGeom prst="roundRect">
              <a:avLst>
                <a:gd name="adj" fmla="val 50000"/>
              </a:avLst>
            </a:prstGeom>
            <a:solidFill>
              <a:srgbClr val="00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700" dirty="0">
                  <a:latin typeface="Roboto" panose="02000000000000000000" pitchFamily="2" charset="0"/>
                  <a:ea typeface="Roboto" panose="02000000000000000000" pitchFamily="2" charset="0"/>
                </a:rPr>
                <a:t>Search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24276EA-692B-4919-A232-B0A059A13943}"/>
                </a:ext>
              </a:extLst>
            </p:cNvPr>
            <p:cNvSpPr/>
            <p:nvPr/>
          </p:nvSpPr>
          <p:spPr>
            <a:xfrm>
              <a:off x="8990545" y="3667804"/>
              <a:ext cx="529994" cy="1214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700" dirty="0">
                  <a:latin typeface="Roboto" panose="02000000000000000000" pitchFamily="2" charset="0"/>
                  <a:ea typeface="Roboto" panose="02000000000000000000" pitchFamily="2" charset="0"/>
                </a:rPr>
                <a:t>Clear</a:t>
              </a:r>
            </a:p>
          </p:txBody>
        </p:sp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E1BC4FE5-C7F2-4F43-860F-8978BDAB913C}"/>
                </a:ext>
              </a:extLst>
            </p:cNvPr>
            <p:cNvSpPr/>
            <p:nvPr/>
          </p:nvSpPr>
          <p:spPr>
            <a:xfrm rot="13224508">
              <a:off x="6310680" y="2227708"/>
              <a:ext cx="977900" cy="1136650"/>
            </a:xfrm>
            <a:prstGeom prst="rtTriangle">
              <a:avLst/>
            </a:prstGeom>
            <a:solidFill>
              <a:srgbClr val="08747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5EE058A4-BE9C-4DB8-9CB2-3211EA16FFDE}"/>
                </a:ext>
              </a:extLst>
            </p:cNvPr>
            <p:cNvSpPr/>
            <p:nvPr/>
          </p:nvSpPr>
          <p:spPr>
            <a:xfrm rot="2460000">
              <a:off x="10580392" y="3734160"/>
              <a:ext cx="977900" cy="1136650"/>
            </a:xfrm>
            <a:prstGeom prst="rtTriangle">
              <a:avLst/>
            </a:prstGeom>
            <a:solidFill>
              <a:srgbClr val="05555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AC77BC94-DBD0-46E3-A122-762066269618}"/>
                </a:ext>
              </a:extLst>
            </p:cNvPr>
            <p:cNvSpPr/>
            <p:nvPr/>
          </p:nvSpPr>
          <p:spPr>
            <a:xfrm rot="18647899">
              <a:off x="9830682" y="1469163"/>
              <a:ext cx="977900" cy="1136650"/>
            </a:xfrm>
            <a:prstGeom prst="rtTriangle">
              <a:avLst/>
            </a:prstGeom>
            <a:solidFill>
              <a:srgbClr val="001B1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583A2F6B-E284-49F3-A88D-6872721E985B}"/>
                </a:ext>
              </a:extLst>
            </p:cNvPr>
            <p:cNvSpPr/>
            <p:nvPr/>
          </p:nvSpPr>
          <p:spPr>
            <a:xfrm rot="7860000">
              <a:off x="7055859" y="4476031"/>
              <a:ext cx="977900" cy="1136650"/>
            </a:xfrm>
            <a:prstGeom prst="rtTriangle">
              <a:avLst/>
            </a:prstGeom>
            <a:solidFill>
              <a:srgbClr val="08747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E9EF5-5E77-4199-B8FC-B3593E7EF570}"/>
              </a:ext>
            </a:extLst>
          </p:cNvPr>
          <p:cNvGrpSpPr/>
          <p:nvPr/>
        </p:nvGrpSpPr>
        <p:grpSpPr>
          <a:xfrm>
            <a:off x="1035101" y="2295681"/>
            <a:ext cx="3981617" cy="2266637"/>
            <a:chOff x="835772" y="2231692"/>
            <a:chExt cx="3981617" cy="226663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C82611-BAC9-4E52-8B14-0DD25C4597A3}"/>
                </a:ext>
              </a:extLst>
            </p:cNvPr>
            <p:cNvSpPr/>
            <p:nvPr/>
          </p:nvSpPr>
          <p:spPr>
            <a:xfrm>
              <a:off x="971959" y="4164644"/>
              <a:ext cx="1982212" cy="333685"/>
            </a:xfrm>
            <a:prstGeom prst="roundRect">
              <a:avLst>
                <a:gd name="adj" fmla="val 50000"/>
              </a:avLst>
            </a:prstGeom>
            <a:solidFill>
              <a:srgbClr val="087472"/>
            </a:solidFill>
            <a:ln>
              <a:solidFill>
                <a:srgbClr val="08747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220EDC-6B50-4587-A43A-9F31E73ADD66}"/>
                </a:ext>
              </a:extLst>
            </p:cNvPr>
            <p:cNvSpPr txBox="1"/>
            <p:nvPr/>
          </p:nvSpPr>
          <p:spPr>
            <a:xfrm>
              <a:off x="835772" y="2231692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818319-E891-4E56-8BCB-2217217B062C}"/>
                </a:ext>
              </a:extLst>
            </p:cNvPr>
            <p:cNvSpPr txBox="1"/>
            <p:nvPr/>
          </p:nvSpPr>
          <p:spPr>
            <a:xfrm>
              <a:off x="857425" y="2796033"/>
              <a:ext cx="39599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400" dirty="0">
                <a:solidFill>
                  <a:schemeClr val="bg1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7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5">
            <a:extLst>
              <a:ext uri="{FF2B5EF4-FFF2-40B4-BE49-F238E27FC236}">
                <a16:creationId xmlns:a16="http://schemas.microsoft.com/office/drawing/2014/main" id="{5D8FFC1D-73AF-FD4A-AD53-AC99DBE8AD77}"/>
              </a:ext>
            </a:extLst>
          </p:cNvPr>
          <p:cNvSpPr/>
          <p:nvPr/>
        </p:nvSpPr>
        <p:spPr>
          <a:xfrm>
            <a:off x="2162176" y="2920264"/>
            <a:ext cx="2660068" cy="1862048"/>
          </a:xfrm>
          <a:custGeom>
            <a:avLst/>
            <a:gdLst>
              <a:gd name="connsiteX0" fmla="*/ 914400 w 6096000"/>
              <a:gd name="connsiteY0" fmla="*/ 1828800 h 4267200"/>
              <a:gd name="connsiteX1" fmla="*/ 1524000 w 6096000"/>
              <a:gd name="connsiteY1" fmla="*/ 1219200 h 4267200"/>
              <a:gd name="connsiteX2" fmla="*/ 914400 w 6096000"/>
              <a:gd name="connsiteY2" fmla="*/ 609600 h 4267200"/>
              <a:gd name="connsiteX3" fmla="*/ 304800 w 6096000"/>
              <a:gd name="connsiteY3" fmla="*/ 1219200 h 4267200"/>
              <a:gd name="connsiteX4" fmla="*/ 914400 w 6096000"/>
              <a:gd name="connsiteY4" fmla="*/ 1828800 h 4267200"/>
              <a:gd name="connsiteX5" fmla="*/ 5181600 w 6096000"/>
              <a:gd name="connsiteY5" fmla="*/ 1828800 h 4267200"/>
              <a:gd name="connsiteX6" fmla="*/ 5791200 w 6096000"/>
              <a:gd name="connsiteY6" fmla="*/ 1219200 h 4267200"/>
              <a:gd name="connsiteX7" fmla="*/ 5181600 w 6096000"/>
              <a:gd name="connsiteY7" fmla="*/ 609600 h 4267200"/>
              <a:gd name="connsiteX8" fmla="*/ 4572000 w 6096000"/>
              <a:gd name="connsiteY8" fmla="*/ 1219200 h 4267200"/>
              <a:gd name="connsiteX9" fmla="*/ 5181600 w 6096000"/>
              <a:gd name="connsiteY9" fmla="*/ 1828800 h 4267200"/>
              <a:gd name="connsiteX10" fmla="*/ 5486400 w 6096000"/>
              <a:gd name="connsiteY10" fmla="*/ 2133600 h 4267200"/>
              <a:gd name="connsiteX11" fmla="*/ 4876800 w 6096000"/>
              <a:gd name="connsiteY11" fmla="*/ 2133600 h 4267200"/>
              <a:gd name="connsiteX12" fmla="*/ 4447223 w 6096000"/>
              <a:gd name="connsiteY12" fmla="*/ 2310765 h 4267200"/>
              <a:gd name="connsiteX13" fmla="*/ 5162550 w 6096000"/>
              <a:gd name="connsiteY13" fmla="*/ 3352800 h 4267200"/>
              <a:gd name="connsiteX14" fmla="*/ 5791200 w 6096000"/>
              <a:gd name="connsiteY14" fmla="*/ 3352800 h 4267200"/>
              <a:gd name="connsiteX15" fmla="*/ 6096000 w 6096000"/>
              <a:gd name="connsiteY15" fmla="*/ 3048000 h 4267200"/>
              <a:gd name="connsiteX16" fmla="*/ 6096000 w 6096000"/>
              <a:gd name="connsiteY16" fmla="*/ 2743200 h 4267200"/>
              <a:gd name="connsiteX17" fmla="*/ 5486400 w 6096000"/>
              <a:gd name="connsiteY17" fmla="*/ 2133600 h 4267200"/>
              <a:gd name="connsiteX18" fmla="*/ 3048000 w 6096000"/>
              <a:gd name="connsiteY18" fmla="*/ 2133600 h 4267200"/>
              <a:gd name="connsiteX19" fmla="*/ 4114800 w 6096000"/>
              <a:gd name="connsiteY19" fmla="*/ 1066800 h 4267200"/>
              <a:gd name="connsiteX20" fmla="*/ 3048000 w 6096000"/>
              <a:gd name="connsiteY20" fmla="*/ 0 h 4267200"/>
              <a:gd name="connsiteX21" fmla="*/ 1981200 w 6096000"/>
              <a:gd name="connsiteY21" fmla="*/ 1066800 h 4267200"/>
              <a:gd name="connsiteX22" fmla="*/ 3048000 w 6096000"/>
              <a:gd name="connsiteY22" fmla="*/ 2133600 h 4267200"/>
              <a:gd name="connsiteX23" fmla="*/ 3779520 w 6096000"/>
              <a:gd name="connsiteY23" fmla="*/ 2438400 h 4267200"/>
              <a:gd name="connsiteX24" fmla="*/ 3700463 w 6096000"/>
              <a:gd name="connsiteY24" fmla="*/ 2438400 h 4267200"/>
              <a:gd name="connsiteX25" fmla="*/ 3048000 w 6096000"/>
              <a:gd name="connsiteY25" fmla="*/ 2590800 h 4267200"/>
              <a:gd name="connsiteX26" fmla="*/ 2395538 w 6096000"/>
              <a:gd name="connsiteY26" fmla="*/ 2438400 h 4267200"/>
              <a:gd name="connsiteX27" fmla="*/ 2316480 w 6096000"/>
              <a:gd name="connsiteY27" fmla="*/ 2438400 h 4267200"/>
              <a:gd name="connsiteX28" fmla="*/ 1219200 w 6096000"/>
              <a:gd name="connsiteY28" fmla="*/ 3535680 h 4267200"/>
              <a:gd name="connsiteX29" fmla="*/ 1219200 w 6096000"/>
              <a:gd name="connsiteY29" fmla="*/ 3810000 h 4267200"/>
              <a:gd name="connsiteX30" fmla="*/ 1676400 w 6096000"/>
              <a:gd name="connsiteY30" fmla="*/ 4267200 h 4267200"/>
              <a:gd name="connsiteX31" fmla="*/ 4419600 w 6096000"/>
              <a:gd name="connsiteY31" fmla="*/ 4267200 h 4267200"/>
              <a:gd name="connsiteX32" fmla="*/ 4876800 w 6096000"/>
              <a:gd name="connsiteY32" fmla="*/ 3810000 h 4267200"/>
              <a:gd name="connsiteX33" fmla="*/ 4876800 w 6096000"/>
              <a:gd name="connsiteY33" fmla="*/ 3535680 h 4267200"/>
              <a:gd name="connsiteX34" fmla="*/ 3779520 w 6096000"/>
              <a:gd name="connsiteY34" fmla="*/ 2438400 h 4267200"/>
              <a:gd name="connsiteX35" fmla="*/ 1648778 w 6096000"/>
              <a:gd name="connsiteY35" fmla="*/ 2310765 h 4267200"/>
              <a:gd name="connsiteX36" fmla="*/ 1219200 w 6096000"/>
              <a:gd name="connsiteY36" fmla="*/ 2133600 h 4267200"/>
              <a:gd name="connsiteX37" fmla="*/ 609600 w 6096000"/>
              <a:gd name="connsiteY37" fmla="*/ 2133600 h 4267200"/>
              <a:gd name="connsiteX38" fmla="*/ 0 w 6096000"/>
              <a:gd name="connsiteY38" fmla="*/ 2743200 h 4267200"/>
              <a:gd name="connsiteX39" fmla="*/ 0 w 6096000"/>
              <a:gd name="connsiteY39" fmla="*/ 3048000 h 4267200"/>
              <a:gd name="connsiteX40" fmla="*/ 304800 w 6096000"/>
              <a:gd name="connsiteY40" fmla="*/ 3352800 h 4267200"/>
              <a:gd name="connsiteX41" fmla="*/ 932498 w 6096000"/>
              <a:gd name="connsiteY41" fmla="*/ 3352800 h 4267200"/>
              <a:gd name="connsiteX42" fmla="*/ 1648778 w 6096000"/>
              <a:gd name="connsiteY42" fmla="*/ 231076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96000" h="4267200">
                <a:moveTo>
                  <a:pt x="914400" y="1828800"/>
                </a:moveTo>
                <a:cubicBezTo>
                  <a:pt x="1250633" y="1828800"/>
                  <a:pt x="1524000" y="1555433"/>
                  <a:pt x="1524000" y="1219200"/>
                </a:cubicBezTo>
                <a:cubicBezTo>
                  <a:pt x="1524000" y="882968"/>
                  <a:pt x="1250633" y="609600"/>
                  <a:pt x="914400" y="609600"/>
                </a:cubicBezTo>
                <a:cubicBezTo>
                  <a:pt x="578168" y="609600"/>
                  <a:pt x="304800" y="882968"/>
                  <a:pt x="304800" y="1219200"/>
                </a:cubicBezTo>
                <a:cubicBezTo>
                  <a:pt x="304800" y="1555433"/>
                  <a:pt x="578168" y="1828800"/>
                  <a:pt x="914400" y="1828800"/>
                </a:cubicBezTo>
                <a:close/>
                <a:moveTo>
                  <a:pt x="5181600" y="1828800"/>
                </a:moveTo>
                <a:cubicBezTo>
                  <a:pt x="5517833" y="1828800"/>
                  <a:pt x="5791200" y="1555433"/>
                  <a:pt x="5791200" y="1219200"/>
                </a:cubicBezTo>
                <a:cubicBezTo>
                  <a:pt x="5791200" y="882968"/>
                  <a:pt x="5517833" y="609600"/>
                  <a:pt x="5181600" y="609600"/>
                </a:cubicBezTo>
                <a:cubicBezTo>
                  <a:pt x="4845368" y="609600"/>
                  <a:pt x="4572000" y="882968"/>
                  <a:pt x="4572000" y="1219200"/>
                </a:cubicBezTo>
                <a:cubicBezTo>
                  <a:pt x="4572000" y="1555433"/>
                  <a:pt x="4845368" y="1828800"/>
                  <a:pt x="5181600" y="1828800"/>
                </a:cubicBezTo>
                <a:close/>
                <a:moveTo>
                  <a:pt x="5486400" y="2133600"/>
                </a:moveTo>
                <a:lnTo>
                  <a:pt x="4876800" y="2133600"/>
                </a:lnTo>
                <a:cubicBezTo>
                  <a:pt x="4709160" y="2133600"/>
                  <a:pt x="4557713" y="2201228"/>
                  <a:pt x="4447223" y="2310765"/>
                </a:cubicBezTo>
                <a:cubicBezTo>
                  <a:pt x="4831080" y="2521268"/>
                  <a:pt x="5103495" y="2901315"/>
                  <a:pt x="5162550" y="3352800"/>
                </a:cubicBezTo>
                <a:lnTo>
                  <a:pt x="5791200" y="3352800"/>
                </a:lnTo>
                <a:cubicBezTo>
                  <a:pt x="5959793" y="3352800"/>
                  <a:pt x="6096000" y="3216593"/>
                  <a:pt x="6096000" y="3048000"/>
                </a:cubicBezTo>
                <a:lnTo>
                  <a:pt x="6096000" y="2743200"/>
                </a:lnTo>
                <a:cubicBezTo>
                  <a:pt x="6096000" y="2406968"/>
                  <a:pt x="5822633" y="2133600"/>
                  <a:pt x="5486400" y="2133600"/>
                </a:cubicBezTo>
                <a:close/>
                <a:moveTo>
                  <a:pt x="3048000" y="2133600"/>
                </a:moveTo>
                <a:cubicBezTo>
                  <a:pt x="3637598" y="2133600"/>
                  <a:pt x="4114800" y="1656398"/>
                  <a:pt x="4114800" y="1066800"/>
                </a:cubicBezTo>
                <a:cubicBezTo>
                  <a:pt x="4114800" y="477203"/>
                  <a:pt x="3637598" y="0"/>
                  <a:pt x="3048000" y="0"/>
                </a:cubicBezTo>
                <a:cubicBezTo>
                  <a:pt x="2458403" y="0"/>
                  <a:pt x="1981200" y="477203"/>
                  <a:pt x="1981200" y="1066800"/>
                </a:cubicBezTo>
                <a:cubicBezTo>
                  <a:pt x="1981200" y="1656398"/>
                  <a:pt x="2458403" y="2133600"/>
                  <a:pt x="3048000" y="2133600"/>
                </a:cubicBezTo>
                <a:close/>
                <a:moveTo>
                  <a:pt x="3779520" y="2438400"/>
                </a:moveTo>
                <a:lnTo>
                  <a:pt x="3700463" y="2438400"/>
                </a:lnTo>
                <a:cubicBezTo>
                  <a:pt x="3502343" y="2533650"/>
                  <a:pt x="3282315" y="2590800"/>
                  <a:pt x="3048000" y="2590800"/>
                </a:cubicBezTo>
                <a:cubicBezTo>
                  <a:pt x="2813685" y="2590800"/>
                  <a:pt x="2594610" y="2533650"/>
                  <a:pt x="2395538" y="2438400"/>
                </a:cubicBezTo>
                <a:lnTo>
                  <a:pt x="2316480" y="2438400"/>
                </a:lnTo>
                <a:cubicBezTo>
                  <a:pt x="1710690" y="2438400"/>
                  <a:pt x="1219200" y="2929890"/>
                  <a:pt x="1219200" y="3535680"/>
                </a:cubicBezTo>
                <a:lnTo>
                  <a:pt x="1219200" y="3810000"/>
                </a:lnTo>
                <a:cubicBezTo>
                  <a:pt x="1219200" y="4062413"/>
                  <a:pt x="1423988" y="4267200"/>
                  <a:pt x="1676400" y="4267200"/>
                </a:cubicBezTo>
                <a:lnTo>
                  <a:pt x="4419600" y="4267200"/>
                </a:lnTo>
                <a:cubicBezTo>
                  <a:pt x="4672013" y="4267200"/>
                  <a:pt x="4876800" y="4062413"/>
                  <a:pt x="4876800" y="3810000"/>
                </a:cubicBezTo>
                <a:lnTo>
                  <a:pt x="4876800" y="3535680"/>
                </a:lnTo>
                <a:cubicBezTo>
                  <a:pt x="4876800" y="2929890"/>
                  <a:pt x="4385310" y="2438400"/>
                  <a:pt x="3779520" y="2438400"/>
                </a:cubicBezTo>
                <a:close/>
                <a:moveTo>
                  <a:pt x="1648778" y="2310765"/>
                </a:moveTo>
                <a:cubicBezTo>
                  <a:pt x="1538288" y="2201228"/>
                  <a:pt x="1386840" y="2133600"/>
                  <a:pt x="1219200" y="2133600"/>
                </a:cubicBezTo>
                <a:lnTo>
                  <a:pt x="609600" y="2133600"/>
                </a:lnTo>
                <a:cubicBezTo>
                  <a:pt x="273368" y="2133600"/>
                  <a:pt x="0" y="2406968"/>
                  <a:pt x="0" y="2743200"/>
                </a:cubicBezTo>
                <a:lnTo>
                  <a:pt x="0" y="3048000"/>
                </a:lnTo>
                <a:cubicBezTo>
                  <a:pt x="0" y="3216593"/>
                  <a:pt x="136208" y="3352800"/>
                  <a:pt x="304800" y="3352800"/>
                </a:cubicBezTo>
                <a:lnTo>
                  <a:pt x="932498" y="3352800"/>
                </a:lnTo>
                <a:cubicBezTo>
                  <a:pt x="992505" y="2901315"/>
                  <a:pt x="1264920" y="2521268"/>
                  <a:pt x="1648778" y="2310765"/>
                </a:cubicBezTo>
                <a:close/>
              </a:path>
            </a:pathLst>
          </a:custGeom>
          <a:solidFill>
            <a:srgbClr val="06BA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AC282-13A5-F340-BA30-874F7EE3C013}"/>
              </a:ext>
            </a:extLst>
          </p:cNvPr>
          <p:cNvSpPr txBox="1"/>
          <p:nvPr/>
        </p:nvSpPr>
        <p:spPr>
          <a:xfrm>
            <a:off x="5266554" y="2920264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</p:spTree>
    <p:extLst>
      <p:ext uri="{BB962C8B-B14F-4D97-AF65-F5344CB8AC3E}">
        <p14:creationId xmlns:p14="http://schemas.microsoft.com/office/powerpoint/2010/main" val="3834824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65FB-52C0-4E60-A297-D64ED8C2A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Ali’s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C5CFE-4621-4DC2-B924-8C9D4173A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I-Talend Colors and Design Language</a:t>
            </a:r>
          </a:p>
        </p:txBody>
      </p:sp>
    </p:spTree>
    <p:extLst>
      <p:ext uri="{BB962C8B-B14F-4D97-AF65-F5344CB8AC3E}">
        <p14:creationId xmlns:p14="http://schemas.microsoft.com/office/powerpoint/2010/main" val="3153660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D346-5917-4E7F-9662-B0081E2A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62" y="743547"/>
            <a:ext cx="3834468" cy="589320"/>
          </a:xfrm>
        </p:spPr>
        <p:txBody>
          <a:bodyPr>
            <a:normAutofit/>
          </a:bodyPr>
          <a:lstStyle/>
          <a:p>
            <a:r>
              <a:rPr lang="en-CA" sz="3200" b="1" dirty="0"/>
              <a:t>Our Color Pallet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A8950-0181-4438-B705-E9505829B3F5}"/>
              </a:ext>
            </a:extLst>
          </p:cNvPr>
          <p:cNvSpPr/>
          <p:nvPr/>
        </p:nvSpPr>
        <p:spPr>
          <a:xfrm>
            <a:off x="1087524" y="1690688"/>
            <a:ext cx="796954" cy="796954"/>
          </a:xfrm>
          <a:prstGeom prst="roundRect">
            <a:avLst/>
          </a:prstGeom>
          <a:solidFill>
            <a:srgbClr val="192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D9CF04-7B7E-48E3-AC8C-A917C210075D}"/>
              </a:ext>
            </a:extLst>
          </p:cNvPr>
          <p:cNvSpPr/>
          <p:nvPr/>
        </p:nvSpPr>
        <p:spPr>
          <a:xfrm>
            <a:off x="1087524" y="2712660"/>
            <a:ext cx="796954" cy="796954"/>
          </a:xfrm>
          <a:prstGeom prst="roundRect">
            <a:avLst/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EAF7C8-6CE2-46EA-BEFF-34F743682364}"/>
              </a:ext>
            </a:extLst>
          </p:cNvPr>
          <p:cNvSpPr/>
          <p:nvPr/>
        </p:nvSpPr>
        <p:spPr>
          <a:xfrm>
            <a:off x="1087524" y="3813205"/>
            <a:ext cx="796954" cy="796954"/>
          </a:xfrm>
          <a:prstGeom prst="roundRect">
            <a:avLst/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9800A6-2696-4614-9265-80489E4A8BDD}"/>
              </a:ext>
            </a:extLst>
          </p:cNvPr>
          <p:cNvSpPr/>
          <p:nvPr/>
        </p:nvSpPr>
        <p:spPr>
          <a:xfrm>
            <a:off x="1087524" y="4913750"/>
            <a:ext cx="796954" cy="796954"/>
          </a:xfrm>
          <a:prstGeom prst="roundRect">
            <a:avLst/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36634C-9DCF-4BA1-AA44-EBB0BFD672E4}"/>
              </a:ext>
            </a:extLst>
          </p:cNvPr>
          <p:cNvGrpSpPr/>
          <p:nvPr/>
        </p:nvGrpSpPr>
        <p:grpSpPr>
          <a:xfrm>
            <a:off x="1969953" y="1767595"/>
            <a:ext cx="1556901" cy="643140"/>
            <a:chOff x="1389397" y="1716999"/>
            <a:chExt cx="1556901" cy="643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FB89CC-47B8-4C55-B743-D39D859B4F7F}"/>
                </a:ext>
              </a:extLst>
            </p:cNvPr>
            <p:cNvSpPr/>
            <p:nvPr/>
          </p:nvSpPr>
          <p:spPr>
            <a:xfrm>
              <a:off x="1389397" y="1990807"/>
              <a:ext cx="1556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err="1"/>
                <a:t>rgb</a:t>
              </a:r>
              <a:r>
                <a:rPr lang="en-CA" dirty="0"/>
                <a:t>(25, 46, 47)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200AFA-1ADD-46D0-8E2A-E480E00C6ECE}"/>
                </a:ext>
              </a:extLst>
            </p:cNvPr>
            <p:cNvSpPr/>
            <p:nvPr/>
          </p:nvSpPr>
          <p:spPr>
            <a:xfrm>
              <a:off x="1417739" y="1716999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#192E2F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8844F9-7CDA-49FC-9734-A19F93F1ABBA}"/>
              </a:ext>
            </a:extLst>
          </p:cNvPr>
          <p:cNvGrpSpPr/>
          <p:nvPr/>
        </p:nvGrpSpPr>
        <p:grpSpPr>
          <a:xfrm>
            <a:off x="7045100" y="1332867"/>
            <a:ext cx="2142307" cy="5141001"/>
            <a:chOff x="6986377" y="939113"/>
            <a:chExt cx="2142307" cy="5141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D758BB-7C71-4A6B-B35C-2C15AD19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7"/>
            <a:stretch/>
          </p:blipFill>
          <p:spPr>
            <a:xfrm>
              <a:off x="6986377" y="939113"/>
              <a:ext cx="2142307" cy="514100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C3449-1339-4FF9-ADB9-29F38C8AE327}"/>
                </a:ext>
              </a:extLst>
            </p:cNvPr>
            <p:cNvSpPr/>
            <p:nvPr/>
          </p:nvSpPr>
          <p:spPr>
            <a:xfrm>
              <a:off x="7556431" y="1222588"/>
              <a:ext cx="1002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#EDEEF0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683E10-FC64-47A2-BAAC-5A14CAF8C938}"/>
                </a:ext>
              </a:extLst>
            </p:cNvPr>
            <p:cNvSpPr/>
            <p:nvPr/>
          </p:nvSpPr>
          <p:spPr>
            <a:xfrm>
              <a:off x="7523568" y="1990807"/>
              <a:ext cx="10679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#BCD9D7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62F2C58-EEA5-4B05-B358-BAB1F3688730}"/>
                </a:ext>
              </a:extLst>
            </p:cNvPr>
            <p:cNvSpPr/>
            <p:nvPr/>
          </p:nvSpPr>
          <p:spPr>
            <a:xfrm>
              <a:off x="7537514" y="2865816"/>
              <a:ext cx="1040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#7BA9A9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35C03E-D6EE-4518-A54C-9807DB5C9384}"/>
                </a:ext>
              </a:extLst>
            </p:cNvPr>
            <p:cNvSpPr/>
            <p:nvPr/>
          </p:nvSpPr>
          <p:spPr>
            <a:xfrm>
              <a:off x="7566850" y="3666128"/>
              <a:ext cx="10246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#3A595C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7B11D7-AB32-4D46-9E93-821CC4BB4A36}"/>
                </a:ext>
              </a:extLst>
            </p:cNvPr>
            <p:cNvSpPr/>
            <p:nvPr/>
          </p:nvSpPr>
          <p:spPr>
            <a:xfrm>
              <a:off x="7556431" y="4544418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#192E2F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D693CB-0A97-4363-86C3-0A05A7FE174A}"/>
                </a:ext>
              </a:extLst>
            </p:cNvPr>
            <p:cNvSpPr/>
            <p:nvPr/>
          </p:nvSpPr>
          <p:spPr>
            <a:xfrm>
              <a:off x="7472938" y="5326003"/>
              <a:ext cx="998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#425F4B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08FEC09-73E3-4496-A2BE-D47BC03E724F}"/>
              </a:ext>
            </a:extLst>
          </p:cNvPr>
          <p:cNvSpPr txBox="1">
            <a:spLocks/>
          </p:cNvSpPr>
          <p:nvPr/>
        </p:nvSpPr>
        <p:spPr>
          <a:xfrm>
            <a:off x="6914037" y="743547"/>
            <a:ext cx="2825581" cy="58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Our Inspiration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83199B-5B10-4801-9DDE-DAEA2952195C}"/>
              </a:ext>
            </a:extLst>
          </p:cNvPr>
          <p:cNvGrpSpPr/>
          <p:nvPr/>
        </p:nvGrpSpPr>
        <p:grpSpPr>
          <a:xfrm>
            <a:off x="1969953" y="2784361"/>
            <a:ext cx="1621021" cy="653552"/>
            <a:chOff x="1389397" y="2775448"/>
            <a:chExt cx="1621021" cy="6535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5DE9C9-25FD-47F0-8ABB-89B3B819C76A}"/>
                </a:ext>
              </a:extLst>
            </p:cNvPr>
            <p:cNvSpPr txBox="1"/>
            <p:nvPr/>
          </p:nvSpPr>
          <p:spPr>
            <a:xfrm>
              <a:off x="1389397" y="3059668"/>
              <a:ext cx="1621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rgb</a:t>
              </a:r>
              <a:r>
                <a:rPr lang="en-CA" dirty="0"/>
                <a:t>(8,116, 114)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B5254E-6CB5-4F2E-B96F-F5985797294E}"/>
                </a:ext>
              </a:extLst>
            </p:cNvPr>
            <p:cNvSpPr/>
            <p:nvPr/>
          </p:nvSpPr>
          <p:spPr>
            <a:xfrm>
              <a:off x="1393716" y="2775448"/>
              <a:ext cx="1002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#087472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B0E2DE-FC98-4534-98EF-79D5D7E30021}"/>
              </a:ext>
            </a:extLst>
          </p:cNvPr>
          <p:cNvGrpSpPr/>
          <p:nvPr/>
        </p:nvGrpSpPr>
        <p:grpSpPr>
          <a:xfrm>
            <a:off x="1969953" y="3897731"/>
            <a:ext cx="1621021" cy="627903"/>
            <a:chOff x="1442297" y="3882306"/>
            <a:chExt cx="1621021" cy="6279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B4FE88-ED70-408A-BFD4-11F481D87AF7}"/>
                </a:ext>
              </a:extLst>
            </p:cNvPr>
            <p:cNvSpPr txBox="1"/>
            <p:nvPr/>
          </p:nvSpPr>
          <p:spPr>
            <a:xfrm>
              <a:off x="1442297" y="4140877"/>
              <a:ext cx="1621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rgb</a:t>
              </a:r>
              <a:r>
                <a:rPr lang="en-CA" dirty="0"/>
                <a:t>(6,186, 179)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7B615-C075-4B4B-B15B-779F264E9CAD}"/>
                </a:ext>
              </a:extLst>
            </p:cNvPr>
            <p:cNvSpPr/>
            <p:nvPr/>
          </p:nvSpPr>
          <p:spPr>
            <a:xfrm>
              <a:off x="1442297" y="3882306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#06bab3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A60FCF-0882-4485-9615-A8808853FE03}"/>
              </a:ext>
            </a:extLst>
          </p:cNvPr>
          <p:cNvGrpSpPr/>
          <p:nvPr/>
        </p:nvGrpSpPr>
        <p:grpSpPr>
          <a:xfrm>
            <a:off x="1969953" y="5007761"/>
            <a:ext cx="1685141" cy="608932"/>
            <a:chOff x="1417739" y="4913750"/>
            <a:chExt cx="1685141" cy="6089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02AC73-0FAA-4DCB-A226-F66E10FA56C1}"/>
                </a:ext>
              </a:extLst>
            </p:cNvPr>
            <p:cNvSpPr txBox="1"/>
            <p:nvPr/>
          </p:nvSpPr>
          <p:spPr>
            <a:xfrm>
              <a:off x="1417739" y="5153350"/>
              <a:ext cx="168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rgb</a:t>
              </a:r>
              <a:r>
                <a:rPr lang="en-CA" dirty="0"/>
                <a:t>(63,230,226)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9137DF-CCEA-4955-81B1-CD8E0912575D}"/>
                </a:ext>
              </a:extLst>
            </p:cNvPr>
            <p:cNvSpPr/>
            <p:nvPr/>
          </p:nvSpPr>
          <p:spPr>
            <a:xfrm>
              <a:off x="1421448" y="4913750"/>
              <a:ext cx="946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#3fe6e2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274EB7-C38E-421D-B89E-91192607924E}"/>
              </a:ext>
            </a:extLst>
          </p:cNvPr>
          <p:cNvGrpSpPr/>
          <p:nvPr/>
        </p:nvGrpSpPr>
        <p:grpSpPr>
          <a:xfrm>
            <a:off x="3752678" y="1885725"/>
            <a:ext cx="2145990" cy="369332"/>
            <a:chOff x="3655721" y="1952261"/>
            <a:chExt cx="2145990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99EF6B-7657-4ECA-943A-8F1ED33E5E44}"/>
                </a:ext>
              </a:extLst>
            </p:cNvPr>
            <p:cNvSpPr txBox="1"/>
            <p:nvPr/>
          </p:nvSpPr>
          <p:spPr>
            <a:xfrm>
              <a:off x="4091948" y="1952261"/>
              <a:ext cx="170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Navigation color</a:t>
              </a:r>
            </a:p>
          </p:txBody>
        </p:sp>
        <p:sp>
          <p:nvSpPr>
            <p:cNvPr id="32" name="Arrow: Left 31">
              <a:extLst>
                <a:ext uri="{FF2B5EF4-FFF2-40B4-BE49-F238E27FC236}">
                  <a16:creationId xmlns:a16="http://schemas.microsoft.com/office/drawing/2014/main" id="{E16AA97B-799F-4270-AC75-138F0C3F2CF5}"/>
                </a:ext>
              </a:extLst>
            </p:cNvPr>
            <p:cNvSpPr/>
            <p:nvPr/>
          </p:nvSpPr>
          <p:spPr>
            <a:xfrm>
              <a:off x="3655721" y="2011127"/>
              <a:ext cx="436227" cy="251599"/>
            </a:xfrm>
            <a:prstGeom prst="leftArrow">
              <a:avLst/>
            </a:prstGeom>
            <a:solidFill>
              <a:srgbClr val="055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E1BA36-4FA4-4363-92A6-ED031EA0791C}"/>
              </a:ext>
            </a:extLst>
          </p:cNvPr>
          <p:cNvGrpSpPr/>
          <p:nvPr/>
        </p:nvGrpSpPr>
        <p:grpSpPr>
          <a:xfrm>
            <a:off x="3747400" y="2900052"/>
            <a:ext cx="1878481" cy="369332"/>
            <a:chOff x="3655721" y="2883915"/>
            <a:chExt cx="187848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12699A-3047-49C2-A30C-4260B778120E}"/>
                </a:ext>
              </a:extLst>
            </p:cNvPr>
            <p:cNvSpPr txBox="1"/>
            <p:nvPr/>
          </p:nvSpPr>
          <p:spPr>
            <a:xfrm>
              <a:off x="4091948" y="2883915"/>
              <a:ext cx="1442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Primary color</a:t>
              </a:r>
            </a:p>
          </p:txBody>
        </p:sp>
        <p:sp>
          <p:nvSpPr>
            <p:cNvPr id="33" name="Arrow: Left 32">
              <a:extLst>
                <a:ext uri="{FF2B5EF4-FFF2-40B4-BE49-F238E27FC236}">
                  <a16:creationId xmlns:a16="http://schemas.microsoft.com/office/drawing/2014/main" id="{FD7C8A93-2AFE-400C-A4AD-97327F437599}"/>
                </a:ext>
              </a:extLst>
            </p:cNvPr>
            <p:cNvSpPr/>
            <p:nvPr/>
          </p:nvSpPr>
          <p:spPr>
            <a:xfrm>
              <a:off x="3655721" y="2942781"/>
              <a:ext cx="436227" cy="251599"/>
            </a:xfrm>
            <a:prstGeom prst="leftArrow">
              <a:avLst/>
            </a:prstGeom>
            <a:solidFill>
              <a:srgbClr val="055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51294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29476-F4B3-4498-87C8-D6F5216E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97" y="768486"/>
            <a:ext cx="10765018" cy="55285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E4CFDE-D00A-455A-A392-C810843CD9A1}"/>
              </a:ext>
            </a:extLst>
          </p:cNvPr>
          <p:cNvCxnSpPr>
            <a:cxnSpLocks/>
          </p:cNvCxnSpPr>
          <p:nvPr/>
        </p:nvCxnSpPr>
        <p:spPr>
          <a:xfrm flipH="1" flipV="1">
            <a:off x="7399090" y="1107348"/>
            <a:ext cx="1937857" cy="65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88676D-CF8B-41C8-962B-F712774BDA9A}"/>
              </a:ext>
            </a:extLst>
          </p:cNvPr>
          <p:cNvSpPr txBox="1"/>
          <p:nvPr/>
        </p:nvSpPr>
        <p:spPr>
          <a:xfrm>
            <a:off x="9384811" y="1577022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New Color (lighter)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4ED1B4-A5AA-4098-91ED-F860B0F69300}"/>
              </a:ext>
            </a:extLst>
          </p:cNvPr>
          <p:cNvCxnSpPr>
            <a:cxnSpLocks/>
          </p:cNvCxnSpPr>
          <p:nvPr/>
        </p:nvCxnSpPr>
        <p:spPr>
          <a:xfrm flipH="1" flipV="1">
            <a:off x="8707772" y="3517546"/>
            <a:ext cx="47118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4ECAE2-5C03-4E44-AE4F-507EC37882F7}"/>
              </a:ext>
            </a:extLst>
          </p:cNvPr>
          <p:cNvSpPr txBox="1"/>
          <p:nvPr/>
        </p:nvSpPr>
        <p:spPr>
          <a:xfrm>
            <a:off x="9226818" y="3517546"/>
            <a:ext cx="199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>
                <a:solidFill>
                  <a:srgbClr val="FF0000"/>
                </a:solidFill>
              </a:rPr>
              <a:t>Old </a:t>
            </a:r>
            <a:r>
              <a:rPr lang="en-CA" b="1" dirty="0">
                <a:solidFill>
                  <a:srgbClr val="FF0000"/>
                </a:solidFill>
              </a:rPr>
              <a:t>Color (lighter)</a:t>
            </a:r>
          </a:p>
        </p:txBody>
      </p:sp>
    </p:spTree>
    <p:extLst>
      <p:ext uri="{BB962C8B-B14F-4D97-AF65-F5344CB8AC3E}">
        <p14:creationId xmlns:p14="http://schemas.microsoft.com/office/powerpoint/2010/main" val="954048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A03104-62A1-421F-909E-BA7BCFE6B48E}"/>
              </a:ext>
            </a:extLst>
          </p:cNvPr>
          <p:cNvGrpSpPr/>
          <p:nvPr/>
        </p:nvGrpSpPr>
        <p:grpSpPr>
          <a:xfrm>
            <a:off x="6273435" y="1993120"/>
            <a:ext cx="4473421" cy="2871760"/>
            <a:chOff x="6372015" y="1928840"/>
            <a:chExt cx="2392400" cy="13482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45D2103-5872-4C13-B7B3-37F25C299055}"/>
                </a:ext>
              </a:extLst>
            </p:cNvPr>
            <p:cNvSpPr/>
            <p:nvPr/>
          </p:nvSpPr>
          <p:spPr>
            <a:xfrm>
              <a:off x="6803500" y="2690994"/>
              <a:ext cx="1529430" cy="586111"/>
            </a:xfrm>
            <a:prstGeom prst="roundRect">
              <a:avLst>
                <a:gd name="adj" fmla="val 50000"/>
              </a:avLst>
            </a:prstGeom>
            <a:solidFill>
              <a:srgbClr val="3FE6E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055F5F-A02D-4995-B3F7-4AAC9A2DED4D}"/>
                </a:ext>
              </a:extLst>
            </p:cNvPr>
            <p:cNvSpPr/>
            <p:nvPr/>
          </p:nvSpPr>
          <p:spPr>
            <a:xfrm>
              <a:off x="7234985" y="2309917"/>
              <a:ext cx="1529430" cy="586111"/>
            </a:xfrm>
            <a:prstGeom prst="roundRect">
              <a:avLst>
                <a:gd name="adj" fmla="val 50000"/>
              </a:avLst>
            </a:prstGeom>
            <a:solidFill>
              <a:srgbClr val="06BAB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613683-4F15-43D7-88C3-9DC01EC5395E}"/>
                </a:ext>
              </a:extLst>
            </p:cNvPr>
            <p:cNvSpPr/>
            <p:nvPr/>
          </p:nvSpPr>
          <p:spPr>
            <a:xfrm>
              <a:off x="6372015" y="1928840"/>
              <a:ext cx="1529430" cy="586111"/>
            </a:xfrm>
            <a:prstGeom prst="roundRect">
              <a:avLst>
                <a:gd name="adj" fmla="val 50000"/>
              </a:avLst>
            </a:prstGeom>
            <a:solidFill>
              <a:srgbClr val="08747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FD82EE-4A21-438F-B561-DA1E676B978A}"/>
              </a:ext>
            </a:extLst>
          </p:cNvPr>
          <p:cNvGrpSpPr/>
          <p:nvPr/>
        </p:nvGrpSpPr>
        <p:grpSpPr>
          <a:xfrm>
            <a:off x="971812" y="1923334"/>
            <a:ext cx="3981617" cy="3011332"/>
            <a:chOff x="1215093" y="1624537"/>
            <a:chExt cx="3981617" cy="301133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C82611-BAC9-4E52-8B14-0DD25C4597A3}"/>
                </a:ext>
              </a:extLst>
            </p:cNvPr>
            <p:cNvSpPr/>
            <p:nvPr/>
          </p:nvSpPr>
          <p:spPr>
            <a:xfrm>
              <a:off x="1351280" y="4302184"/>
              <a:ext cx="1425476" cy="333685"/>
            </a:xfrm>
            <a:prstGeom prst="roundRect">
              <a:avLst>
                <a:gd name="adj" fmla="val 50000"/>
              </a:avLst>
            </a:prstGeom>
            <a:solidFill>
              <a:srgbClr val="192E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220EDC-6B50-4587-A43A-9F31E73ADD66}"/>
                </a:ext>
              </a:extLst>
            </p:cNvPr>
            <p:cNvSpPr txBox="1"/>
            <p:nvPr/>
          </p:nvSpPr>
          <p:spPr>
            <a:xfrm>
              <a:off x="1215093" y="2536075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818319-E891-4E56-8BCB-2217217B062C}"/>
                </a:ext>
              </a:extLst>
            </p:cNvPr>
            <p:cNvSpPr txBox="1"/>
            <p:nvPr/>
          </p:nvSpPr>
          <p:spPr>
            <a:xfrm>
              <a:off x="1236746" y="3100416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rgbClr val="001B1B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1BE508-B2DE-49FF-AA5C-6DCA9D19E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12" r="11811" b="20659"/>
            <a:stretch/>
          </p:blipFill>
          <p:spPr>
            <a:xfrm>
              <a:off x="1236746" y="1624537"/>
              <a:ext cx="2690839" cy="72543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DAE351-1539-43C6-84A3-E0EE516F3C2D}"/>
              </a:ext>
            </a:extLst>
          </p:cNvPr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963FB8-1AC3-4EF5-9E67-DFB7ADE61479}"/>
                </a:ext>
              </a:extLst>
            </p:cNvPr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200B8B-36E8-4A45-8E88-73EA11190F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41" r="12960" b="23882"/>
            <a:stretch/>
          </p:blipFill>
          <p:spPr>
            <a:xfrm>
              <a:off x="993465" y="122247"/>
              <a:ext cx="967356" cy="258389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5C8E06-7D92-4E58-8210-EDF2ACC62C58}"/>
                </a:ext>
              </a:extLst>
            </p:cNvPr>
            <p:cNvSpPr/>
            <p:nvPr/>
          </p:nvSpPr>
          <p:spPr>
            <a:xfrm>
              <a:off x="10435905" y="134263"/>
              <a:ext cx="453005" cy="184787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151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9D6E1C0-DBBE-415C-923C-7A0044D476B8}"/>
              </a:ext>
            </a:extLst>
          </p:cNvPr>
          <p:cNvGrpSpPr/>
          <p:nvPr/>
        </p:nvGrpSpPr>
        <p:grpSpPr>
          <a:xfrm>
            <a:off x="6013213" y="1447186"/>
            <a:ext cx="5252335" cy="3963629"/>
            <a:chOff x="5724572" y="1233856"/>
            <a:chExt cx="5930839" cy="44756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3D3BCFA-4802-4645-AB28-45FBFC374BBC}"/>
                </a:ext>
              </a:extLst>
            </p:cNvPr>
            <p:cNvGrpSpPr/>
            <p:nvPr/>
          </p:nvGrpSpPr>
          <p:grpSpPr>
            <a:xfrm>
              <a:off x="5724572" y="1233856"/>
              <a:ext cx="5930839" cy="1302219"/>
              <a:chOff x="5972222" y="1074926"/>
              <a:chExt cx="5930839" cy="130221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55F5F-A02D-4995-B3F7-4AAC9A2DED4D}"/>
                  </a:ext>
                </a:extLst>
              </p:cNvPr>
              <p:cNvSpPr/>
              <p:nvPr/>
            </p:nvSpPr>
            <p:spPr>
              <a:xfrm>
                <a:off x="9043259" y="1128748"/>
                <a:ext cx="2859802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06BAB3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3613683-4F15-43D7-88C3-9DC01EC5395E}"/>
                  </a:ext>
                </a:extLst>
              </p:cNvPr>
              <p:cNvSpPr/>
              <p:nvPr/>
            </p:nvSpPr>
            <p:spPr>
              <a:xfrm>
                <a:off x="5972222" y="1074926"/>
                <a:ext cx="2859802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08747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F1879B-FB52-461A-8F2C-9CAEBBE18185}"/>
                </a:ext>
              </a:extLst>
            </p:cNvPr>
            <p:cNvGrpSpPr/>
            <p:nvPr/>
          </p:nvGrpSpPr>
          <p:grpSpPr>
            <a:xfrm>
              <a:off x="5724572" y="2874395"/>
              <a:ext cx="5930839" cy="1248398"/>
              <a:chOff x="5972222" y="2698288"/>
              <a:chExt cx="5930839" cy="124839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45D2103-5872-4C13-B7B3-37F25C299055}"/>
                  </a:ext>
                </a:extLst>
              </p:cNvPr>
              <p:cNvSpPr/>
              <p:nvPr/>
            </p:nvSpPr>
            <p:spPr>
              <a:xfrm>
                <a:off x="5972222" y="2698289"/>
                <a:ext cx="1255259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3FE6E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A4D6854-C2E8-4DDD-8C2A-09A9432E57D3}"/>
                  </a:ext>
                </a:extLst>
              </p:cNvPr>
              <p:cNvSpPr/>
              <p:nvPr/>
            </p:nvSpPr>
            <p:spPr>
              <a:xfrm>
                <a:off x="7554523" y="2698288"/>
                <a:ext cx="4348538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08747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9C79FA-562E-46B6-8237-4C55AD086A4B}"/>
                </a:ext>
              </a:extLst>
            </p:cNvPr>
            <p:cNvGrpSpPr/>
            <p:nvPr/>
          </p:nvGrpSpPr>
          <p:grpSpPr>
            <a:xfrm>
              <a:off x="5724572" y="4461114"/>
              <a:ext cx="5930839" cy="1248398"/>
              <a:chOff x="5972222" y="4534675"/>
              <a:chExt cx="5930839" cy="124839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D25627C-961C-4C7D-AA9C-ED110253E15D}"/>
                  </a:ext>
                </a:extLst>
              </p:cNvPr>
              <p:cNvSpPr/>
              <p:nvPr/>
            </p:nvSpPr>
            <p:spPr>
              <a:xfrm>
                <a:off x="10647802" y="4534676"/>
                <a:ext cx="1255259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3FE6E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4D1C64B-2530-465A-9BDA-E9286E55A2A2}"/>
                  </a:ext>
                </a:extLst>
              </p:cNvPr>
              <p:cNvSpPr/>
              <p:nvPr/>
            </p:nvSpPr>
            <p:spPr>
              <a:xfrm>
                <a:off x="5972222" y="4534675"/>
                <a:ext cx="4348538" cy="1248397"/>
              </a:xfrm>
              <a:prstGeom prst="roundRect">
                <a:avLst>
                  <a:gd name="adj" fmla="val 50000"/>
                </a:avLst>
              </a:prstGeom>
              <a:solidFill>
                <a:srgbClr val="08747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F65C56-6CB6-4381-AB56-E29E2476E036}"/>
              </a:ext>
            </a:extLst>
          </p:cNvPr>
          <p:cNvGrpSpPr/>
          <p:nvPr/>
        </p:nvGrpSpPr>
        <p:grpSpPr>
          <a:xfrm>
            <a:off x="702057" y="1923334"/>
            <a:ext cx="3981617" cy="3011332"/>
            <a:chOff x="1215093" y="1624537"/>
            <a:chExt cx="3981617" cy="301133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97ADBE1-A1FE-4ABF-B0D4-F894B72B7F7C}"/>
                </a:ext>
              </a:extLst>
            </p:cNvPr>
            <p:cNvSpPr/>
            <p:nvPr/>
          </p:nvSpPr>
          <p:spPr>
            <a:xfrm>
              <a:off x="1351280" y="4302184"/>
              <a:ext cx="1425476" cy="333685"/>
            </a:xfrm>
            <a:prstGeom prst="roundRect">
              <a:avLst>
                <a:gd name="adj" fmla="val 50000"/>
              </a:avLst>
            </a:prstGeom>
            <a:solidFill>
              <a:srgbClr val="192E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F279E5-FF65-47F6-A4DF-637487C7EAC0}"/>
                </a:ext>
              </a:extLst>
            </p:cNvPr>
            <p:cNvSpPr txBox="1"/>
            <p:nvPr/>
          </p:nvSpPr>
          <p:spPr>
            <a:xfrm>
              <a:off x="1215093" y="2536075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40A76-FA95-4F57-8AB2-D8E65028DE57}"/>
                </a:ext>
              </a:extLst>
            </p:cNvPr>
            <p:cNvSpPr txBox="1"/>
            <p:nvPr/>
          </p:nvSpPr>
          <p:spPr>
            <a:xfrm>
              <a:off x="1236746" y="3100416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rgbClr val="001B1B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F082375-CD71-4952-8B52-3FE92837D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12" r="11811" b="20659"/>
            <a:stretch/>
          </p:blipFill>
          <p:spPr>
            <a:xfrm>
              <a:off x="1236746" y="1624537"/>
              <a:ext cx="2690839" cy="72543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1EF52D-65FE-4C40-8C91-038B12172F79}"/>
              </a:ext>
            </a:extLst>
          </p:cNvPr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0E5C7-B602-4E51-99DE-5E5142607C30}"/>
                </a:ext>
              </a:extLst>
            </p:cNvPr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4CB856-4DFB-4E40-92F8-8D64B7B43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41" r="12960" b="23882"/>
            <a:stretch/>
          </p:blipFill>
          <p:spPr>
            <a:xfrm>
              <a:off x="993465" y="122247"/>
              <a:ext cx="967356" cy="25838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F49E189-C3CC-4B95-A08A-B3E4D061328F}"/>
                </a:ext>
              </a:extLst>
            </p:cNvPr>
            <p:cNvSpPr/>
            <p:nvPr/>
          </p:nvSpPr>
          <p:spPr>
            <a:xfrm>
              <a:off x="10435905" y="134263"/>
              <a:ext cx="453005" cy="184787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273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DF65C56-6CB6-4381-AB56-E29E2476E036}"/>
              </a:ext>
            </a:extLst>
          </p:cNvPr>
          <p:cNvGrpSpPr/>
          <p:nvPr/>
        </p:nvGrpSpPr>
        <p:grpSpPr>
          <a:xfrm>
            <a:off x="702057" y="1923334"/>
            <a:ext cx="3981617" cy="3011332"/>
            <a:chOff x="1215093" y="1624537"/>
            <a:chExt cx="3981617" cy="301133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97ADBE1-A1FE-4ABF-B0D4-F894B72B7F7C}"/>
                </a:ext>
              </a:extLst>
            </p:cNvPr>
            <p:cNvSpPr/>
            <p:nvPr/>
          </p:nvSpPr>
          <p:spPr>
            <a:xfrm>
              <a:off x="1351280" y="4302184"/>
              <a:ext cx="1425476" cy="333685"/>
            </a:xfrm>
            <a:prstGeom prst="roundRect">
              <a:avLst>
                <a:gd name="adj" fmla="val 50000"/>
              </a:avLst>
            </a:prstGeom>
            <a:solidFill>
              <a:srgbClr val="192E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F279E5-FF65-47F6-A4DF-637487C7EAC0}"/>
                </a:ext>
              </a:extLst>
            </p:cNvPr>
            <p:cNvSpPr txBox="1"/>
            <p:nvPr/>
          </p:nvSpPr>
          <p:spPr>
            <a:xfrm>
              <a:off x="1215093" y="2536075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40A76-FA95-4F57-8AB2-D8E65028DE57}"/>
                </a:ext>
              </a:extLst>
            </p:cNvPr>
            <p:cNvSpPr txBox="1"/>
            <p:nvPr/>
          </p:nvSpPr>
          <p:spPr>
            <a:xfrm>
              <a:off x="1236746" y="3100416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rgbClr val="001B1B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F082375-CD71-4952-8B52-3FE92837D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12" r="11811" b="20659"/>
            <a:stretch/>
          </p:blipFill>
          <p:spPr>
            <a:xfrm>
              <a:off x="1236746" y="1624537"/>
              <a:ext cx="2690839" cy="72543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1EF52D-65FE-4C40-8C91-038B12172F79}"/>
              </a:ext>
            </a:extLst>
          </p:cNvPr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60E5C7-B602-4E51-99DE-5E5142607C30}"/>
                </a:ext>
              </a:extLst>
            </p:cNvPr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4CB856-4DFB-4E40-92F8-8D64B7B43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41" r="12960" b="23882"/>
            <a:stretch/>
          </p:blipFill>
          <p:spPr>
            <a:xfrm>
              <a:off x="993465" y="122247"/>
              <a:ext cx="967356" cy="25838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F49E189-C3CC-4B95-A08A-B3E4D061328F}"/>
                </a:ext>
              </a:extLst>
            </p:cNvPr>
            <p:cNvSpPr/>
            <p:nvPr/>
          </p:nvSpPr>
          <p:spPr>
            <a:xfrm>
              <a:off x="10435905" y="134263"/>
              <a:ext cx="453005" cy="184787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25A193-B68A-4DEB-AFCF-9CFFF2FAEA99}"/>
              </a:ext>
            </a:extLst>
          </p:cNvPr>
          <p:cNvGrpSpPr/>
          <p:nvPr/>
        </p:nvGrpSpPr>
        <p:grpSpPr>
          <a:xfrm>
            <a:off x="6542854" y="1390981"/>
            <a:ext cx="3353648" cy="4157139"/>
            <a:chOff x="2149195" y="4125099"/>
            <a:chExt cx="1267687" cy="157140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8487DF0-8544-4C18-83B2-BA5EAEB82BBB}"/>
                </a:ext>
              </a:extLst>
            </p:cNvPr>
            <p:cNvSpPr/>
            <p:nvPr/>
          </p:nvSpPr>
          <p:spPr>
            <a:xfrm>
              <a:off x="2149195" y="4125099"/>
              <a:ext cx="1267687" cy="1571409"/>
            </a:xfrm>
            <a:prstGeom prst="roundRect">
              <a:avLst>
                <a:gd name="adj" fmla="val 2584"/>
              </a:avLst>
            </a:prstGeom>
            <a:solidFill>
              <a:srgbClr val="087472"/>
            </a:solidFill>
            <a:ln w="47625">
              <a:solidFill>
                <a:srgbClr val="08747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5E0271D-32A3-465F-919A-C4A3E59A8E73}"/>
                </a:ext>
              </a:extLst>
            </p:cNvPr>
            <p:cNvGrpSpPr/>
            <p:nvPr/>
          </p:nvGrpSpPr>
          <p:grpSpPr>
            <a:xfrm>
              <a:off x="2327638" y="4268366"/>
              <a:ext cx="910800" cy="1284874"/>
              <a:chOff x="2327638" y="4284505"/>
              <a:chExt cx="910800" cy="1284874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4D8CB6A-1FA9-4844-870C-723E01C74177}"/>
                  </a:ext>
                </a:extLst>
              </p:cNvPr>
              <p:cNvSpPr/>
              <p:nvPr/>
            </p:nvSpPr>
            <p:spPr>
              <a:xfrm>
                <a:off x="2327638" y="4284505"/>
                <a:ext cx="910316" cy="86385"/>
              </a:xfrm>
              <a:prstGeom prst="roundRect">
                <a:avLst>
                  <a:gd name="adj" fmla="val 2584"/>
                </a:avLst>
              </a:prstGeom>
              <a:solidFill>
                <a:srgbClr val="06BAB3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434F08D-E18A-4217-BF30-D98ED8FF7D5D}"/>
                  </a:ext>
                </a:extLst>
              </p:cNvPr>
              <p:cNvSpPr/>
              <p:nvPr/>
            </p:nvSpPr>
            <p:spPr>
              <a:xfrm>
                <a:off x="2327638" y="4462052"/>
                <a:ext cx="910800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A6C3D05-FAB9-418F-8FCD-BB76F17B125E}"/>
                  </a:ext>
                </a:extLst>
              </p:cNvPr>
              <p:cNvSpPr/>
              <p:nvPr/>
            </p:nvSpPr>
            <p:spPr>
              <a:xfrm>
                <a:off x="2327880" y="5482979"/>
                <a:ext cx="910316" cy="86400"/>
              </a:xfrm>
              <a:prstGeom prst="roundRect">
                <a:avLst>
                  <a:gd name="adj" fmla="val 2584"/>
                </a:avLst>
              </a:prstGeom>
              <a:solidFill>
                <a:srgbClr val="06BAB3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BA135779-831C-4D3F-8146-AC1AF437B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2487948" y="4669839"/>
                <a:ext cx="590181" cy="59018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3D4F144-6A1A-423F-90B0-D1B52FCD540F}"/>
                  </a:ext>
                </a:extLst>
              </p:cNvPr>
              <p:cNvSpPr/>
              <p:nvPr/>
            </p:nvSpPr>
            <p:spPr>
              <a:xfrm>
                <a:off x="2688202" y="5317272"/>
                <a:ext cx="549994" cy="86400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00DD53D-57D2-4F71-B01B-81B9EC64F421}"/>
                  </a:ext>
                </a:extLst>
              </p:cNvPr>
              <p:cNvSpPr/>
              <p:nvPr/>
            </p:nvSpPr>
            <p:spPr>
              <a:xfrm>
                <a:off x="2327638" y="4639598"/>
                <a:ext cx="216000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2C7ACDB-6118-4C7A-81CA-2FE35B78BA75}"/>
                  </a:ext>
                </a:extLst>
              </p:cNvPr>
              <p:cNvSpPr/>
              <p:nvPr/>
            </p:nvSpPr>
            <p:spPr>
              <a:xfrm>
                <a:off x="3072644" y="5162601"/>
                <a:ext cx="165552" cy="86384"/>
              </a:xfrm>
              <a:prstGeom prst="roundRect">
                <a:avLst>
                  <a:gd name="adj" fmla="val 2584"/>
                </a:avLst>
              </a:prstGeom>
              <a:solidFill>
                <a:srgbClr val="3FE6E2"/>
              </a:solidFill>
              <a:ln w="4762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3518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C668D8F-AA51-4596-BA1A-5553919ED141}"/>
              </a:ext>
            </a:extLst>
          </p:cNvPr>
          <p:cNvGrpSpPr/>
          <p:nvPr/>
        </p:nvGrpSpPr>
        <p:grpSpPr>
          <a:xfrm>
            <a:off x="6612949" y="970998"/>
            <a:ext cx="3790394" cy="4916004"/>
            <a:chOff x="6612949" y="1138936"/>
            <a:chExt cx="3790394" cy="49160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D1C695-069F-4237-B7D0-C838D26FEBD8}"/>
                </a:ext>
              </a:extLst>
            </p:cNvPr>
            <p:cNvGrpSpPr/>
            <p:nvPr/>
          </p:nvGrpSpPr>
          <p:grpSpPr>
            <a:xfrm>
              <a:off x="6674264" y="1138936"/>
              <a:ext cx="3667764" cy="3926399"/>
              <a:chOff x="6612949" y="1138936"/>
              <a:chExt cx="3667764" cy="3926399"/>
            </a:xfrm>
          </p:grpSpPr>
          <p:sp>
            <p:nvSpPr>
              <p:cNvPr id="14" name="Graphic 9">
                <a:extLst>
                  <a:ext uri="{FF2B5EF4-FFF2-40B4-BE49-F238E27FC236}">
                    <a16:creationId xmlns:a16="http://schemas.microsoft.com/office/drawing/2014/main" id="{FAA60D57-6874-4338-952C-0E4EC605FF35}"/>
                  </a:ext>
                </a:extLst>
              </p:cNvPr>
              <p:cNvSpPr/>
              <p:nvPr/>
            </p:nvSpPr>
            <p:spPr>
              <a:xfrm>
                <a:off x="6612949" y="2293567"/>
                <a:ext cx="2078826" cy="2771768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609600 w 4267200"/>
                  <a:gd name="connsiteY0" fmla="*/ 609600 h 4267200"/>
                  <a:gd name="connsiteX1" fmla="*/ 0 w 4267200"/>
                  <a:gd name="connsiteY1" fmla="*/ 609600 h 4267200"/>
                  <a:gd name="connsiteX2" fmla="*/ 2133600 w 4267200"/>
                  <a:gd name="connsiteY2" fmla="*/ 2743200 h 4267200"/>
                  <a:gd name="connsiteX3" fmla="*/ 2133600 w 4267200"/>
                  <a:gd name="connsiteY3" fmla="*/ 4114800 h 4267200"/>
                  <a:gd name="connsiteX4" fmla="*/ 2286000 w 4267200"/>
                  <a:gd name="connsiteY4" fmla="*/ 4267200 h 4267200"/>
                  <a:gd name="connsiteX5" fmla="*/ 2590800 w 4267200"/>
                  <a:gd name="connsiteY5" fmla="*/ 4267200 h 4267200"/>
                  <a:gd name="connsiteX6" fmla="*/ 2743200 w 4267200"/>
                  <a:gd name="connsiteY6" fmla="*/ 4114800 h 4267200"/>
                  <a:gd name="connsiteX7" fmla="*/ 2743200 w 4267200"/>
                  <a:gd name="connsiteY7" fmla="*/ 2743200 h 4267200"/>
                  <a:gd name="connsiteX8" fmla="*/ 609600 w 4267200"/>
                  <a:gd name="connsiteY8" fmla="*/ 609600 h 4267200"/>
                  <a:gd name="connsiteX9" fmla="*/ 4267200 w 4267200"/>
                  <a:gd name="connsiteY9" fmla="*/ 0 h 4267200"/>
                  <a:gd name="connsiteX10" fmla="*/ 2403158 w 4267200"/>
                  <a:gd name="connsiteY10" fmla="*/ 1097280 h 4267200"/>
                  <a:gd name="connsiteX11" fmla="*/ 2965133 w 4267200"/>
                  <a:gd name="connsiteY11" fmla="*/ 2122170 h 4267200"/>
                  <a:gd name="connsiteX12" fmla="*/ 2928474 w 4267200"/>
                  <a:gd name="connsiteY12" fmla="*/ 597783 h 4267200"/>
                  <a:gd name="connsiteX13" fmla="*/ 4267200 w 4267200"/>
                  <a:gd name="connsiteY13" fmla="*/ 0 h 4267200"/>
                  <a:gd name="connsiteX0" fmla="*/ 609600 w 3432907"/>
                  <a:gd name="connsiteY0" fmla="*/ 11817 h 3669417"/>
                  <a:gd name="connsiteX1" fmla="*/ 0 w 3432907"/>
                  <a:gd name="connsiteY1" fmla="*/ 11817 h 3669417"/>
                  <a:gd name="connsiteX2" fmla="*/ 2133600 w 3432907"/>
                  <a:gd name="connsiteY2" fmla="*/ 2145417 h 3669417"/>
                  <a:gd name="connsiteX3" fmla="*/ 2133600 w 3432907"/>
                  <a:gd name="connsiteY3" fmla="*/ 3517017 h 3669417"/>
                  <a:gd name="connsiteX4" fmla="*/ 2286000 w 3432907"/>
                  <a:gd name="connsiteY4" fmla="*/ 3669417 h 3669417"/>
                  <a:gd name="connsiteX5" fmla="*/ 2590800 w 3432907"/>
                  <a:gd name="connsiteY5" fmla="*/ 3669417 h 3669417"/>
                  <a:gd name="connsiteX6" fmla="*/ 2743200 w 3432907"/>
                  <a:gd name="connsiteY6" fmla="*/ 3517017 h 3669417"/>
                  <a:gd name="connsiteX7" fmla="*/ 2743200 w 3432907"/>
                  <a:gd name="connsiteY7" fmla="*/ 2145417 h 3669417"/>
                  <a:gd name="connsiteX8" fmla="*/ 609600 w 3432907"/>
                  <a:gd name="connsiteY8" fmla="*/ 11817 h 3669417"/>
                  <a:gd name="connsiteX9" fmla="*/ 2794885 w 3432907"/>
                  <a:gd name="connsiteY9" fmla="*/ 22140 h 3669417"/>
                  <a:gd name="connsiteX10" fmla="*/ 2403158 w 3432907"/>
                  <a:gd name="connsiteY10" fmla="*/ 499497 h 3669417"/>
                  <a:gd name="connsiteX11" fmla="*/ 2965133 w 3432907"/>
                  <a:gd name="connsiteY11" fmla="*/ 1524387 h 3669417"/>
                  <a:gd name="connsiteX12" fmla="*/ 2928474 w 3432907"/>
                  <a:gd name="connsiteY12" fmla="*/ 0 h 3669417"/>
                  <a:gd name="connsiteX13" fmla="*/ 2794885 w 3432907"/>
                  <a:gd name="connsiteY13" fmla="*/ 22140 h 3669417"/>
                  <a:gd name="connsiteX0" fmla="*/ 609600 w 2981745"/>
                  <a:gd name="connsiteY0" fmla="*/ 11495 h 3669095"/>
                  <a:gd name="connsiteX1" fmla="*/ 0 w 2981745"/>
                  <a:gd name="connsiteY1" fmla="*/ 11495 h 3669095"/>
                  <a:gd name="connsiteX2" fmla="*/ 2133600 w 2981745"/>
                  <a:gd name="connsiteY2" fmla="*/ 2145095 h 3669095"/>
                  <a:gd name="connsiteX3" fmla="*/ 2133600 w 2981745"/>
                  <a:gd name="connsiteY3" fmla="*/ 3516695 h 3669095"/>
                  <a:gd name="connsiteX4" fmla="*/ 2286000 w 2981745"/>
                  <a:gd name="connsiteY4" fmla="*/ 3669095 h 3669095"/>
                  <a:gd name="connsiteX5" fmla="*/ 2590800 w 2981745"/>
                  <a:gd name="connsiteY5" fmla="*/ 3669095 h 3669095"/>
                  <a:gd name="connsiteX6" fmla="*/ 2743200 w 2981745"/>
                  <a:gd name="connsiteY6" fmla="*/ 3516695 h 3669095"/>
                  <a:gd name="connsiteX7" fmla="*/ 2743200 w 2981745"/>
                  <a:gd name="connsiteY7" fmla="*/ 2145095 h 3669095"/>
                  <a:gd name="connsiteX8" fmla="*/ 609600 w 2981745"/>
                  <a:gd name="connsiteY8" fmla="*/ 11495 h 3669095"/>
                  <a:gd name="connsiteX9" fmla="*/ 2794885 w 2981745"/>
                  <a:gd name="connsiteY9" fmla="*/ 21818 h 3669095"/>
                  <a:gd name="connsiteX10" fmla="*/ 2403158 w 2981745"/>
                  <a:gd name="connsiteY10" fmla="*/ 499175 h 3669095"/>
                  <a:gd name="connsiteX11" fmla="*/ 2965133 w 2981745"/>
                  <a:gd name="connsiteY11" fmla="*/ 1524065 h 3669095"/>
                  <a:gd name="connsiteX12" fmla="*/ 2794885 w 2981745"/>
                  <a:gd name="connsiteY12" fmla="*/ 21818 h 3669095"/>
                  <a:gd name="connsiteX0" fmla="*/ 609600 w 2965133"/>
                  <a:gd name="connsiteY0" fmla="*/ 0 h 3657600"/>
                  <a:gd name="connsiteX1" fmla="*/ 0 w 2965133"/>
                  <a:gd name="connsiteY1" fmla="*/ 0 h 3657600"/>
                  <a:gd name="connsiteX2" fmla="*/ 2133600 w 2965133"/>
                  <a:gd name="connsiteY2" fmla="*/ 2133600 h 3657600"/>
                  <a:gd name="connsiteX3" fmla="*/ 2133600 w 2965133"/>
                  <a:gd name="connsiteY3" fmla="*/ 3505200 h 3657600"/>
                  <a:gd name="connsiteX4" fmla="*/ 2286000 w 2965133"/>
                  <a:gd name="connsiteY4" fmla="*/ 3657600 h 3657600"/>
                  <a:gd name="connsiteX5" fmla="*/ 2590800 w 2965133"/>
                  <a:gd name="connsiteY5" fmla="*/ 3657600 h 3657600"/>
                  <a:gd name="connsiteX6" fmla="*/ 2743200 w 2965133"/>
                  <a:gd name="connsiteY6" fmla="*/ 3505200 h 3657600"/>
                  <a:gd name="connsiteX7" fmla="*/ 2743200 w 2965133"/>
                  <a:gd name="connsiteY7" fmla="*/ 2133600 h 3657600"/>
                  <a:gd name="connsiteX8" fmla="*/ 609600 w 2965133"/>
                  <a:gd name="connsiteY8" fmla="*/ 0 h 3657600"/>
                  <a:gd name="connsiteX9" fmla="*/ 2965133 w 2965133"/>
                  <a:gd name="connsiteY9" fmla="*/ 1512570 h 3657600"/>
                  <a:gd name="connsiteX10" fmla="*/ 2403158 w 2965133"/>
                  <a:gd name="connsiteY10" fmla="*/ 487680 h 3657600"/>
                  <a:gd name="connsiteX11" fmla="*/ 2965133 w 2965133"/>
                  <a:gd name="connsiteY11" fmla="*/ 1512570 h 3657600"/>
                  <a:gd name="connsiteX0" fmla="*/ 609600 w 2743200"/>
                  <a:gd name="connsiteY0" fmla="*/ 0 h 3657600"/>
                  <a:gd name="connsiteX1" fmla="*/ 0 w 2743200"/>
                  <a:gd name="connsiteY1" fmla="*/ 0 h 3657600"/>
                  <a:gd name="connsiteX2" fmla="*/ 2133600 w 2743200"/>
                  <a:gd name="connsiteY2" fmla="*/ 2133600 h 3657600"/>
                  <a:gd name="connsiteX3" fmla="*/ 2133600 w 2743200"/>
                  <a:gd name="connsiteY3" fmla="*/ 3505200 h 3657600"/>
                  <a:gd name="connsiteX4" fmla="*/ 2286000 w 2743200"/>
                  <a:gd name="connsiteY4" fmla="*/ 3657600 h 3657600"/>
                  <a:gd name="connsiteX5" fmla="*/ 2590800 w 2743200"/>
                  <a:gd name="connsiteY5" fmla="*/ 3657600 h 3657600"/>
                  <a:gd name="connsiteX6" fmla="*/ 2743200 w 2743200"/>
                  <a:gd name="connsiteY6" fmla="*/ 3505200 h 3657600"/>
                  <a:gd name="connsiteX7" fmla="*/ 2743200 w 2743200"/>
                  <a:gd name="connsiteY7" fmla="*/ 2133600 h 3657600"/>
                  <a:gd name="connsiteX8" fmla="*/ 609600 w 2743200"/>
                  <a:gd name="connsiteY8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3200" h="3657600">
                    <a:moveTo>
                      <a:pt x="609600" y="0"/>
                    </a:moveTo>
                    <a:lnTo>
                      <a:pt x="0" y="0"/>
                    </a:lnTo>
                    <a:cubicBezTo>
                      <a:pt x="0" y="1178243"/>
                      <a:pt x="955358" y="2133600"/>
                      <a:pt x="2133600" y="2133600"/>
                    </a:cubicBezTo>
                    <a:lnTo>
                      <a:pt x="2133600" y="3505200"/>
                    </a:lnTo>
                    <a:cubicBezTo>
                      <a:pt x="2133600" y="3589020"/>
                      <a:pt x="2202180" y="3657600"/>
                      <a:pt x="2286000" y="3657600"/>
                    </a:cubicBezTo>
                    <a:lnTo>
                      <a:pt x="2590800" y="3657600"/>
                    </a:lnTo>
                    <a:cubicBezTo>
                      <a:pt x="2674620" y="3657600"/>
                      <a:pt x="2743200" y="3589020"/>
                      <a:pt x="2743200" y="3505200"/>
                    </a:cubicBezTo>
                    <a:lnTo>
                      <a:pt x="2743200" y="2133600"/>
                    </a:lnTo>
                    <a:cubicBezTo>
                      <a:pt x="2743200" y="955358"/>
                      <a:pt x="1787843" y="0"/>
                      <a:pt x="609600" y="0"/>
                    </a:cubicBezTo>
                    <a:close/>
                  </a:path>
                </a:pathLst>
              </a:custGeom>
              <a:solidFill>
                <a:srgbClr val="055553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23" name="Graphic 21">
                <a:extLst>
                  <a:ext uri="{FF2B5EF4-FFF2-40B4-BE49-F238E27FC236}">
                    <a16:creationId xmlns:a16="http://schemas.microsoft.com/office/drawing/2014/main" id="{0C21B3B2-775B-4DEC-AF41-A812635F4AC3}"/>
                  </a:ext>
                </a:extLst>
              </p:cNvPr>
              <p:cNvSpPr/>
              <p:nvPr/>
            </p:nvSpPr>
            <p:spPr>
              <a:xfrm>
                <a:off x="8452866" y="1887523"/>
                <a:ext cx="1827847" cy="1568134"/>
              </a:xfrm>
              <a:custGeom>
                <a:avLst/>
                <a:gdLst>
                  <a:gd name="connsiteX0" fmla="*/ 609600 w 4876800"/>
                  <a:gd name="connsiteY0" fmla="*/ 609600 h 4267200"/>
                  <a:gd name="connsiteX1" fmla="*/ 0 w 4876800"/>
                  <a:gd name="connsiteY1" fmla="*/ 609600 h 4267200"/>
                  <a:gd name="connsiteX2" fmla="*/ 2133600 w 4876800"/>
                  <a:gd name="connsiteY2" fmla="*/ 2743200 h 4267200"/>
                  <a:gd name="connsiteX3" fmla="*/ 2133600 w 4876800"/>
                  <a:gd name="connsiteY3" fmla="*/ 4114800 h 4267200"/>
                  <a:gd name="connsiteX4" fmla="*/ 2286000 w 4876800"/>
                  <a:gd name="connsiteY4" fmla="*/ 4267200 h 4267200"/>
                  <a:gd name="connsiteX5" fmla="*/ 2590800 w 4876800"/>
                  <a:gd name="connsiteY5" fmla="*/ 4267200 h 4267200"/>
                  <a:gd name="connsiteX6" fmla="*/ 2743200 w 4876800"/>
                  <a:gd name="connsiteY6" fmla="*/ 4114800 h 4267200"/>
                  <a:gd name="connsiteX7" fmla="*/ 2743200 w 4876800"/>
                  <a:gd name="connsiteY7" fmla="*/ 2743200 h 4267200"/>
                  <a:gd name="connsiteX8" fmla="*/ 609600 w 4876800"/>
                  <a:gd name="connsiteY8" fmla="*/ 609600 h 4267200"/>
                  <a:gd name="connsiteX9" fmla="*/ 4267200 w 4876800"/>
                  <a:gd name="connsiteY9" fmla="*/ 0 h 4267200"/>
                  <a:gd name="connsiteX10" fmla="*/ 2403158 w 4876800"/>
                  <a:gd name="connsiteY10" fmla="*/ 1097280 h 4267200"/>
                  <a:gd name="connsiteX11" fmla="*/ 2965133 w 4876800"/>
                  <a:gd name="connsiteY11" fmla="*/ 2122170 h 4267200"/>
                  <a:gd name="connsiteX12" fmla="*/ 4876800 w 4876800"/>
                  <a:gd name="connsiteY12" fmla="*/ 0 h 4267200"/>
                  <a:gd name="connsiteX13" fmla="*/ 4267200 w 4876800"/>
                  <a:gd name="connsiteY13" fmla="*/ 0 h 4267200"/>
                  <a:gd name="connsiteX0" fmla="*/ 0 w 4267200"/>
                  <a:gd name="connsiteY0" fmla="*/ 609600 h 4267200"/>
                  <a:gd name="connsiteX1" fmla="*/ 1524000 w 4267200"/>
                  <a:gd name="connsiteY1" fmla="*/ 2743200 h 4267200"/>
                  <a:gd name="connsiteX2" fmla="*/ 1524000 w 4267200"/>
                  <a:gd name="connsiteY2" fmla="*/ 4114800 h 4267200"/>
                  <a:gd name="connsiteX3" fmla="*/ 1676400 w 4267200"/>
                  <a:gd name="connsiteY3" fmla="*/ 4267200 h 4267200"/>
                  <a:gd name="connsiteX4" fmla="*/ 1981200 w 4267200"/>
                  <a:gd name="connsiteY4" fmla="*/ 4267200 h 4267200"/>
                  <a:gd name="connsiteX5" fmla="*/ 2133600 w 4267200"/>
                  <a:gd name="connsiteY5" fmla="*/ 4114800 h 4267200"/>
                  <a:gd name="connsiteX6" fmla="*/ 2133600 w 4267200"/>
                  <a:gd name="connsiteY6" fmla="*/ 2743200 h 4267200"/>
                  <a:gd name="connsiteX7" fmla="*/ 0 w 4267200"/>
                  <a:gd name="connsiteY7" fmla="*/ 609600 h 4267200"/>
                  <a:gd name="connsiteX8" fmla="*/ 3657600 w 4267200"/>
                  <a:gd name="connsiteY8" fmla="*/ 0 h 4267200"/>
                  <a:gd name="connsiteX9" fmla="*/ 1793558 w 4267200"/>
                  <a:gd name="connsiteY9" fmla="*/ 1097280 h 4267200"/>
                  <a:gd name="connsiteX10" fmla="*/ 2355533 w 4267200"/>
                  <a:gd name="connsiteY10" fmla="*/ 2122170 h 4267200"/>
                  <a:gd name="connsiteX11" fmla="*/ 4267200 w 4267200"/>
                  <a:gd name="connsiteY11" fmla="*/ 0 h 4267200"/>
                  <a:gd name="connsiteX12" fmla="*/ 3657600 w 4267200"/>
                  <a:gd name="connsiteY12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2743200 h 4267200"/>
                  <a:gd name="connsiteX2" fmla="*/ 0 w 2743200"/>
                  <a:gd name="connsiteY2" fmla="*/ 4114800 h 4267200"/>
                  <a:gd name="connsiteX3" fmla="*/ 152400 w 2743200"/>
                  <a:gd name="connsiteY3" fmla="*/ 4267200 h 4267200"/>
                  <a:gd name="connsiteX4" fmla="*/ 457200 w 2743200"/>
                  <a:gd name="connsiteY4" fmla="*/ 4267200 h 4267200"/>
                  <a:gd name="connsiteX5" fmla="*/ 609600 w 2743200"/>
                  <a:gd name="connsiteY5" fmla="*/ 4114800 h 4267200"/>
                  <a:gd name="connsiteX6" fmla="*/ 609600 w 2743200"/>
                  <a:gd name="connsiteY6" fmla="*/ 2743200 h 4267200"/>
                  <a:gd name="connsiteX7" fmla="*/ 2133600 w 2743200"/>
                  <a:gd name="connsiteY7" fmla="*/ 0 h 4267200"/>
                  <a:gd name="connsiteX8" fmla="*/ 269558 w 2743200"/>
                  <a:gd name="connsiteY8" fmla="*/ 1097280 h 4267200"/>
                  <a:gd name="connsiteX9" fmla="*/ 831533 w 2743200"/>
                  <a:gd name="connsiteY9" fmla="*/ 2122170 h 4267200"/>
                  <a:gd name="connsiteX10" fmla="*/ 2743200 w 2743200"/>
                  <a:gd name="connsiteY10" fmla="*/ 0 h 4267200"/>
                  <a:gd name="connsiteX11" fmla="*/ 2133600 w 2743200"/>
                  <a:gd name="connsiteY11" fmla="*/ 0 h 4267200"/>
                  <a:gd name="connsiteX0" fmla="*/ 609600 w 2743200"/>
                  <a:gd name="connsiteY0" fmla="*/ 2743200 h 4267200"/>
                  <a:gd name="connsiteX1" fmla="*/ 0 w 2743200"/>
                  <a:gd name="connsiteY1" fmla="*/ 4114800 h 4267200"/>
                  <a:gd name="connsiteX2" fmla="*/ 152400 w 2743200"/>
                  <a:gd name="connsiteY2" fmla="*/ 4267200 h 4267200"/>
                  <a:gd name="connsiteX3" fmla="*/ 457200 w 2743200"/>
                  <a:gd name="connsiteY3" fmla="*/ 4267200 h 4267200"/>
                  <a:gd name="connsiteX4" fmla="*/ 609600 w 2743200"/>
                  <a:gd name="connsiteY4" fmla="*/ 4114800 h 4267200"/>
                  <a:gd name="connsiteX5" fmla="*/ 609600 w 2743200"/>
                  <a:gd name="connsiteY5" fmla="*/ 2743200 h 4267200"/>
                  <a:gd name="connsiteX6" fmla="*/ 2133600 w 2743200"/>
                  <a:gd name="connsiteY6" fmla="*/ 0 h 4267200"/>
                  <a:gd name="connsiteX7" fmla="*/ 269558 w 2743200"/>
                  <a:gd name="connsiteY7" fmla="*/ 1097280 h 4267200"/>
                  <a:gd name="connsiteX8" fmla="*/ 831533 w 2743200"/>
                  <a:gd name="connsiteY8" fmla="*/ 2122170 h 4267200"/>
                  <a:gd name="connsiteX9" fmla="*/ 2743200 w 2743200"/>
                  <a:gd name="connsiteY9" fmla="*/ 0 h 4267200"/>
                  <a:gd name="connsiteX10" fmla="*/ 2133600 w 2743200"/>
                  <a:gd name="connsiteY10" fmla="*/ 0 h 4267200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4114800 h 4287269"/>
                  <a:gd name="connsiteX4" fmla="*/ 610812 w 2744412"/>
                  <a:gd name="connsiteY4" fmla="*/ 2743200 h 4287269"/>
                  <a:gd name="connsiteX5" fmla="*/ 2134812 w 2744412"/>
                  <a:gd name="connsiteY5" fmla="*/ 0 h 4287269"/>
                  <a:gd name="connsiteX6" fmla="*/ 270770 w 2744412"/>
                  <a:gd name="connsiteY6" fmla="*/ 1097280 h 4287269"/>
                  <a:gd name="connsiteX7" fmla="*/ 832745 w 2744412"/>
                  <a:gd name="connsiteY7" fmla="*/ 2122170 h 4287269"/>
                  <a:gd name="connsiteX8" fmla="*/ 2744412 w 2744412"/>
                  <a:gd name="connsiteY8" fmla="*/ 0 h 4287269"/>
                  <a:gd name="connsiteX9" fmla="*/ 2134812 w 2744412"/>
                  <a:gd name="connsiteY9" fmla="*/ 0 h 4287269"/>
                  <a:gd name="connsiteX0" fmla="*/ 610812 w 2744412"/>
                  <a:gd name="connsiteY0" fmla="*/ 2743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610812 w 2744412"/>
                  <a:gd name="connsiteY3" fmla="*/ 2743200 h 4287269"/>
                  <a:gd name="connsiteX4" fmla="*/ 2134812 w 2744412"/>
                  <a:gd name="connsiteY4" fmla="*/ 0 h 4287269"/>
                  <a:gd name="connsiteX5" fmla="*/ 270770 w 2744412"/>
                  <a:gd name="connsiteY5" fmla="*/ 1097280 h 4287269"/>
                  <a:gd name="connsiteX6" fmla="*/ 832745 w 2744412"/>
                  <a:gd name="connsiteY6" fmla="*/ 2122170 h 4287269"/>
                  <a:gd name="connsiteX7" fmla="*/ 2744412 w 2744412"/>
                  <a:gd name="connsiteY7" fmla="*/ 0 h 4287269"/>
                  <a:gd name="connsiteX8" fmla="*/ 2134812 w 2744412"/>
                  <a:gd name="connsiteY8" fmla="*/ 0 h 4287269"/>
                  <a:gd name="connsiteX0" fmla="*/ 458412 w 2744412"/>
                  <a:gd name="connsiteY0" fmla="*/ 4267200 h 4287269"/>
                  <a:gd name="connsiteX1" fmla="*/ 1212 w 2744412"/>
                  <a:gd name="connsiteY1" fmla="*/ 4114800 h 4287269"/>
                  <a:gd name="connsiteX2" fmla="*/ 458412 w 2744412"/>
                  <a:gd name="connsiteY2" fmla="*/ 4267200 h 4287269"/>
                  <a:gd name="connsiteX3" fmla="*/ 2134812 w 2744412"/>
                  <a:gd name="connsiteY3" fmla="*/ 0 h 4287269"/>
                  <a:gd name="connsiteX4" fmla="*/ 270770 w 2744412"/>
                  <a:gd name="connsiteY4" fmla="*/ 1097280 h 4287269"/>
                  <a:gd name="connsiteX5" fmla="*/ 832745 w 2744412"/>
                  <a:gd name="connsiteY5" fmla="*/ 2122170 h 4287269"/>
                  <a:gd name="connsiteX6" fmla="*/ 2744412 w 2744412"/>
                  <a:gd name="connsiteY6" fmla="*/ 0 h 4287269"/>
                  <a:gd name="connsiteX7" fmla="*/ 2134812 w 2744412"/>
                  <a:gd name="connsiteY7" fmla="*/ 0 h 4287269"/>
                  <a:gd name="connsiteX0" fmla="*/ 1864042 w 2473642"/>
                  <a:gd name="connsiteY0" fmla="*/ 0 h 2122170"/>
                  <a:gd name="connsiteX1" fmla="*/ 0 w 2473642"/>
                  <a:gd name="connsiteY1" fmla="*/ 1097280 h 2122170"/>
                  <a:gd name="connsiteX2" fmla="*/ 561975 w 2473642"/>
                  <a:gd name="connsiteY2" fmla="*/ 2122170 h 2122170"/>
                  <a:gd name="connsiteX3" fmla="*/ 2473642 w 2473642"/>
                  <a:gd name="connsiteY3" fmla="*/ 0 h 2122170"/>
                  <a:gd name="connsiteX4" fmla="*/ 1864042 w 2473642"/>
                  <a:gd name="connsiteY4" fmla="*/ 0 h 212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3642" h="2122170">
                    <a:moveTo>
                      <a:pt x="1864042" y="0"/>
                    </a:moveTo>
                    <a:cubicBezTo>
                      <a:pt x="1062037" y="0"/>
                      <a:pt x="364807" y="442913"/>
                      <a:pt x="0" y="1097280"/>
                    </a:cubicBezTo>
                    <a:cubicBezTo>
                      <a:pt x="263842" y="1384935"/>
                      <a:pt x="459105" y="1734503"/>
                      <a:pt x="561975" y="2122170"/>
                    </a:cubicBezTo>
                    <a:cubicBezTo>
                      <a:pt x="1635442" y="2010728"/>
                      <a:pt x="2473642" y="1103948"/>
                      <a:pt x="2473642" y="0"/>
                    </a:cubicBezTo>
                    <a:lnTo>
                      <a:pt x="1864042" y="0"/>
                    </a:lnTo>
                    <a:close/>
                  </a:path>
                </a:pathLst>
              </a:custGeom>
              <a:solidFill>
                <a:srgbClr val="06BAB3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28" name="Graphic 26">
                <a:extLst>
                  <a:ext uri="{FF2B5EF4-FFF2-40B4-BE49-F238E27FC236}">
                    <a16:creationId xmlns:a16="http://schemas.microsoft.com/office/drawing/2014/main" id="{21BE4192-96C8-4280-AB4C-7B9CBC9DB4EB}"/>
                  </a:ext>
                </a:extLst>
              </p:cNvPr>
              <p:cNvSpPr/>
              <p:nvPr/>
            </p:nvSpPr>
            <p:spPr>
              <a:xfrm rot="20865032">
                <a:off x="7586606" y="1138936"/>
                <a:ext cx="1144824" cy="1411584"/>
              </a:xfrm>
              <a:custGeom>
                <a:avLst/>
                <a:gdLst>
                  <a:gd name="connsiteX0" fmla="*/ 5412585 w 5486406"/>
                  <a:gd name="connsiteY0" fmla="*/ 1524048 h 4267252"/>
                  <a:gd name="connsiteX1" fmla="*/ 3375759 w 5486406"/>
                  <a:gd name="connsiteY1" fmla="*/ 2314623 h 4267252"/>
                  <a:gd name="connsiteX2" fmla="*/ 2743203 w 5486406"/>
                  <a:gd name="connsiteY2" fmla="*/ 3218164 h 4267252"/>
                  <a:gd name="connsiteX3" fmla="*/ 2110648 w 5486406"/>
                  <a:gd name="connsiteY3" fmla="*/ 2314623 h 4267252"/>
                  <a:gd name="connsiteX4" fmla="*/ 73822 w 5486406"/>
                  <a:gd name="connsiteY4" fmla="*/ 1524048 h 4267252"/>
                  <a:gd name="connsiteX5" fmla="*/ 3 w 5486406"/>
                  <a:gd name="connsiteY5" fmla="*/ 1598533 h 4267252"/>
                  <a:gd name="connsiteX6" fmla="*/ 845538 w 5486406"/>
                  <a:gd name="connsiteY6" fmla="*/ 3496866 h 4267252"/>
                  <a:gd name="connsiteX7" fmla="*/ 2743203 w 5486406"/>
                  <a:gd name="connsiteY7" fmla="*/ 4267248 h 4267252"/>
                  <a:gd name="connsiteX8" fmla="*/ 4640869 w 5486406"/>
                  <a:gd name="connsiteY8" fmla="*/ 3496866 h 4267252"/>
                  <a:gd name="connsiteX9" fmla="*/ 5486404 w 5486406"/>
                  <a:gd name="connsiteY9" fmla="*/ 1598533 h 4267252"/>
                  <a:gd name="connsiteX10" fmla="*/ 5412585 w 5486406"/>
                  <a:gd name="connsiteY10" fmla="*/ 1524048 h 4267252"/>
                  <a:gd name="connsiteX11" fmla="*/ 2743013 w 5486406"/>
                  <a:gd name="connsiteY11" fmla="*/ 2577513 h 4267252"/>
                  <a:gd name="connsiteX12" fmla="*/ 3162970 w 5486406"/>
                  <a:gd name="connsiteY12" fmla="*/ 2096310 h 4267252"/>
                  <a:gd name="connsiteX13" fmla="*/ 3736947 w 5486406"/>
                  <a:gd name="connsiteY13" fmla="*/ 1665970 h 4267252"/>
                  <a:gd name="connsiteX14" fmla="*/ 2815594 w 5486406"/>
                  <a:gd name="connsiteY14" fmla="*/ 25575 h 4267252"/>
                  <a:gd name="connsiteX15" fmla="*/ 2671385 w 5486406"/>
                  <a:gd name="connsiteY15" fmla="*/ 25575 h 4267252"/>
                  <a:gd name="connsiteX16" fmla="*/ 1749936 w 5486406"/>
                  <a:gd name="connsiteY16" fmla="*/ 1664541 h 4267252"/>
                  <a:gd name="connsiteX17" fmla="*/ 2314007 w 5486406"/>
                  <a:gd name="connsiteY17" fmla="*/ 2087356 h 4267252"/>
                  <a:gd name="connsiteX18" fmla="*/ 2743013 w 5486406"/>
                  <a:gd name="connsiteY18" fmla="*/ 2577513 h 4267252"/>
                  <a:gd name="connsiteX0" fmla="*/ 5412582 w 5486404"/>
                  <a:gd name="connsiteY0" fmla="*/ 1524048 h 4267252"/>
                  <a:gd name="connsiteX1" fmla="*/ 3375756 w 5486404"/>
                  <a:gd name="connsiteY1" fmla="*/ 2314623 h 4267252"/>
                  <a:gd name="connsiteX2" fmla="*/ 2743200 w 5486404"/>
                  <a:gd name="connsiteY2" fmla="*/ 3218164 h 4267252"/>
                  <a:gd name="connsiteX3" fmla="*/ 2110645 w 5486404"/>
                  <a:gd name="connsiteY3" fmla="*/ 2314623 h 4267252"/>
                  <a:gd name="connsiteX4" fmla="*/ 0 w 5486404"/>
                  <a:gd name="connsiteY4" fmla="*/ 1598533 h 4267252"/>
                  <a:gd name="connsiteX5" fmla="*/ 845535 w 5486404"/>
                  <a:gd name="connsiteY5" fmla="*/ 3496866 h 4267252"/>
                  <a:gd name="connsiteX6" fmla="*/ 2743200 w 5486404"/>
                  <a:gd name="connsiteY6" fmla="*/ 4267248 h 4267252"/>
                  <a:gd name="connsiteX7" fmla="*/ 4640866 w 5486404"/>
                  <a:gd name="connsiteY7" fmla="*/ 3496866 h 4267252"/>
                  <a:gd name="connsiteX8" fmla="*/ 5486401 w 5486404"/>
                  <a:gd name="connsiteY8" fmla="*/ 1598533 h 4267252"/>
                  <a:gd name="connsiteX9" fmla="*/ 5412582 w 5486404"/>
                  <a:gd name="connsiteY9" fmla="*/ 1524048 h 4267252"/>
                  <a:gd name="connsiteX10" fmla="*/ 2743010 w 5486404"/>
                  <a:gd name="connsiteY10" fmla="*/ 2577513 h 4267252"/>
                  <a:gd name="connsiteX11" fmla="*/ 3162967 w 5486404"/>
                  <a:gd name="connsiteY11" fmla="*/ 2096310 h 4267252"/>
                  <a:gd name="connsiteX12" fmla="*/ 3736944 w 5486404"/>
                  <a:gd name="connsiteY12" fmla="*/ 1665970 h 4267252"/>
                  <a:gd name="connsiteX13" fmla="*/ 2815591 w 5486404"/>
                  <a:gd name="connsiteY13" fmla="*/ 25575 h 4267252"/>
                  <a:gd name="connsiteX14" fmla="*/ 2671382 w 5486404"/>
                  <a:gd name="connsiteY14" fmla="*/ 25575 h 4267252"/>
                  <a:gd name="connsiteX15" fmla="*/ 1749933 w 5486404"/>
                  <a:gd name="connsiteY15" fmla="*/ 1664541 h 4267252"/>
                  <a:gd name="connsiteX16" fmla="*/ 2314004 w 5486404"/>
                  <a:gd name="connsiteY16" fmla="*/ 2087356 h 4267252"/>
                  <a:gd name="connsiteX17" fmla="*/ 2743010 w 5486404"/>
                  <a:gd name="connsiteY17" fmla="*/ 2577513 h 4267252"/>
                  <a:gd name="connsiteX0" fmla="*/ 4574425 w 4648247"/>
                  <a:gd name="connsiteY0" fmla="*/ 1524048 h 4267252"/>
                  <a:gd name="connsiteX1" fmla="*/ 2537599 w 4648247"/>
                  <a:gd name="connsiteY1" fmla="*/ 2314623 h 4267252"/>
                  <a:gd name="connsiteX2" fmla="*/ 1905043 w 4648247"/>
                  <a:gd name="connsiteY2" fmla="*/ 3218164 h 4267252"/>
                  <a:gd name="connsiteX3" fmla="*/ 1272488 w 4648247"/>
                  <a:gd name="connsiteY3" fmla="*/ 2314623 h 4267252"/>
                  <a:gd name="connsiteX4" fmla="*/ 7378 w 4648247"/>
                  <a:gd name="connsiteY4" fmla="*/ 3496866 h 4267252"/>
                  <a:gd name="connsiteX5" fmla="*/ 1905043 w 4648247"/>
                  <a:gd name="connsiteY5" fmla="*/ 4267248 h 4267252"/>
                  <a:gd name="connsiteX6" fmla="*/ 3802709 w 4648247"/>
                  <a:gd name="connsiteY6" fmla="*/ 3496866 h 4267252"/>
                  <a:gd name="connsiteX7" fmla="*/ 4648244 w 4648247"/>
                  <a:gd name="connsiteY7" fmla="*/ 1598533 h 4267252"/>
                  <a:gd name="connsiteX8" fmla="*/ 4574425 w 4648247"/>
                  <a:gd name="connsiteY8" fmla="*/ 1524048 h 4267252"/>
                  <a:gd name="connsiteX9" fmla="*/ 1904853 w 4648247"/>
                  <a:gd name="connsiteY9" fmla="*/ 2577513 h 4267252"/>
                  <a:gd name="connsiteX10" fmla="*/ 2324810 w 4648247"/>
                  <a:gd name="connsiteY10" fmla="*/ 2096310 h 4267252"/>
                  <a:gd name="connsiteX11" fmla="*/ 2898787 w 4648247"/>
                  <a:gd name="connsiteY11" fmla="*/ 1665970 h 4267252"/>
                  <a:gd name="connsiteX12" fmla="*/ 1977434 w 4648247"/>
                  <a:gd name="connsiteY12" fmla="*/ 25575 h 4267252"/>
                  <a:gd name="connsiteX13" fmla="*/ 1833225 w 4648247"/>
                  <a:gd name="connsiteY13" fmla="*/ 25575 h 4267252"/>
                  <a:gd name="connsiteX14" fmla="*/ 911776 w 4648247"/>
                  <a:gd name="connsiteY14" fmla="*/ 1664541 h 4267252"/>
                  <a:gd name="connsiteX15" fmla="*/ 1475847 w 4648247"/>
                  <a:gd name="connsiteY15" fmla="*/ 2087356 h 4267252"/>
                  <a:gd name="connsiteX16" fmla="*/ 1904853 w 4648247"/>
                  <a:gd name="connsiteY16" fmla="*/ 2577513 h 4267252"/>
                  <a:gd name="connsiteX0" fmla="*/ 4567047 w 4640869"/>
                  <a:gd name="connsiteY0" fmla="*/ 1524048 h 4267252"/>
                  <a:gd name="connsiteX1" fmla="*/ 2530221 w 4640869"/>
                  <a:gd name="connsiteY1" fmla="*/ 2314623 h 4267252"/>
                  <a:gd name="connsiteX2" fmla="*/ 1897665 w 4640869"/>
                  <a:gd name="connsiteY2" fmla="*/ 3218164 h 4267252"/>
                  <a:gd name="connsiteX3" fmla="*/ 0 w 4640869"/>
                  <a:gd name="connsiteY3" fmla="*/ 3496866 h 4267252"/>
                  <a:gd name="connsiteX4" fmla="*/ 1897665 w 4640869"/>
                  <a:gd name="connsiteY4" fmla="*/ 4267248 h 4267252"/>
                  <a:gd name="connsiteX5" fmla="*/ 3795331 w 4640869"/>
                  <a:gd name="connsiteY5" fmla="*/ 3496866 h 4267252"/>
                  <a:gd name="connsiteX6" fmla="*/ 4640866 w 4640869"/>
                  <a:gd name="connsiteY6" fmla="*/ 1598533 h 4267252"/>
                  <a:gd name="connsiteX7" fmla="*/ 4567047 w 4640869"/>
                  <a:gd name="connsiteY7" fmla="*/ 1524048 h 4267252"/>
                  <a:gd name="connsiteX8" fmla="*/ 1897475 w 4640869"/>
                  <a:gd name="connsiteY8" fmla="*/ 2577513 h 4267252"/>
                  <a:gd name="connsiteX9" fmla="*/ 2317432 w 4640869"/>
                  <a:gd name="connsiteY9" fmla="*/ 2096310 h 4267252"/>
                  <a:gd name="connsiteX10" fmla="*/ 2891409 w 4640869"/>
                  <a:gd name="connsiteY10" fmla="*/ 1665970 h 4267252"/>
                  <a:gd name="connsiteX11" fmla="*/ 1970056 w 4640869"/>
                  <a:gd name="connsiteY11" fmla="*/ 25575 h 4267252"/>
                  <a:gd name="connsiteX12" fmla="*/ 1825847 w 4640869"/>
                  <a:gd name="connsiteY12" fmla="*/ 25575 h 4267252"/>
                  <a:gd name="connsiteX13" fmla="*/ 904398 w 4640869"/>
                  <a:gd name="connsiteY13" fmla="*/ 1664541 h 4267252"/>
                  <a:gd name="connsiteX14" fmla="*/ 1468469 w 4640869"/>
                  <a:gd name="connsiteY14" fmla="*/ 2087356 h 4267252"/>
                  <a:gd name="connsiteX15" fmla="*/ 1897475 w 4640869"/>
                  <a:gd name="connsiteY15" fmla="*/ 2577513 h 4267252"/>
                  <a:gd name="connsiteX0" fmla="*/ 4571751 w 4645573"/>
                  <a:gd name="connsiteY0" fmla="*/ 1524048 h 4267252"/>
                  <a:gd name="connsiteX1" fmla="*/ 2534925 w 4645573"/>
                  <a:gd name="connsiteY1" fmla="*/ 2314623 h 4267252"/>
                  <a:gd name="connsiteX2" fmla="*/ 4704 w 4645573"/>
                  <a:gd name="connsiteY2" fmla="*/ 3496866 h 4267252"/>
                  <a:gd name="connsiteX3" fmla="*/ 1902369 w 4645573"/>
                  <a:gd name="connsiteY3" fmla="*/ 4267248 h 4267252"/>
                  <a:gd name="connsiteX4" fmla="*/ 3800035 w 4645573"/>
                  <a:gd name="connsiteY4" fmla="*/ 3496866 h 4267252"/>
                  <a:gd name="connsiteX5" fmla="*/ 4645570 w 4645573"/>
                  <a:gd name="connsiteY5" fmla="*/ 1598533 h 4267252"/>
                  <a:gd name="connsiteX6" fmla="*/ 4571751 w 4645573"/>
                  <a:gd name="connsiteY6" fmla="*/ 1524048 h 4267252"/>
                  <a:gd name="connsiteX7" fmla="*/ 1902179 w 4645573"/>
                  <a:gd name="connsiteY7" fmla="*/ 2577513 h 4267252"/>
                  <a:gd name="connsiteX8" fmla="*/ 2322136 w 4645573"/>
                  <a:gd name="connsiteY8" fmla="*/ 2096310 h 4267252"/>
                  <a:gd name="connsiteX9" fmla="*/ 2896113 w 4645573"/>
                  <a:gd name="connsiteY9" fmla="*/ 1665970 h 4267252"/>
                  <a:gd name="connsiteX10" fmla="*/ 1974760 w 4645573"/>
                  <a:gd name="connsiteY10" fmla="*/ 25575 h 4267252"/>
                  <a:gd name="connsiteX11" fmla="*/ 1830551 w 4645573"/>
                  <a:gd name="connsiteY11" fmla="*/ 25575 h 4267252"/>
                  <a:gd name="connsiteX12" fmla="*/ 909102 w 4645573"/>
                  <a:gd name="connsiteY12" fmla="*/ 1664541 h 4267252"/>
                  <a:gd name="connsiteX13" fmla="*/ 1473173 w 4645573"/>
                  <a:gd name="connsiteY13" fmla="*/ 2087356 h 4267252"/>
                  <a:gd name="connsiteX14" fmla="*/ 1902179 w 4645573"/>
                  <a:gd name="connsiteY14" fmla="*/ 2577513 h 4267252"/>
                  <a:gd name="connsiteX0" fmla="*/ 4630284 w 4704106"/>
                  <a:gd name="connsiteY0" fmla="*/ 1524048 h 4267252"/>
                  <a:gd name="connsiteX1" fmla="*/ 63237 w 4704106"/>
                  <a:gd name="connsiteY1" fmla="*/ 3496866 h 4267252"/>
                  <a:gd name="connsiteX2" fmla="*/ 1960902 w 4704106"/>
                  <a:gd name="connsiteY2" fmla="*/ 4267248 h 4267252"/>
                  <a:gd name="connsiteX3" fmla="*/ 3858568 w 4704106"/>
                  <a:gd name="connsiteY3" fmla="*/ 3496866 h 4267252"/>
                  <a:gd name="connsiteX4" fmla="*/ 4704103 w 4704106"/>
                  <a:gd name="connsiteY4" fmla="*/ 1598533 h 4267252"/>
                  <a:gd name="connsiteX5" fmla="*/ 4630284 w 4704106"/>
                  <a:gd name="connsiteY5" fmla="*/ 1524048 h 4267252"/>
                  <a:gd name="connsiteX6" fmla="*/ 1960712 w 4704106"/>
                  <a:gd name="connsiteY6" fmla="*/ 2577513 h 4267252"/>
                  <a:gd name="connsiteX7" fmla="*/ 2380669 w 4704106"/>
                  <a:gd name="connsiteY7" fmla="*/ 2096310 h 4267252"/>
                  <a:gd name="connsiteX8" fmla="*/ 2954646 w 4704106"/>
                  <a:gd name="connsiteY8" fmla="*/ 1665970 h 4267252"/>
                  <a:gd name="connsiteX9" fmla="*/ 2033293 w 4704106"/>
                  <a:gd name="connsiteY9" fmla="*/ 25575 h 4267252"/>
                  <a:gd name="connsiteX10" fmla="*/ 1889084 w 4704106"/>
                  <a:gd name="connsiteY10" fmla="*/ 25575 h 4267252"/>
                  <a:gd name="connsiteX11" fmla="*/ 967635 w 4704106"/>
                  <a:gd name="connsiteY11" fmla="*/ 1664541 h 4267252"/>
                  <a:gd name="connsiteX12" fmla="*/ 1531706 w 4704106"/>
                  <a:gd name="connsiteY12" fmla="*/ 2087356 h 4267252"/>
                  <a:gd name="connsiteX13" fmla="*/ 1960712 w 4704106"/>
                  <a:gd name="connsiteY13" fmla="*/ 2577513 h 4267252"/>
                  <a:gd name="connsiteX0" fmla="*/ 4570426 w 4644248"/>
                  <a:gd name="connsiteY0" fmla="*/ 1524048 h 4267252"/>
                  <a:gd name="connsiteX1" fmla="*/ 1928565 w 4644248"/>
                  <a:gd name="connsiteY1" fmla="*/ 3245873 h 4267252"/>
                  <a:gd name="connsiteX2" fmla="*/ 3379 w 4644248"/>
                  <a:gd name="connsiteY2" fmla="*/ 3496866 h 4267252"/>
                  <a:gd name="connsiteX3" fmla="*/ 1901044 w 4644248"/>
                  <a:gd name="connsiteY3" fmla="*/ 4267248 h 4267252"/>
                  <a:gd name="connsiteX4" fmla="*/ 3798710 w 4644248"/>
                  <a:gd name="connsiteY4" fmla="*/ 3496866 h 4267252"/>
                  <a:gd name="connsiteX5" fmla="*/ 4644245 w 4644248"/>
                  <a:gd name="connsiteY5" fmla="*/ 1598533 h 4267252"/>
                  <a:gd name="connsiteX6" fmla="*/ 4570426 w 4644248"/>
                  <a:gd name="connsiteY6" fmla="*/ 1524048 h 4267252"/>
                  <a:gd name="connsiteX7" fmla="*/ 1900854 w 4644248"/>
                  <a:gd name="connsiteY7" fmla="*/ 2577513 h 4267252"/>
                  <a:gd name="connsiteX8" fmla="*/ 2320811 w 4644248"/>
                  <a:gd name="connsiteY8" fmla="*/ 2096310 h 4267252"/>
                  <a:gd name="connsiteX9" fmla="*/ 2894788 w 4644248"/>
                  <a:gd name="connsiteY9" fmla="*/ 1665970 h 4267252"/>
                  <a:gd name="connsiteX10" fmla="*/ 1973435 w 4644248"/>
                  <a:gd name="connsiteY10" fmla="*/ 25575 h 4267252"/>
                  <a:gd name="connsiteX11" fmla="*/ 1829226 w 4644248"/>
                  <a:gd name="connsiteY11" fmla="*/ 25575 h 4267252"/>
                  <a:gd name="connsiteX12" fmla="*/ 907777 w 4644248"/>
                  <a:gd name="connsiteY12" fmla="*/ 1664541 h 4267252"/>
                  <a:gd name="connsiteX13" fmla="*/ 1471848 w 4644248"/>
                  <a:gd name="connsiteY13" fmla="*/ 2087356 h 4267252"/>
                  <a:gd name="connsiteX14" fmla="*/ 1900854 w 4644248"/>
                  <a:gd name="connsiteY14" fmla="*/ 2577513 h 4267252"/>
                  <a:gd name="connsiteX0" fmla="*/ 4644276 w 4644276"/>
                  <a:gd name="connsiteY0" fmla="*/ 1598533 h 4267252"/>
                  <a:gd name="connsiteX1" fmla="*/ 1928596 w 4644276"/>
                  <a:gd name="connsiteY1" fmla="*/ 3245873 h 4267252"/>
                  <a:gd name="connsiteX2" fmla="*/ 3410 w 4644276"/>
                  <a:gd name="connsiteY2" fmla="*/ 3496866 h 4267252"/>
                  <a:gd name="connsiteX3" fmla="*/ 1901075 w 4644276"/>
                  <a:gd name="connsiteY3" fmla="*/ 4267248 h 4267252"/>
                  <a:gd name="connsiteX4" fmla="*/ 3798741 w 4644276"/>
                  <a:gd name="connsiteY4" fmla="*/ 3496866 h 4267252"/>
                  <a:gd name="connsiteX5" fmla="*/ 4644276 w 4644276"/>
                  <a:gd name="connsiteY5" fmla="*/ 1598533 h 4267252"/>
                  <a:gd name="connsiteX6" fmla="*/ 1900885 w 4644276"/>
                  <a:gd name="connsiteY6" fmla="*/ 2577513 h 4267252"/>
                  <a:gd name="connsiteX7" fmla="*/ 2320842 w 4644276"/>
                  <a:gd name="connsiteY7" fmla="*/ 2096310 h 4267252"/>
                  <a:gd name="connsiteX8" fmla="*/ 2894819 w 4644276"/>
                  <a:gd name="connsiteY8" fmla="*/ 1665970 h 4267252"/>
                  <a:gd name="connsiteX9" fmla="*/ 1973466 w 4644276"/>
                  <a:gd name="connsiteY9" fmla="*/ 25575 h 4267252"/>
                  <a:gd name="connsiteX10" fmla="*/ 1829257 w 4644276"/>
                  <a:gd name="connsiteY10" fmla="*/ 25575 h 4267252"/>
                  <a:gd name="connsiteX11" fmla="*/ 907808 w 4644276"/>
                  <a:gd name="connsiteY11" fmla="*/ 1664541 h 4267252"/>
                  <a:gd name="connsiteX12" fmla="*/ 1471879 w 4644276"/>
                  <a:gd name="connsiteY12" fmla="*/ 2087356 h 4267252"/>
                  <a:gd name="connsiteX13" fmla="*/ 1900885 w 4644276"/>
                  <a:gd name="connsiteY13" fmla="*/ 2577513 h 4267252"/>
                  <a:gd name="connsiteX0" fmla="*/ 3798410 w 3798422"/>
                  <a:gd name="connsiteY0" fmla="*/ 3496866 h 4267252"/>
                  <a:gd name="connsiteX1" fmla="*/ 1928265 w 3798422"/>
                  <a:gd name="connsiteY1" fmla="*/ 3245873 h 4267252"/>
                  <a:gd name="connsiteX2" fmla="*/ 3079 w 3798422"/>
                  <a:gd name="connsiteY2" fmla="*/ 3496866 h 4267252"/>
                  <a:gd name="connsiteX3" fmla="*/ 1900744 w 3798422"/>
                  <a:gd name="connsiteY3" fmla="*/ 4267248 h 4267252"/>
                  <a:gd name="connsiteX4" fmla="*/ 3798410 w 3798422"/>
                  <a:gd name="connsiteY4" fmla="*/ 3496866 h 4267252"/>
                  <a:gd name="connsiteX5" fmla="*/ 1900554 w 3798422"/>
                  <a:gd name="connsiteY5" fmla="*/ 2577513 h 4267252"/>
                  <a:gd name="connsiteX6" fmla="*/ 2320511 w 3798422"/>
                  <a:gd name="connsiteY6" fmla="*/ 2096310 h 4267252"/>
                  <a:gd name="connsiteX7" fmla="*/ 2894488 w 3798422"/>
                  <a:gd name="connsiteY7" fmla="*/ 1665970 h 4267252"/>
                  <a:gd name="connsiteX8" fmla="*/ 1973135 w 3798422"/>
                  <a:gd name="connsiteY8" fmla="*/ 25575 h 4267252"/>
                  <a:gd name="connsiteX9" fmla="*/ 1828926 w 3798422"/>
                  <a:gd name="connsiteY9" fmla="*/ 25575 h 4267252"/>
                  <a:gd name="connsiteX10" fmla="*/ 907477 w 3798422"/>
                  <a:gd name="connsiteY10" fmla="*/ 1664541 h 4267252"/>
                  <a:gd name="connsiteX11" fmla="*/ 1471548 w 3798422"/>
                  <a:gd name="connsiteY11" fmla="*/ 2087356 h 4267252"/>
                  <a:gd name="connsiteX12" fmla="*/ 1900554 w 3798422"/>
                  <a:gd name="connsiteY12" fmla="*/ 2577513 h 4267252"/>
                  <a:gd name="connsiteX0" fmla="*/ 1900190 w 2893934"/>
                  <a:gd name="connsiteY0" fmla="*/ 4267248 h 4269465"/>
                  <a:gd name="connsiteX1" fmla="*/ 1927711 w 2893934"/>
                  <a:gd name="connsiteY1" fmla="*/ 3245873 h 4269465"/>
                  <a:gd name="connsiteX2" fmla="*/ 2525 w 2893934"/>
                  <a:gd name="connsiteY2" fmla="*/ 3496866 h 4269465"/>
                  <a:gd name="connsiteX3" fmla="*/ 1900190 w 2893934"/>
                  <a:gd name="connsiteY3" fmla="*/ 4267248 h 4269465"/>
                  <a:gd name="connsiteX4" fmla="*/ 1900000 w 2893934"/>
                  <a:gd name="connsiteY4" fmla="*/ 2577513 h 4269465"/>
                  <a:gd name="connsiteX5" fmla="*/ 2319957 w 2893934"/>
                  <a:gd name="connsiteY5" fmla="*/ 2096310 h 4269465"/>
                  <a:gd name="connsiteX6" fmla="*/ 2893934 w 2893934"/>
                  <a:gd name="connsiteY6" fmla="*/ 1665970 h 4269465"/>
                  <a:gd name="connsiteX7" fmla="*/ 1972581 w 2893934"/>
                  <a:gd name="connsiteY7" fmla="*/ 25575 h 4269465"/>
                  <a:gd name="connsiteX8" fmla="*/ 1828372 w 2893934"/>
                  <a:gd name="connsiteY8" fmla="*/ 25575 h 4269465"/>
                  <a:gd name="connsiteX9" fmla="*/ 906923 w 2893934"/>
                  <a:gd name="connsiteY9" fmla="*/ 1664541 h 4269465"/>
                  <a:gd name="connsiteX10" fmla="*/ 1470994 w 2893934"/>
                  <a:gd name="connsiteY10" fmla="*/ 2087356 h 4269465"/>
                  <a:gd name="connsiteX11" fmla="*/ 1900000 w 2893934"/>
                  <a:gd name="connsiteY11" fmla="*/ 2577513 h 4269465"/>
                  <a:gd name="connsiteX0" fmla="*/ 0 w 2891409"/>
                  <a:gd name="connsiteY0" fmla="*/ 3496866 h 3496866"/>
                  <a:gd name="connsiteX1" fmla="*/ 1925186 w 2891409"/>
                  <a:gd name="connsiteY1" fmla="*/ 3245873 h 3496866"/>
                  <a:gd name="connsiteX2" fmla="*/ 0 w 2891409"/>
                  <a:gd name="connsiteY2" fmla="*/ 3496866 h 3496866"/>
                  <a:gd name="connsiteX3" fmla="*/ 1897475 w 2891409"/>
                  <a:gd name="connsiteY3" fmla="*/ 2577513 h 3496866"/>
                  <a:gd name="connsiteX4" fmla="*/ 2317432 w 2891409"/>
                  <a:gd name="connsiteY4" fmla="*/ 2096310 h 3496866"/>
                  <a:gd name="connsiteX5" fmla="*/ 2891409 w 2891409"/>
                  <a:gd name="connsiteY5" fmla="*/ 1665970 h 3496866"/>
                  <a:gd name="connsiteX6" fmla="*/ 1970056 w 2891409"/>
                  <a:gd name="connsiteY6" fmla="*/ 25575 h 3496866"/>
                  <a:gd name="connsiteX7" fmla="*/ 1825847 w 2891409"/>
                  <a:gd name="connsiteY7" fmla="*/ 25575 h 3496866"/>
                  <a:gd name="connsiteX8" fmla="*/ 904398 w 2891409"/>
                  <a:gd name="connsiteY8" fmla="*/ 1664541 h 3496866"/>
                  <a:gd name="connsiteX9" fmla="*/ 1468469 w 2891409"/>
                  <a:gd name="connsiteY9" fmla="*/ 2087356 h 3496866"/>
                  <a:gd name="connsiteX10" fmla="*/ 1897475 w 2891409"/>
                  <a:gd name="connsiteY10" fmla="*/ 2577513 h 3496866"/>
                  <a:gd name="connsiteX0" fmla="*/ 993077 w 1987011"/>
                  <a:gd name="connsiteY0" fmla="*/ 2577513 h 2577513"/>
                  <a:gd name="connsiteX1" fmla="*/ 1413034 w 1987011"/>
                  <a:gd name="connsiteY1" fmla="*/ 2096310 h 2577513"/>
                  <a:gd name="connsiteX2" fmla="*/ 1987011 w 1987011"/>
                  <a:gd name="connsiteY2" fmla="*/ 1665970 h 2577513"/>
                  <a:gd name="connsiteX3" fmla="*/ 1065658 w 1987011"/>
                  <a:gd name="connsiteY3" fmla="*/ 25575 h 2577513"/>
                  <a:gd name="connsiteX4" fmla="*/ 921449 w 1987011"/>
                  <a:gd name="connsiteY4" fmla="*/ 25575 h 2577513"/>
                  <a:gd name="connsiteX5" fmla="*/ 0 w 1987011"/>
                  <a:gd name="connsiteY5" fmla="*/ 1664541 h 2577513"/>
                  <a:gd name="connsiteX6" fmla="*/ 564071 w 1987011"/>
                  <a:gd name="connsiteY6" fmla="*/ 2087356 h 2577513"/>
                  <a:gd name="connsiteX7" fmla="*/ 993077 w 1987011"/>
                  <a:gd name="connsiteY7" fmla="*/ 2577513 h 257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7011" h="2577513">
                    <a:moveTo>
                      <a:pt x="993077" y="2577513"/>
                    </a:moveTo>
                    <a:cubicBezTo>
                      <a:pt x="1115187" y="2397966"/>
                      <a:pt x="1255967" y="2236708"/>
                      <a:pt x="1413034" y="2096310"/>
                    </a:cubicBezTo>
                    <a:cubicBezTo>
                      <a:pt x="1594867" y="1919049"/>
                      <a:pt x="1790034" y="1779127"/>
                      <a:pt x="1987011" y="1665970"/>
                    </a:cubicBezTo>
                    <a:cubicBezTo>
                      <a:pt x="1830420" y="994458"/>
                      <a:pt x="1494378" y="398669"/>
                      <a:pt x="1065658" y="25575"/>
                    </a:cubicBezTo>
                    <a:cubicBezTo>
                      <a:pt x="1026510" y="-8525"/>
                      <a:pt x="960692" y="-8525"/>
                      <a:pt x="921449" y="25575"/>
                    </a:cubicBezTo>
                    <a:cubicBezTo>
                      <a:pt x="492919" y="398383"/>
                      <a:pt x="156877" y="993600"/>
                      <a:pt x="0" y="1664541"/>
                    </a:cubicBezTo>
                    <a:cubicBezTo>
                      <a:pt x="194025" y="1775984"/>
                      <a:pt x="385763" y="1913525"/>
                      <a:pt x="564071" y="2087356"/>
                    </a:cubicBezTo>
                    <a:cubicBezTo>
                      <a:pt x="726377" y="2232784"/>
                      <a:pt x="870433" y="2397376"/>
                      <a:pt x="993077" y="2577513"/>
                    </a:cubicBezTo>
                    <a:close/>
                  </a:path>
                </a:pathLst>
              </a:custGeom>
              <a:solidFill>
                <a:srgbClr val="3FE6E2"/>
              </a:solidFill>
              <a:ln w="9525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CA" dirty="0"/>
              </a:p>
            </p:txBody>
          </p:sp>
        </p:grpSp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DDAC9499-B5ED-498F-934E-F2D728DFF307}"/>
                </a:ext>
              </a:extLst>
            </p:cNvPr>
            <p:cNvSpPr/>
            <p:nvPr/>
          </p:nvSpPr>
          <p:spPr>
            <a:xfrm rot="5400000">
              <a:off x="7910245" y="3561842"/>
              <a:ext cx="1195802" cy="3790394"/>
            </a:xfrm>
            <a:prstGeom prst="pie">
              <a:avLst>
                <a:gd name="adj1" fmla="val 5423674"/>
                <a:gd name="adj2" fmla="val 16200000"/>
              </a:avLst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97459C-4326-4BF5-B4C5-64FA64C031DC}"/>
              </a:ext>
            </a:extLst>
          </p:cNvPr>
          <p:cNvGrpSpPr/>
          <p:nvPr/>
        </p:nvGrpSpPr>
        <p:grpSpPr>
          <a:xfrm>
            <a:off x="887923" y="2005847"/>
            <a:ext cx="3981617" cy="3011332"/>
            <a:chOff x="1215093" y="1624537"/>
            <a:chExt cx="3981617" cy="301133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377527F-B944-49CE-A8A8-2CB7259655C2}"/>
                </a:ext>
              </a:extLst>
            </p:cNvPr>
            <p:cNvSpPr/>
            <p:nvPr/>
          </p:nvSpPr>
          <p:spPr>
            <a:xfrm>
              <a:off x="1351280" y="4302184"/>
              <a:ext cx="1425476" cy="333685"/>
            </a:xfrm>
            <a:prstGeom prst="roundRect">
              <a:avLst>
                <a:gd name="adj" fmla="val 50000"/>
              </a:avLst>
            </a:prstGeom>
            <a:solidFill>
              <a:srgbClr val="192E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979D5E-481F-43D8-A5CB-19BCA8895A4D}"/>
                </a:ext>
              </a:extLst>
            </p:cNvPr>
            <p:cNvSpPr txBox="1"/>
            <p:nvPr/>
          </p:nvSpPr>
          <p:spPr>
            <a:xfrm>
              <a:off x="1215093" y="2536075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C0B0C8-D79A-48F8-8FB8-72DF7BA86868}"/>
                </a:ext>
              </a:extLst>
            </p:cNvPr>
            <p:cNvSpPr txBox="1"/>
            <p:nvPr/>
          </p:nvSpPr>
          <p:spPr>
            <a:xfrm>
              <a:off x="1236746" y="3100416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rgbClr val="001B1B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C651E8-A881-4658-B66E-753270CB0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12" r="11811" b="20659"/>
            <a:stretch/>
          </p:blipFill>
          <p:spPr>
            <a:xfrm>
              <a:off x="1236746" y="1624537"/>
              <a:ext cx="2690839" cy="72543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E9DB3E-DD0C-4150-B394-9B6A7CFF32E7}"/>
              </a:ext>
            </a:extLst>
          </p:cNvPr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E55990-3C26-4DDE-8C1E-247005B240DF}"/>
                </a:ext>
              </a:extLst>
            </p:cNvPr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7E4A8DB-3560-4AB7-B7B3-00320A472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41" r="12960" b="23882"/>
            <a:stretch/>
          </p:blipFill>
          <p:spPr>
            <a:xfrm>
              <a:off x="993465" y="122247"/>
              <a:ext cx="967356" cy="258389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A92C38F-06D7-4EA1-83FB-59E8A7BA6BCD}"/>
                </a:ext>
              </a:extLst>
            </p:cNvPr>
            <p:cNvSpPr/>
            <p:nvPr/>
          </p:nvSpPr>
          <p:spPr>
            <a:xfrm>
              <a:off x="10435905" y="134263"/>
              <a:ext cx="453005" cy="184787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711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797459C-4326-4BF5-B4C5-64FA64C031DC}"/>
              </a:ext>
            </a:extLst>
          </p:cNvPr>
          <p:cNvGrpSpPr/>
          <p:nvPr/>
        </p:nvGrpSpPr>
        <p:grpSpPr>
          <a:xfrm>
            <a:off x="887923" y="2005847"/>
            <a:ext cx="3981617" cy="3011332"/>
            <a:chOff x="1215093" y="1624537"/>
            <a:chExt cx="3981617" cy="301133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377527F-B944-49CE-A8A8-2CB7259655C2}"/>
                </a:ext>
              </a:extLst>
            </p:cNvPr>
            <p:cNvSpPr/>
            <p:nvPr/>
          </p:nvSpPr>
          <p:spPr>
            <a:xfrm>
              <a:off x="1351280" y="4302184"/>
              <a:ext cx="1425476" cy="333685"/>
            </a:xfrm>
            <a:prstGeom prst="roundRect">
              <a:avLst>
                <a:gd name="adj" fmla="val 50000"/>
              </a:avLst>
            </a:prstGeom>
            <a:solidFill>
              <a:srgbClr val="192E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Sign In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979D5E-481F-43D8-A5CB-19BCA8895A4D}"/>
                </a:ext>
              </a:extLst>
            </p:cNvPr>
            <p:cNvSpPr txBox="1"/>
            <p:nvPr/>
          </p:nvSpPr>
          <p:spPr>
            <a:xfrm>
              <a:off x="1215093" y="2536075"/>
              <a:ext cx="3959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Welcome to </a:t>
              </a:r>
              <a:r>
                <a:rPr lang="en-US" sz="2400" b="1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C0B0C8-D79A-48F8-8FB8-72DF7BA86868}"/>
                </a:ext>
              </a:extLst>
            </p:cNvPr>
            <p:cNvSpPr txBox="1"/>
            <p:nvPr/>
          </p:nvSpPr>
          <p:spPr>
            <a:xfrm>
              <a:off x="1236746" y="3100416"/>
              <a:ext cx="39599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myTalent is a tool to showcase your skills and talent within ISED!</a:t>
              </a:r>
            </a:p>
            <a:p>
              <a:endParaRPr lang="en-US" sz="1200" dirty="0">
                <a:solidFill>
                  <a:srgbClr val="001B1B"/>
                </a:solidFill>
                <a:latin typeface="Raleway" panose="020B0503030101060003" pitchFamily="34" charset="0"/>
                <a:ea typeface="Ayuthaya" pitchFamily="2" charset="-34"/>
                <a:cs typeface="Posterama" panose="020B0504020200020000" pitchFamily="34" charset="0"/>
              </a:endParaRPr>
            </a:p>
            <a:p>
              <a:r>
                <a:rPr lang="en-US" sz="1200" dirty="0">
                  <a:solidFill>
                    <a:srgbClr val="001B1B"/>
                  </a:solidFill>
                  <a:latin typeface="Raleway" panose="020B0503030101060003" pitchFamily="34" charset="0"/>
                  <a:ea typeface="Ayuthaya" pitchFamily="2" charset="-34"/>
                  <a:cs typeface="Posterama" panose="020B0504020200020000" pitchFamily="34" charset="0"/>
                </a:rPr>
                <a:t>Connect with other talented individuals to learn and grow together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C651E8-A881-4658-B66E-753270CB0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712" r="11811" b="20659"/>
            <a:stretch/>
          </p:blipFill>
          <p:spPr>
            <a:xfrm>
              <a:off x="1236746" y="1624537"/>
              <a:ext cx="2690839" cy="725433"/>
            </a:xfrm>
            <a:prstGeom prst="rect">
              <a:avLst/>
            </a:prstGeom>
          </p:spPr>
        </p:pic>
      </p:grpSp>
      <p:sp>
        <p:nvSpPr>
          <p:cNvPr id="6" name="Graphic 2">
            <a:extLst>
              <a:ext uri="{FF2B5EF4-FFF2-40B4-BE49-F238E27FC236}">
                <a16:creationId xmlns:a16="http://schemas.microsoft.com/office/drawing/2014/main" id="{3F2854BA-2732-4F1F-A3A5-A077D32AF9F5}"/>
              </a:ext>
            </a:extLst>
          </p:cNvPr>
          <p:cNvSpPr/>
          <p:nvPr/>
        </p:nvSpPr>
        <p:spPr>
          <a:xfrm rot="19670468">
            <a:off x="6641623" y="1862018"/>
            <a:ext cx="3413313" cy="3034057"/>
          </a:xfrm>
          <a:custGeom>
            <a:avLst/>
            <a:gdLst>
              <a:gd name="connsiteX0" fmla="*/ 3413313 w 3413313"/>
              <a:gd name="connsiteY0" fmla="*/ 1422214 h 3034057"/>
              <a:gd name="connsiteX1" fmla="*/ 3223685 w 3413313"/>
              <a:gd name="connsiteY1" fmla="*/ 1095579 h 3034057"/>
              <a:gd name="connsiteX2" fmla="*/ 3223685 w 3413313"/>
              <a:gd name="connsiteY2" fmla="*/ 189688 h 3034057"/>
              <a:gd name="connsiteX3" fmla="*/ 3034056 w 3413313"/>
              <a:gd name="connsiteY3" fmla="*/ 0 h 3034057"/>
              <a:gd name="connsiteX4" fmla="*/ 2915657 w 3413313"/>
              <a:gd name="connsiteY4" fmla="*/ 41600 h 3034057"/>
              <a:gd name="connsiteX5" fmla="*/ 2411778 w 3413313"/>
              <a:gd name="connsiteY5" fmla="*/ 444738 h 3034057"/>
              <a:gd name="connsiteX6" fmla="*/ 1517028 w 3413313"/>
              <a:gd name="connsiteY6" fmla="*/ 758514 h 3034057"/>
              <a:gd name="connsiteX7" fmla="*/ 379257 w 3413313"/>
              <a:gd name="connsiteY7" fmla="*/ 758514 h 3034057"/>
              <a:gd name="connsiteX8" fmla="*/ 0 w 3413313"/>
              <a:gd name="connsiteY8" fmla="*/ 1137771 h 3034057"/>
              <a:gd name="connsiteX9" fmla="*/ 0 w 3413313"/>
              <a:gd name="connsiteY9" fmla="*/ 1706657 h 3034057"/>
              <a:gd name="connsiteX10" fmla="*/ 379257 w 3413313"/>
              <a:gd name="connsiteY10" fmla="*/ 2085914 h 3034057"/>
              <a:gd name="connsiteX11" fmla="*/ 578960 w 3413313"/>
              <a:gd name="connsiteY11" fmla="*/ 2085914 h 3034057"/>
              <a:gd name="connsiteX12" fmla="*/ 566041 w 3413313"/>
              <a:gd name="connsiteY12" fmla="*/ 2275543 h 3034057"/>
              <a:gd name="connsiteX13" fmla="*/ 717507 w 3413313"/>
              <a:gd name="connsiteY13" fmla="*/ 2932961 h 3034057"/>
              <a:gd name="connsiteX14" fmla="*/ 885802 w 3413313"/>
              <a:gd name="connsiteY14" fmla="*/ 3034057 h 3034057"/>
              <a:gd name="connsiteX15" fmla="*/ 1325977 w 3413313"/>
              <a:gd name="connsiteY15" fmla="*/ 3034057 h 3034057"/>
              <a:gd name="connsiteX16" fmla="*/ 1479458 w 3413313"/>
              <a:gd name="connsiteY16" fmla="*/ 2734444 h 3034057"/>
              <a:gd name="connsiteX17" fmla="*/ 1324496 w 3413313"/>
              <a:gd name="connsiteY17" fmla="*/ 2275543 h 3034057"/>
              <a:gd name="connsiteX18" fmla="*/ 1350629 w 3413313"/>
              <a:gd name="connsiteY18" fmla="*/ 2085914 h 3034057"/>
              <a:gd name="connsiteX19" fmla="*/ 1517028 w 3413313"/>
              <a:gd name="connsiteY19" fmla="*/ 2085914 h 3034057"/>
              <a:gd name="connsiteX20" fmla="*/ 2411719 w 3413313"/>
              <a:gd name="connsiteY20" fmla="*/ 2399690 h 3034057"/>
              <a:gd name="connsiteX21" fmla="*/ 2915598 w 3413313"/>
              <a:gd name="connsiteY21" fmla="*/ 2802829 h 3034057"/>
              <a:gd name="connsiteX22" fmla="*/ 3033997 w 3413313"/>
              <a:gd name="connsiteY22" fmla="*/ 2844429 h 3034057"/>
              <a:gd name="connsiteX23" fmla="*/ 3223625 w 3413313"/>
              <a:gd name="connsiteY23" fmla="*/ 2654800 h 3034057"/>
              <a:gd name="connsiteX24" fmla="*/ 3223625 w 3413313"/>
              <a:gd name="connsiteY24" fmla="*/ 1748909 h 3034057"/>
              <a:gd name="connsiteX25" fmla="*/ 3413313 w 3413313"/>
              <a:gd name="connsiteY25" fmla="*/ 1422214 h 3034057"/>
              <a:gd name="connsiteX26" fmla="*/ 2844428 w 3413313"/>
              <a:gd name="connsiteY26" fmla="*/ 2260254 h 3034057"/>
              <a:gd name="connsiteX27" fmla="*/ 2648577 w 3413313"/>
              <a:gd name="connsiteY27" fmla="*/ 2103574 h 3034057"/>
              <a:gd name="connsiteX28" fmla="*/ 1517028 w 3413313"/>
              <a:gd name="connsiteY28" fmla="*/ 1706657 h 3034057"/>
              <a:gd name="connsiteX29" fmla="*/ 1517028 w 3413313"/>
              <a:gd name="connsiteY29" fmla="*/ 1137771 h 3034057"/>
              <a:gd name="connsiteX30" fmla="*/ 2648577 w 3413313"/>
              <a:gd name="connsiteY30" fmla="*/ 740855 h 3034057"/>
              <a:gd name="connsiteX31" fmla="*/ 2844428 w 3413313"/>
              <a:gd name="connsiteY31" fmla="*/ 584175 h 3034057"/>
              <a:gd name="connsiteX32" fmla="*/ 2844428 w 3413313"/>
              <a:gd name="connsiteY32" fmla="*/ 2260254 h 303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413313" h="3034057">
                <a:moveTo>
                  <a:pt x="3413313" y="1422214"/>
                </a:moveTo>
                <a:cubicBezTo>
                  <a:pt x="3413313" y="1282185"/>
                  <a:pt x="3336573" y="1161238"/>
                  <a:pt x="3223685" y="1095579"/>
                </a:cubicBezTo>
                <a:lnTo>
                  <a:pt x="3223685" y="189688"/>
                </a:lnTo>
                <a:cubicBezTo>
                  <a:pt x="3223685" y="137836"/>
                  <a:pt x="3182322" y="0"/>
                  <a:pt x="3034056" y="0"/>
                </a:cubicBezTo>
                <a:cubicBezTo>
                  <a:pt x="2991864" y="0"/>
                  <a:pt x="2949968" y="14104"/>
                  <a:pt x="2915657" y="41600"/>
                </a:cubicBezTo>
                <a:lnTo>
                  <a:pt x="2411778" y="444738"/>
                </a:lnTo>
                <a:cubicBezTo>
                  <a:pt x="2158684" y="647048"/>
                  <a:pt x="1840937" y="758514"/>
                  <a:pt x="1517028" y="758514"/>
                </a:cubicBezTo>
                <a:lnTo>
                  <a:pt x="379257" y="758514"/>
                </a:lnTo>
                <a:cubicBezTo>
                  <a:pt x="169777" y="758514"/>
                  <a:pt x="0" y="928291"/>
                  <a:pt x="0" y="1137771"/>
                </a:cubicBezTo>
                <a:lnTo>
                  <a:pt x="0" y="1706657"/>
                </a:lnTo>
                <a:cubicBezTo>
                  <a:pt x="0" y="1916137"/>
                  <a:pt x="169777" y="2085914"/>
                  <a:pt x="379257" y="2085914"/>
                </a:cubicBezTo>
                <a:lnTo>
                  <a:pt x="578960" y="2085914"/>
                </a:lnTo>
                <a:cubicBezTo>
                  <a:pt x="570723" y="2148018"/>
                  <a:pt x="566041" y="2211188"/>
                  <a:pt x="566041" y="2275543"/>
                </a:cubicBezTo>
                <a:cubicBezTo>
                  <a:pt x="566041" y="2511216"/>
                  <a:pt x="620915" y="2733911"/>
                  <a:pt x="717507" y="2932961"/>
                </a:cubicBezTo>
                <a:cubicBezTo>
                  <a:pt x="748262" y="2996309"/>
                  <a:pt x="815403" y="3034057"/>
                  <a:pt x="885802" y="3034057"/>
                </a:cubicBezTo>
                <a:lnTo>
                  <a:pt x="1325977" y="3034057"/>
                </a:lnTo>
                <a:cubicBezTo>
                  <a:pt x="1480347" y="3034057"/>
                  <a:pt x="1573028" y="2857229"/>
                  <a:pt x="1479458" y="2734444"/>
                </a:cubicBezTo>
                <a:cubicBezTo>
                  <a:pt x="1382273" y="2606919"/>
                  <a:pt x="1324496" y="2447868"/>
                  <a:pt x="1324496" y="2275543"/>
                </a:cubicBezTo>
                <a:cubicBezTo>
                  <a:pt x="1324496" y="2209706"/>
                  <a:pt x="1334096" y="2146418"/>
                  <a:pt x="1350629" y="2085914"/>
                </a:cubicBezTo>
                <a:lnTo>
                  <a:pt x="1517028" y="2085914"/>
                </a:lnTo>
                <a:cubicBezTo>
                  <a:pt x="1840937" y="2085914"/>
                  <a:pt x="2158684" y="2197380"/>
                  <a:pt x="2411719" y="2399690"/>
                </a:cubicBezTo>
                <a:lnTo>
                  <a:pt x="2915598" y="2802829"/>
                </a:lnTo>
                <a:cubicBezTo>
                  <a:pt x="2949203" y="2829721"/>
                  <a:pt x="2990957" y="2844393"/>
                  <a:pt x="3033997" y="2844429"/>
                </a:cubicBezTo>
                <a:cubicBezTo>
                  <a:pt x="3181670" y="2844429"/>
                  <a:pt x="3223625" y="2709437"/>
                  <a:pt x="3223625" y="2654800"/>
                </a:cubicBezTo>
                <a:lnTo>
                  <a:pt x="3223625" y="1748909"/>
                </a:lnTo>
                <a:cubicBezTo>
                  <a:pt x="3336573" y="1683191"/>
                  <a:pt x="3413313" y="1562243"/>
                  <a:pt x="3413313" y="1422214"/>
                </a:cubicBezTo>
                <a:close/>
                <a:moveTo>
                  <a:pt x="2844428" y="2260254"/>
                </a:moveTo>
                <a:lnTo>
                  <a:pt x="2648577" y="2103574"/>
                </a:lnTo>
                <a:cubicBezTo>
                  <a:pt x="2328579" y="1847575"/>
                  <a:pt x="1926626" y="1706657"/>
                  <a:pt x="1517028" y="1706657"/>
                </a:cubicBezTo>
                <a:lnTo>
                  <a:pt x="1517028" y="1137771"/>
                </a:lnTo>
                <a:cubicBezTo>
                  <a:pt x="1926626" y="1137771"/>
                  <a:pt x="2328579" y="996854"/>
                  <a:pt x="2648577" y="740855"/>
                </a:cubicBezTo>
                <a:lnTo>
                  <a:pt x="2844428" y="584175"/>
                </a:lnTo>
                <a:lnTo>
                  <a:pt x="2844428" y="2260254"/>
                </a:lnTo>
                <a:close/>
              </a:path>
            </a:pathLst>
          </a:custGeom>
          <a:solidFill>
            <a:srgbClr val="055553"/>
          </a:solidFill>
          <a:ln w="5920" cap="flat">
            <a:noFill/>
            <a:prstDash val="solid"/>
            <a:miter/>
          </a:ln>
        </p:spPr>
        <p:txBody>
          <a:bodyPr rtlCol="0" anchor="ctr"/>
          <a:lstStyle/>
          <a:p>
            <a:endParaRPr lang="en-CA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609238-0C56-4DA8-AABD-6EF20C5B5740}"/>
              </a:ext>
            </a:extLst>
          </p:cNvPr>
          <p:cNvGrpSpPr/>
          <p:nvPr/>
        </p:nvGrpSpPr>
        <p:grpSpPr>
          <a:xfrm>
            <a:off x="0" y="0"/>
            <a:ext cx="12192000" cy="461665"/>
            <a:chOff x="0" y="0"/>
            <a:chExt cx="12192000" cy="4616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D1395A-6137-429C-96DF-DB7099ADD721}"/>
                </a:ext>
              </a:extLst>
            </p:cNvPr>
            <p:cNvSpPr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solidFill>
              <a:srgbClr val="192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92001B-93C9-412F-977D-A2F3B0B45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941" r="12960" b="23882"/>
            <a:stretch/>
          </p:blipFill>
          <p:spPr>
            <a:xfrm>
              <a:off x="993465" y="122247"/>
              <a:ext cx="967356" cy="258389"/>
            </a:xfrm>
            <a:prstGeom prst="rect">
              <a:avLst/>
            </a:prstGeom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AA84D42-2EBD-498E-8D3D-1B139FE86684}"/>
                </a:ext>
              </a:extLst>
            </p:cNvPr>
            <p:cNvSpPr/>
            <p:nvPr/>
          </p:nvSpPr>
          <p:spPr>
            <a:xfrm>
              <a:off x="10435905" y="134263"/>
              <a:ext cx="453005" cy="184787"/>
            </a:xfrm>
            <a:prstGeom prst="round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/>
                <a:t>Fr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8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8AC282-13A5-F340-BA30-874F7EE3C013}"/>
              </a:ext>
            </a:extLst>
          </p:cNvPr>
          <p:cNvSpPr txBox="1"/>
          <p:nvPr/>
        </p:nvSpPr>
        <p:spPr>
          <a:xfrm>
            <a:off x="5009379" y="277069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988CAE07-8D45-5741-B0CF-F0045670F244}"/>
              </a:ext>
            </a:extLst>
          </p:cNvPr>
          <p:cNvSpPr>
            <a:spLocks noChangeAspect="1"/>
          </p:cNvSpPr>
          <p:nvPr/>
        </p:nvSpPr>
        <p:spPr>
          <a:xfrm rot="10800000">
            <a:off x="3043237" y="367467"/>
            <a:ext cx="1771650" cy="1771650"/>
          </a:xfrm>
          <a:prstGeom prst="teardrop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5">
            <a:extLst>
              <a:ext uri="{FF2B5EF4-FFF2-40B4-BE49-F238E27FC236}">
                <a16:creationId xmlns:a16="http://schemas.microsoft.com/office/drawing/2014/main" id="{E89A39AC-4AD1-1B41-B6E3-C1B6829E1A5B}"/>
              </a:ext>
            </a:extLst>
          </p:cNvPr>
          <p:cNvSpPr/>
          <p:nvPr/>
        </p:nvSpPr>
        <p:spPr>
          <a:xfrm>
            <a:off x="3359945" y="854910"/>
            <a:ext cx="1138235" cy="796765"/>
          </a:xfrm>
          <a:custGeom>
            <a:avLst/>
            <a:gdLst>
              <a:gd name="connsiteX0" fmla="*/ 914400 w 6096000"/>
              <a:gd name="connsiteY0" fmla="*/ 1828800 h 4267200"/>
              <a:gd name="connsiteX1" fmla="*/ 1524000 w 6096000"/>
              <a:gd name="connsiteY1" fmla="*/ 1219200 h 4267200"/>
              <a:gd name="connsiteX2" fmla="*/ 914400 w 6096000"/>
              <a:gd name="connsiteY2" fmla="*/ 609600 h 4267200"/>
              <a:gd name="connsiteX3" fmla="*/ 304800 w 6096000"/>
              <a:gd name="connsiteY3" fmla="*/ 1219200 h 4267200"/>
              <a:gd name="connsiteX4" fmla="*/ 914400 w 6096000"/>
              <a:gd name="connsiteY4" fmla="*/ 1828800 h 4267200"/>
              <a:gd name="connsiteX5" fmla="*/ 5181600 w 6096000"/>
              <a:gd name="connsiteY5" fmla="*/ 1828800 h 4267200"/>
              <a:gd name="connsiteX6" fmla="*/ 5791200 w 6096000"/>
              <a:gd name="connsiteY6" fmla="*/ 1219200 h 4267200"/>
              <a:gd name="connsiteX7" fmla="*/ 5181600 w 6096000"/>
              <a:gd name="connsiteY7" fmla="*/ 609600 h 4267200"/>
              <a:gd name="connsiteX8" fmla="*/ 4572000 w 6096000"/>
              <a:gd name="connsiteY8" fmla="*/ 1219200 h 4267200"/>
              <a:gd name="connsiteX9" fmla="*/ 5181600 w 6096000"/>
              <a:gd name="connsiteY9" fmla="*/ 1828800 h 4267200"/>
              <a:gd name="connsiteX10" fmla="*/ 5486400 w 6096000"/>
              <a:gd name="connsiteY10" fmla="*/ 2133600 h 4267200"/>
              <a:gd name="connsiteX11" fmla="*/ 4876800 w 6096000"/>
              <a:gd name="connsiteY11" fmla="*/ 2133600 h 4267200"/>
              <a:gd name="connsiteX12" fmla="*/ 4447223 w 6096000"/>
              <a:gd name="connsiteY12" fmla="*/ 2310765 h 4267200"/>
              <a:gd name="connsiteX13" fmla="*/ 5162550 w 6096000"/>
              <a:gd name="connsiteY13" fmla="*/ 3352800 h 4267200"/>
              <a:gd name="connsiteX14" fmla="*/ 5791200 w 6096000"/>
              <a:gd name="connsiteY14" fmla="*/ 3352800 h 4267200"/>
              <a:gd name="connsiteX15" fmla="*/ 6096000 w 6096000"/>
              <a:gd name="connsiteY15" fmla="*/ 3048000 h 4267200"/>
              <a:gd name="connsiteX16" fmla="*/ 6096000 w 6096000"/>
              <a:gd name="connsiteY16" fmla="*/ 2743200 h 4267200"/>
              <a:gd name="connsiteX17" fmla="*/ 5486400 w 6096000"/>
              <a:gd name="connsiteY17" fmla="*/ 2133600 h 4267200"/>
              <a:gd name="connsiteX18" fmla="*/ 3048000 w 6096000"/>
              <a:gd name="connsiteY18" fmla="*/ 2133600 h 4267200"/>
              <a:gd name="connsiteX19" fmla="*/ 4114800 w 6096000"/>
              <a:gd name="connsiteY19" fmla="*/ 1066800 h 4267200"/>
              <a:gd name="connsiteX20" fmla="*/ 3048000 w 6096000"/>
              <a:gd name="connsiteY20" fmla="*/ 0 h 4267200"/>
              <a:gd name="connsiteX21" fmla="*/ 1981200 w 6096000"/>
              <a:gd name="connsiteY21" fmla="*/ 1066800 h 4267200"/>
              <a:gd name="connsiteX22" fmla="*/ 3048000 w 6096000"/>
              <a:gd name="connsiteY22" fmla="*/ 2133600 h 4267200"/>
              <a:gd name="connsiteX23" fmla="*/ 3779520 w 6096000"/>
              <a:gd name="connsiteY23" fmla="*/ 2438400 h 4267200"/>
              <a:gd name="connsiteX24" fmla="*/ 3700463 w 6096000"/>
              <a:gd name="connsiteY24" fmla="*/ 2438400 h 4267200"/>
              <a:gd name="connsiteX25" fmla="*/ 3048000 w 6096000"/>
              <a:gd name="connsiteY25" fmla="*/ 2590800 h 4267200"/>
              <a:gd name="connsiteX26" fmla="*/ 2395538 w 6096000"/>
              <a:gd name="connsiteY26" fmla="*/ 2438400 h 4267200"/>
              <a:gd name="connsiteX27" fmla="*/ 2316480 w 6096000"/>
              <a:gd name="connsiteY27" fmla="*/ 2438400 h 4267200"/>
              <a:gd name="connsiteX28" fmla="*/ 1219200 w 6096000"/>
              <a:gd name="connsiteY28" fmla="*/ 3535680 h 4267200"/>
              <a:gd name="connsiteX29" fmla="*/ 1219200 w 6096000"/>
              <a:gd name="connsiteY29" fmla="*/ 3810000 h 4267200"/>
              <a:gd name="connsiteX30" fmla="*/ 1676400 w 6096000"/>
              <a:gd name="connsiteY30" fmla="*/ 4267200 h 4267200"/>
              <a:gd name="connsiteX31" fmla="*/ 4419600 w 6096000"/>
              <a:gd name="connsiteY31" fmla="*/ 4267200 h 4267200"/>
              <a:gd name="connsiteX32" fmla="*/ 4876800 w 6096000"/>
              <a:gd name="connsiteY32" fmla="*/ 3810000 h 4267200"/>
              <a:gd name="connsiteX33" fmla="*/ 4876800 w 6096000"/>
              <a:gd name="connsiteY33" fmla="*/ 3535680 h 4267200"/>
              <a:gd name="connsiteX34" fmla="*/ 3779520 w 6096000"/>
              <a:gd name="connsiteY34" fmla="*/ 2438400 h 4267200"/>
              <a:gd name="connsiteX35" fmla="*/ 1648778 w 6096000"/>
              <a:gd name="connsiteY35" fmla="*/ 2310765 h 4267200"/>
              <a:gd name="connsiteX36" fmla="*/ 1219200 w 6096000"/>
              <a:gd name="connsiteY36" fmla="*/ 2133600 h 4267200"/>
              <a:gd name="connsiteX37" fmla="*/ 609600 w 6096000"/>
              <a:gd name="connsiteY37" fmla="*/ 2133600 h 4267200"/>
              <a:gd name="connsiteX38" fmla="*/ 0 w 6096000"/>
              <a:gd name="connsiteY38" fmla="*/ 2743200 h 4267200"/>
              <a:gd name="connsiteX39" fmla="*/ 0 w 6096000"/>
              <a:gd name="connsiteY39" fmla="*/ 3048000 h 4267200"/>
              <a:gd name="connsiteX40" fmla="*/ 304800 w 6096000"/>
              <a:gd name="connsiteY40" fmla="*/ 3352800 h 4267200"/>
              <a:gd name="connsiteX41" fmla="*/ 932498 w 6096000"/>
              <a:gd name="connsiteY41" fmla="*/ 3352800 h 4267200"/>
              <a:gd name="connsiteX42" fmla="*/ 1648778 w 6096000"/>
              <a:gd name="connsiteY42" fmla="*/ 231076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96000" h="4267200">
                <a:moveTo>
                  <a:pt x="914400" y="1828800"/>
                </a:moveTo>
                <a:cubicBezTo>
                  <a:pt x="1250633" y="1828800"/>
                  <a:pt x="1524000" y="1555433"/>
                  <a:pt x="1524000" y="1219200"/>
                </a:cubicBezTo>
                <a:cubicBezTo>
                  <a:pt x="1524000" y="882968"/>
                  <a:pt x="1250633" y="609600"/>
                  <a:pt x="914400" y="609600"/>
                </a:cubicBezTo>
                <a:cubicBezTo>
                  <a:pt x="578168" y="609600"/>
                  <a:pt x="304800" y="882968"/>
                  <a:pt x="304800" y="1219200"/>
                </a:cubicBezTo>
                <a:cubicBezTo>
                  <a:pt x="304800" y="1555433"/>
                  <a:pt x="578168" y="1828800"/>
                  <a:pt x="914400" y="1828800"/>
                </a:cubicBezTo>
                <a:close/>
                <a:moveTo>
                  <a:pt x="5181600" y="1828800"/>
                </a:moveTo>
                <a:cubicBezTo>
                  <a:pt x="5517833" y="1828800"/>
                  <a:pt x="5791200" y="1555433"/>
                  <a:pt x="5791200" y="1219200"/>
                </a:cubicBezTo>
                <a:cubicBezTo>
                  <a:pt x="5791200" y="882968"/>
                  <a:pt x="5517833" y="609600"/>
                  <a:pt x="5181600" y="609600"/>
                </a:cubicBezTo>
                <a:cubicBezTo>
                  <a:pt x="4845368" y="609600"/>
                  <a:pt x="4572000" y="882968"/>
                  <a:pt x="4572000" y="1219200"/>
                </a:cubicBezTo>
                <a:cubicBezTo>
                  <a:pt x="4572000" y="1555433"/>
                  <a:pt x="4845368" y="1828800"/>
                  <a:pt x="5181600" y="1828800"/>
                </a:cubicBezTo>
                <a:close/>
                <a:moveTo>
                  <a:pt x="5486400" y="2133600"/>
                </a:moveTo>
                <a:lnTo>
                  <a:pt x="4876800" y="2133600"/>
                </a:lnTo>
                <a:cubicBezTo>
                  <a:pt x="4709160" y="2133600"/>
                  <a:pt x="4557713" y="2201228"/>
                  <a:pt x="4447223" y="2310765"/>
                </a:cubicBezTo>
                <a:cubicBezTo>
                  <a:pt x="4831080" y="2521268"/>
                  <a:pt x="5103495" y="2901315"/>
                  <a:pt x="5162550" y="3352800"/>
                </a:cubicBezTo>
                <a:lnTo>
                  <a:pt x="5791200" y="3352800"/>
                </a:lnTo>
                <a:cubicBezTo>
                  <a:pt x="5959793" y="3352800"/>
                  <a:pt x="6096000" y="3216593"/>
                  <a:pt x="6096000" y="3048000"/>
                </a:cubicBezTo>
                <a:lnTo>
                  <a:pt x="6096000" y="2743200"/>
                </a:lnTo>
                <a:cubicBezTo>
                  <a:pt x="6096000" y="2406968"/>
                  <a:pt x="5822633" y="2133600"/>
                  <a:pt x="5486400" y="2133600"/>
                </a:cubicBezTo>
                <a:close/>
                <a:moveTo>
                  <a:pt x="3048000" y="2133600"/>
                </a:moveTo>
                <a:cubicBezTo>
                  <a:pt x="3637598" y="2133600"/>
                  <a:pt x="4114800" y="1656398"/>
                  <a:pt x="4114800" y="1066800"/>
                </a:cubicBezTo>
                <a:cubicBezTo>
                  <a:pt x="4114800" y="477203"/>
                  <a:pt x="3637598" y="0"/>
                  <a:pt x="3048000" y="0"/>
                </a:cubicBezTo>
                <a:cubicBezTo>
                  <a:pt x="2458403" y="0"/>
                  <a:pt x="1981200" y="477203"/>
                  <a:pt x="1981200" y="1066800"/>
                </a:cubicBezTo>
                <a:cubicBezTo>
                  <a:pt x="1981200" y="1656398"/>
                  <a:pt x="2458403" y="2133600"/>
                  <a:pt x="3048000" y="2133600"/>
                </a:cubicBezTo>
                <a:close/>
                <a:moveTo>
                  <a:pt x="3779520" y="2438400"/>
                </a:moveTo>
                <a:lnTo>
                  <a:pt x="3700463" y="2438400"/>
                </a:lnTo>
                <a:cubicBezTo>
                  <a:pt x="3502343" y="2533650"/>
                  <a:pt x="3282315" y="2590800"/>
                  <a:pt x="3048000" y="2590800"/>
                </a:cubicBezTo>
                <a:cubicBezTo>
                  <a:pt x="2813685" y="2590800"/>
                  <a:pt x="2594610" y="2533650"/>
                  <a:pt x="2395538" y="2438400"/>
                </a:cubicBezTo>
                <a:lnTo>
                  <a:pt x="2316480" y="2438400"/>
                </a:lnTo>
                <a:cubicBezTo>
                  <a:pt x="1710690" y="2438400"/>
                  <a:pt x="1219200" y="2929890"/>
                  <a:pt x="1219200" y="3535680"/>
                </a:cubicBezTo>
                <a:lnTo>
                  <a:pt x="1219200" y="3810000"/>
                </a:lnTo>
                <a:cubicBezTo>
                  <a:pt x="1219200" y="4062413"/>
                  <a:pt x="1423988" y="4267200"/>
                  <a:pt x="1676400" y="4267200"/>
                </a:cubicBezTo>
                <a:lnTo>
                  <a:pt x="4419600" y="4267200"/>
                </a:lnTo>
                <a:cubicBezTo>
                  <a:pt x="4672013" y="4267200"/>
                  <a:pt x="4876800" y="4062413"/>
                  <a:pt x="4876800" y="3810000"/>
                </a:cubicBezTo>
                <a:lnTo>
                  <a:pt x="4876800" y="3535680"/>
                </a:lnTo>
                <a:cubicBezTo>
                  <a:pt x="4876800" y="2929890"/>
                  <a:pt x="4385310" y="2438400"/>
                  <a:pt x="3779520" y="2438400"/>
                </a:cubicBezTo>
                <a:close/>
                <a:moveTo>
                  <a:pt x="1648778" y="2310765"/>
                </a:moveTo>
                <a:cubicBezTo>
                  <a:pt x="1538288" y="2201228"/>
                  <a:pt x="1386840" y="2133600"/>
                  <a:pt x="1219200" y="2133600"/>
                </a:cubicBezTo>
                <a:lnTo>
                  <a:pt x="609600" y="2133600"/>
                </a:lnTo>
                <a:cubicBezTo>
                  <a:pt x="273368" y="2133600"/>
                  <a:pt x="0" y="2406968"/>
                  <a:pt x="0" y="2743200"/>
                </a:cubicBezTo>
                <a:lnTo>
                  <a:pt x="0" y="3048000"/>
                </a:lnTo>
                <a:cubicBezTo>
                  <a:pt x="0" y="3216593"/>
                  <a:pt x="136208" y="3352800"/>
                  <a:pt x="304800" y="3352800"/>
                </a:cubicBezTo>
                <a:lnTo>
                  <a:pt x="932498" y="3352800"/>
                </a:lnTo>
                <a:cubicBezTo>
                  <a:pt x="992505" y="2901315"/>
                  <a:pt x="1264920" y="2521268"/>
                  <a:pt x="1648778" y="2310765"/>
                </a:cubicBezTo>
                <a:close/>
              </a:path>
            </a:pathLst>
          </a:custGeom>
          <a:solidFill>
            <a:srgbClr val="06BA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D4CF0-F2F2-8E45-926A-FD8702763B37}"/>
              </a:ext>
            </a:extLst>
          </p:cNvPr>
          <p:cNvSpPr txBox="1"/>
          <p:nvPr/>
        </p:nvSpPr>
        <p:spPr>
          <a:xfrm>
            <a:off x="5009379" y="2536162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01672C3-1A89-6146-999D-7C76C73373EA}"/>
              </a:ext>
            </a:extLst>
          </p:cNvPr>
          <p:cNvSpPr>
            <a:spLocks noChangeAspect="1"/>
          </p:cNvSpPr>
          <p:nvPr/>
        </p:nvSpPr>
        <p:spPr>
          <a:xfrm rot="10800000">
            <a:off x="3043237" y="2626560"/>
            <a:ext cx="1771650" cy="1771650"/>
          </a:xfrm>
          <a:custGeom>
            <a:avLst/>
            <a:gdLst>
              <a:gd name="connsiteX0" fmla="*/ 1022413 w 1771650"/>
              <a:gd name="connsiteY0" fmla="*/ 828913 h 1771650"/>
              <a:gd name="connsiteX1" fmla="*/ 1227295 w 1771650"/>
              <a:gd name="connsiteY1" fmla="*/ 624031 h 1771650"/>
              <a:gd name="connsiteX2" fmla="*/ 1227295 w 1771650"/>
              <a:gd name="connsiteY2" fmla="*/ 572810 h 1771650"/>
              <a:gd name="connsiteX3" fmla="*/ 1141927 w 1771650"/>
              <a:gd name="connsiteY3" fmla="*/ 487442 h 1771650"/>
              <a:gd name="connsiteX4" fmla="*/ 629721 w 1771650"/>
              <a:gd name="connsiteY4" fmla="*/ 487442 h 1771650"/>
              <a:gd name="connsiteX5" fmla="*/ 544354 w 1771650"/>
              <a:gd name="connsiteY5" fmla="*/ 572810 h 1771650"/>
              <a:gd name="connsiteX6" fmla="*/ 544354 w 1771650"/>
              <a:gd name="connsiteY6" fmla="*/ 624031 h 1771650"/>
              <a:gd name="connsiteX7" fmla="*/ 749236 w 1771650"/>
              <a:gd name="connsiteY7" fmla="*/ 828913 h 1771650"/>
              <a:gd name="connsiteX8" fmla="*/ 763998 w 1771650"/>
              <a:gd name="connsiteY8" fmla="*/ 828913 h 1771650"/>
              <a:gd name="connsiteX9" fmla="*/ 885824 w 1771650"/>
              <a:gd name="connsiteY9" fmla="*/ 800457 h 1771650"/>
              <a:gd name="connsiteX10" fmla="*/ 1007651 w 1771650"/>
              <a:gd name="connsiteY10" fmla="*/ 828913 h 1771650"/>
              <a:gd name="connsiteX11" fmla="*/ 544354 w 1771650"/>
              <a:gd name="connsiteY11" fmla="*/ 885825 h 1771650"/>
              <a:gd name="connsiteX12" fmla="*/ 624564 w 1771650"/>
              <a:gd name="connsiteY12" fmla="*/ 852745 h 1771650"/>
              <a:gd name="connsiteX13" fmla="*/ 490999 w 1771650"/>
              <a:gd name="connsiteY13" fmla="*/ 658178 h 1771650"/>
              <a:gd name="connsiteX14" fmla="*/ 373619 w 1771650"/>
              <a:gd name="connsiteY14" fmla="*/ 658178 h 1771650"/>
              <a:gd name="connsiteX15" fmla="*/ 316707 w 1771650"/>
              <a:gd name="connsiteY15" fmla="*/ 715089 h 1771650"/>
              <a:gd name="connsiteX16" fmla="*/ 316707 w 1771650"/>
              <a:gd name="connsiteY16" fmla="*/ 772001 h 1771650"/>
              <a:gd name="connsiteX17" fmla="*/ 430531 w 1771650"/>
              <a:gd name="connsiteY17" fmla="*/ 885825 h 1771650"/>
              <a:gd name="connsiteX18" fmla="*/ 1341118 w 1771650"/>
              <a:gd name="connsiteY18" fmla="*/ 885825 h 1771650"/>
              <a:gd name="connsiteX19" fmla="*/ 1454942 w 1771650"/>
              <a:gd name="connsiteY19" fmla="*/ 772001 h 1771650"/>
              <a:gd name="connsiteX20" fmla="*/ 1454942 w 1771650"/>
              <a:gd name="connsiteY20" fmla="*/ 715089 h 1771650"/>
              <a:gd name="connsiteX21" fmla="*/ 1398030 w 1771650"/>
              <a:gd name="connsiteY21" fmla="*/ 658178 h 1771650"/>
              <a:gd name="connsiteX22" fmla="*/ 1280827 w 1771650"/>
              <a:gd name="connsiteY22" fmla="*/ 658178 h 1771650"/>
              <a:gd name="connsiteX23" fmla="*/ 1147085 w 1771650"/>
              <a:gd name="connsiteY23" fmla="*/ 852745 h 1771650"/>
              <a:gd name="connsiteX24" fmla="*/ 1227295 w 1771650"/>
              <a:gd name="connsiteY24" fmla="*/ 885825 h 1771650"/>
              <a:gd name="connsiteX25" fmla="*/ 487442 w 1771650"/>
              <a:gd name="connsiteY25" fmla="*/ 1170384 h 1771650"/>
              <a:gd name="connsiteX26" fmla="*/ 601266 w 1771650"/>
              <a:gd name="connsiteY26" fmla="*/ 1056560 h 1771650"/>
              <a:gd name="connsiteX27" fmla="*/ 487442 w 1771650"/>
              <a:gd name="connsiteY27" fmla="*/ 942736 h 1771650"/>
              <a:gd name="connsiteX28" fmla="*/ 373619 w 1771650"/>
              <a:gd name="connsiteY28" fmla="*/ 1056560 h 1771650"/>
              <a:gd name="connsiteX29" fmla="*/ 487442 w 1771650"/>
              <a:gd name="connsiteY29" fmla="*/ 1170384 h 1771650"/>
              <a:gd name="connsiteX30" fmla="*/ 1284207 w 1771650"/>
              <a:gd name="connsiteY30" fmla="*/ 1170384 h 1771650"/>
              <a:gd name="connsiteX31" fmla="*/ 1398030 w 1771650"/>
              <a:gd name="connsiteY31" fmla="*/ 1056560 h 1771650"/>
              <a:gd name="connsiteX32" fmla="*/ 1284207 w 1771650"/>
              <a:gd name="connsiteY32" fmla="*/ 942736 h 1771650"/>
              <a:gd name="connsiteX33" fmla="*/ 1170383 w 1771650"/>
              <a:gd name="connsiteY33" fmla="*/ 1056560 h 1771650"/>
              <a:gd name="connsiteX34" fmla="*/ 1284207 w 1771650"/>
              <a:gd name="connsiteY34" fmla="*/ 1170384 h 1771650"/>
              <a:gd name="connsiteX35" fmla="*/ 885824 w 1771650"/>
              <a:gd name="connsiteY35" fmla="*/ 1284207 h 1771650"/>
              <a:gd name="connsiteX36" fmla="*/ 1085015 w 1771650"/>
              <a:gd name="connsiteY36" fmla="*/ 1085016 h 1771650"/>
              <a:gd name="connsiteX37" fmla="*/ 885824 w 1771650"/>
              <a:gd name="connsiteY37" fmla="*/ 885825 h 1771650"/>
              <a:gd name="connsiteX38" fmla="*/ 686633 w 1771650"/>
              <a:gd name="connsiteY38" fmla="*/ 1085016 h 1771650"/>
              <a:gd name="connsiteX39" fmla="*/ 885824 w 1771650"/>
              <a:gd name="connsiteY39" fmla="*/ 1284207 h 1771650"/>
              <a:gd name="connsiteX40" fmla="*/ 885825 w 1771650"/>
              <a:gd name="connsiteY40" fmla="*/ 1771650 h 1771650"/>
              <a:gd name="connsiteX41" fmla="*/ 0 w 1771650"/>
              <a:gd name="connsiteY41" fmla="*/ 885825 h 1771650"/>
              <a:gd name="connsiteX42" fmla="*/ 885825 w 1771650"/>
              <a:gd name="connsiteY42" fmla="*/ 0 h 1771650"/>
              <a:gd name="connsiteX43" fmla="*/ 1771650 w 1771650"/>
              <a:gd name="connsiteY43" fmla="*/ 0 h 1771650"/>
              <a:gd name="connsiteX44" fmla="*/ 1771650 w 1771650"/>
              <a:gd name="connsiteY44" fmla="*/ 885825 h 1771650"/>
              <a:gd name="connsiteX45" fmla="*/ 885825 w 1771650"/>
              <a:gd name="connsiteY45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1650" h="1771650">
                <a:moveTo>
                  <a:pt x="1022413" y="828913"/>
                </a:moveTo>
                <a:cubicBezTo>
                  <a:pt x="1135525" y="828913"/>
                  <a:pt x="1227295" y="737143"/>
                  <a:pt x="1227295" y="624031"/>
                </a:cubicBezTo>
                <a:lnTo>
                  <a:pt x="1227295" y="572810"/>
                </a:lnTo>
                <a:cubicBezTo>
                  <a:pt x="1227295" y="525680"/>
                  <a:pt x="1189057" y="487442"/>
                  <a:pt x="1141927" y="487442"/>
                </a:cubicBezTo>
                <a:lnTo>
                  <a:pt x="629721" y="487442"/>
                </a:lnTo>
                <a:cubicBezTo>
                  <a:pt x="582592" y="487442"/>
                  <a:pt x="544354" y="525680"/>
                  <a:pt x="544354" y="572810"/>
                </a:cubicBezTo>
                <a:lnTo>
                  <a:pt x="544354" y="624031"/>
                </a:lnTo>
                <a:cubicBezTo>
                  <a:pt x="544354" y="737143"/>
                  <a:pt x="636124" y="828913"/>
                  <a:pt x="749236" y="828913"/>
                </a:cubicBezTo>
                <a:lnTo>
                  <a:pt x="763998" y="828913"/>
                </a:lnTo>
                <a:cubicBezTo>
                  <a:pt x="800990" y="811128"/>
                  <a:pt x="842073" y="800457"/>
                  <a:pt x="885824" y="800457"/>
                </a:cubicBezTo>
                <a:cubicBezTo>
                  <a:pt x="929575" y="800457"/>
                  <a:pt x="970481" y="811128"/>
                  <a:pt x="1007651" y="828913"/>
                </a:cubicBezTo>
                <a:close/>
                <a:moveTo>
                  <a:pt x="544354" y="885825"/>
                </a:moveTo>
                <a:cubicBezTo>
                  <a:pt x="575656" y="885825"/>
                  <a:pt x="603934" y="873197"/>
                  <a:pt x="624564" y="852745"/>
                </a:cubicBezTo>
                <a:cubicBezTo>
                  <a:pt x="552891" y="813440"/>
                  <a:pt x="502026" y="742478"/>
                  <a:pt x="490999" y="658178"/>
                </a:cubicBezTo>
                <a:lnTo>
                  <a:pt x="373619" y="658178"/>
                </a:lnTo>
                <a:cubicBezTo>
                  <a:pt x="342140" y="658178"/>
                  <a:pt x="316707" y="683610"/>
                  <a:pt x="316707" y="715089"/>
                </a:cubicBezTo>
                <a:lnTo>
                  <a:pt x="316707" y="772001"/>
                </a:lnTo>
                <a:cubicBezTo>
                  <a:pt x="316707" y="834782"/>
                  <a:pt x="367750" y="885825"/>
                  <a:pt x="430531" y="885825"/>
                </a:cubicBezTo>
                <a:close/>
                <a:moveTo>
                  <a:pt x="1341118" y="885825"/>
                </a:moveTo>
                <a:cubicBezTo>
                  <a:pt x="1403899" y="885825"/>
                  <a:pt x="1454942" y="834782"/>
                  <a:pt x="1454942" y="772001"/>
                </a:cubicBezTo>
                <a:lnTo>
                  <a:pt x="1454942" y="715089"/>
                </a:lnTo>
                <a:cubicBezTo>
                  <a:pt x="1454942" y="683610"/>
                  <a:pt x="1429509" y="658178"/>
                  <a:pt x="1398030" y="658178"/>
                </a:cubicBezTo>
                <a:lnTo>
                  <a:pt x="1280827" y="658178"/>
                </a:lnTo>
                <a:cubicBezTo>
                  <a:pt x="1269623" y="742478"/>
                  <a:pt x="1218758" y="813440"/>
                  <a:pt x="1147085" y="852745"/>
                </a:cubicBezTo>
                <a:cubicBezTo>
                  <a:pt x="1167715" y="873197"/>
                  <a:pt x="1195993" y="885825"/>
                  <a:pt x="1227295" y="885825"/>
                </a:cubicBezTo>
                <a:close/>
                <a:moveTo>
                  <a:pt x="487442" y="1170384"/>
                </a:moveTo>
                <a:cubicBezTo>
                  <a:pt x="550223" y="1170384"/>
                  <a:pt x="601266" y="1119341"/>
                  <a:pt x="601266" y="1056560"/>
                </a:cubicBezTo>
                <a:cubicBezTo>
                  <a:pt x="601266" y="993779"/>
                  <a:pt x="550223" y="942736"/>
                  <a:pt x="487442" y="942736"/>
                </a:cubicBezTo>
                <a:cubicBezTo>
                  <a:pt x="424662" y="942736"/>
                  <a:pt x="373619" y="993779"/>
                  <a:pt x="373619" y="1056560"/>
                </a:cubicBezTo>
                <a:cubicBezTo>
                  <a:pt x="373619" y="1119341"/>
                  <a:pt x="424661" y="1170384"/>
                  <a:pt x="487442" y="1170384"/>
                </a:cubicBezTo>
                <a:close/>
                <a:moveTo>
                  <a:pt x="1284207" y="1170384"/>
                </a:moveTo>
                <a:cubicBezTo>
                  <a:pt x="1346987" y="1170384"/>
                  <a:pt x="1398030" y="1119341"/>
                  <a:pt x="1398030" y="1056560"/>
                </a:cubicBezTo>
                <a:cubicBezTo>
                  <a:pt x="1398030" y="993779"/>
                  <a:pt x="1346987" y="942736"/>
                  <a:pt x="1284207" y="942736"/>
                </a:cubicBezTo>
                <a:cubicBezTo>
                  <a:pt x="1221426" y="942736"/>
                  <a:pt x="1170383" y="993779"/>
                  <a:pt x="1170383" y="1056560"/>
                </a:cubicBezTo>
                <a:cubicBezTo>
                  <a:pt x="1170383" y="1119341"/>
                  <a:pt x="1221426" y="1170384"/>
                  <a:pt x="1284207" y="1170384"/>
                </a:cubicBezTo>
                <a:close/>
                <a:moveTo>
                  <a:pt x="885824" y="1284207"/>
                </a:moveTo>
                <a:cubicBezTo>
                  <a:pt x="995913" y="1284207"/>
                  <a:pt x="1085015" y="1195105"/>
                  <a:pt x="1085015" y="1085016"/>
                </a:cubicBezTo>
                <a:cubicBezTo>
                  <a:pt x="1085015" y="974927"/>
                  <a:pt x="995913" y="885825"/>
                  <a:pt x="885824" y="885825"/>
                </a:cubicBezTo>
                <a:cubicBezTo>
                  <a:pt x="775736" y="885825"/>
                  <a:pt x="686633" y="974927"/>
                  <a:pt x="686633" y="1085016"/>
                </a:cubicBezTo>
                <a:cubicBezTo>
                  <a:pt x="686633" y="1195105"/>
                  <a:pt x="775736" y="1284207"/>
                  <a:pt x="885824" y="1284207"/>
                </a:cubicBezTo>
                <a:close/>
                <a:moveTo>
                  <a:pt x="885825" y="1771650"/>
                </a:moveTo>
                <a:cubicBezTo>
                  <a:pt x="396597" y="1771650"/>
                  <a:pt x="0" y="1375053"/>
                  <a:pt x="0" y="885825"/>
                </a:cubicBezTo>
                <a:cubicBezTo>
                  <a:pt x="0" y="396597"/>
                  <a:pt x="396597" y="0"/>
                  <a:pt x="885825" y="0"/>
                </a:cubicBezTo>
                <a:lnTo>
                  <a:pt x="1771650" y="0"/>
                </a:lnTo>
                <a:lnTo>
                  <a:pt x="1771650" y="885825"/>
                </a:lnTo>
                <a:cubicBezTo>
                  <a:pt x="1771650" y="1375053"/>
                  <a:pt x="1375053" y="1771650"/>
                  <a:pt x="885825" y="17716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2D017-72D2-744A-A915-1501DFF2F698}"/>
              </a:ext>
            </a:extLst>
          </p:cNvPr>
          <p:cNvSpPr txBox="1"/>
          <p:nvPr/>
        </p:nvSpPr>
        <p:spPr>
          <a:xfrm>
            <a:off x="5009378" y="4724486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F31A447-ACD6-7144-AC7E-7D797ACD7189}"/>
              </a:ext>
            </a:extLst>
          </p:cNvPr>
          <p:cNvSpPr>
            <a:spLocks noChangeAspect="1"/>
          </p:cNvSpPr>
          <p:nvPr/>
        </p:nvSpPr>
        <p:spPr>
          <a:xfrm rot="10800000">
            <a:off x="3043236" y="4814884"/>
            <a:ext cx="1771650" cy="1771650"/>
          </a:xfrm>
          <a:custGeom>
            <a:avLst/>
            <a:gdLst>
              <a:gd name="connsiteX0" fmla="*/ 1022413 w 1771650"/>
              <a:gd name="connsiteY0" fmla="*/ 828913 h 1771650"/>
              <a:gd name="connsiteX1" fmla="*/ 1227295 w 1771650"/>
              <a:gd name="connsiteY1" fmla="*/ 624031 h 1771650"/>
              <a:gd name="connsiteX2" fmla="*/ 1227295 w 1771650"/>
              <a:gd name="connsiteY2" fmla="*/ 572810 h 1771650"/>
              <a:gd name="connsiteX3" fmla="*/ 1141927 w 1771650"/>
              <a:gd name="connsiteY3" fmla="*/ 487442 h 1771650"/>
              <a:gd name="connsiteX4" fmla="*/ 629721 w 1771650"/>
              <a:gd name="connsiteY4" fmla="*/ 487442 h 1771650"/>
              <a:gd name="connsiteX5" fmla="*/ 544354 w 1771650"/>
              <a:gd name="connsiteY5" fmla="*/ 572810 h 1771650"/>
              <a:gd name="connsiteX6" fmla="*/ 544354 w 1771650"/>
              <a:gd name="connsiteY6" fmla="*/ 624031 h 1771650"/>
              <a:gd name="connsiteX7" fmla="*/ 749236 w 1771650"/>
              <a:gd name="connsiteY7" fmla="*/ 828913 h 1771650"/>
              <a:gd name="connsiteX8" fmla="*/ 763998 w 1771650"/>
              <a:gd name="connsiteY8" fmla="*/ 828913 h 1771650"/>
              <a:gd name="connsiteX9" fmla="*/ 885824 w 1771650"/>
              <a:gd name="connsiteY9" fmla="*/ 800457 h 1771650"/>
              <a:gd name="connsiteX10" fmla="*/ 1007651 w 1771650"/>
              <a:gd name="connsiteY10" fmla="*/ 828913 h 1771650"/>
              <a:gd name="connsiteX11" fmla="*/ 544354 w 1771650"/>
              <a:gd name="connsiteY11" fmla="*/ 885825 h 1771650"/>
              <a:gd name="connsiteX12" fmla="*/ 624564 w 1771650"/>
              <a:gd name="connsiteY12" fmla="*/ 852745 h 1771650"/>
              <a:gd name="connsiteX13" fmla="*/ 490999 w 1771650"/>
              <a:gd name="connsiteY13" fmla="*/ 658178 h 1771650"/>
              <a:gd name="connsiteX14" fmla="*/ 373619 w 1771650"/>
              <a:gd name="connsiteY14" fmla="*/ 658178 h 1771650"/>
              <a:gd name="connsiteX15" fmla="*/ 316707 w 1771650"/>
              <a:gd name="connsiteY15" fmla="*/ 715089 h 1771650"/>
              <a:gd name="connsiteX16" fmla="*/ 316707 w 1771650"/>
              <a:gd name="connsiteY16" fmla="*/ 772001 h 1771650"/>
              <a:gd name="connsiteX17" fmla="*/ 430531 w 1771650"/>
              <a:gd name="connsiteY17" fmla="*/ 885825 h 1771650"/>
              <a:gd name="connsiteX18" fmla="*/ 1341118 w 1771650"/>
              <a:gd name="connsiteY18" fmla="*/ 885825 h 1771650"/>
              <a:gd name="connsiteX19" fmla="*/ 1454942 w 1771650"/>
              <a:gd name="connsiteY19" fmla="*/ 772001 h 1771650"/>
              <a:gd name="connsiteX20" fmla="*/ 1454942 w 1771650"/>
              <a:gd name="connsiteY20" fmla="*/ 715089 h 1771650"/>
              <a:gd name="connsiteX21" fmla="*/ 1398030 w 1771650"/>
              <a:gd name="connsiteY21" fmla="*/ 658178 h 1771650"/>
              <a:gd name="connsiteX22" fmla="*/ 1280827 w 1771650"/>
              <a:gd name="connsiteY22" fmla="*/ 658178 h 1771650"/>
              <a:gd name="connsiteX23" fmla="*/ 1147085 w 1771650"/>
              <a:gd name="connsiteY23" fmla="*/ 852745 h 1771650"/>
              <a:gd name="connsiteX24" fmla="*/ 1227295 w 1771650"/>
              <a:gd name="connsiteY24" fmla="*/ 885825 h 1771650"/>
              <a:gd name="connsiteX25" fmla="*/ 487442 w 1771650"/>
              <a:gd name="connsiteY25" fmla="*/ 1170384 h 1771650"/>
              <a:gd name="connsiteX26" fmla="*/ 601266 w 1771650"/>
              <a:gd name="connsiteY26" fmla="*/ 1056560 h 1771650"/>
              <a:gd name="connsiteX27" fmla="*/ 487442 w 1771650"/>
              <a:gd name="connsiteY27" fmla="*/ 942736 h 1771650"/>
              <a:gd name="connsiteX28" fmla="*/ 373619 w 1771650"/>
              <a:gd name="connsiteY28" fmla="*/ 1056560 h 1771650"/>
              <a:gd name="connsiteX29" fmla="*/ 487442 w 1771650"/>
              <a:gd name="connsiteY29" fmla="*/ 1170384 h 1771650"/>
              <a:gd name="connsiteX30" fmla="*/ 1284207 w 1771650"/>
              <a:gd name="connsiteY30" fmla="*/ 1170384 h 1771650"/>
              <a:gd name="connsiteX31" fmla="*/ 1398030 w 1771650"/>
              <a:gd name="connsiteY31" fmla="*/ 1056560 h 1771650"/>
              <a:gd name="connsiteX32" fmla="*/ 1284207 w 1771650"/>
              <a:gd name="connsiteY32" fmla="*/ 942736 h 1771650"/>
              <a:gd name="connsiteX33" fmla="*/ 1170383 w 1771650"/>
              <a:gd name="connsiteY33" fmla="*/ 1056560 h 1771650"/>
              <a:gd name="connsiteX34" fmla="*/ 1284207 w 1771650"/>
              <a:gd name="connsiteY34" fmla="*/ 1170384 h 1771650"/>
              <a:gd name="connsiteX35" fmla="*/ 885824 w 1771650"/>
              <a:gd name="connsiteY35" fmla="*/ 1284207 h 1771650"/>
              <a:gd name="connsiteX36" fmla="*/ 1085015 w 1771650"/>
              <a:gd name="connsiteY36" fmla="*/ 1085016 h 1771650"/>
              <a:gd name="connsiteX37" fmla="*/ 885824 w 1771650"/>
              <a:gd name="connsiteY37" fmla="*/ 885825 h 1771650"/>
              <a:gd name="connsiteX38" fmla="*/ 686633 w 1771650"/>
              <a:gd name="connsiteY38" fmla="*/ 1085016 h 1771650"/>
              <a:gd name="connsiteX39" fmla="*/ 885824 w 1771650"/>
              <a:gd name="connsiteY39" fmla="*/ 1284207 h 1771650"/>
              <a:gd name="connsiteX40" fmla="*/ 885825 w 1771650"/>
              <a:gd name="connsiteY40" fmla="*/ 1771650 h 1771650"/>
              <a:gd name="connsiteX41" fmla="*/ 0 w 1771650"/>
              <a:gd name="connsiteY41" fmla="*/ 885825 h 1771650"/>
              <a:gd name="connsiteX42" fmla="*/ 885825 w 1771650"/>
              <a:gd name="connsiteY42" fmla="*/ 0 h 1771650"/>
              <a:gd name="connsiteX43" fmla="*/ 1771650 w 1771650"/>
              <a:gd name="connsiteY43" fmla="*/ 0 h 1771650"/>
              <a:gd name="connsiteX44" fmla="*/ 1771650 w 1771650"/>
              <a:gd name="connsiteY44" fmla="*/ 885825 h 1771650"/>
              <a:gd name="connsiteX45" fmla="*/ 885825 w 1771650"/>
              <a:gd name="connsiteY45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1650" h="1771650">
                <a:moveTo>
                  <a:pt x="1022413" y="828913"/>
                </a:moveTo>
                <a:cubicBezTo>
                  <a:pt x="1135525" y="828913"/>
                  <a:pt x="1227295" y="737143"/>
                  <a:pt x="1227295" y="624031"/>
                </a:cubicBezTo>
                <a:lnTo>
                  <a:pt x="1227295" y="572810"/>
                </a:lnTo>
                <a:cubicBezTo>
                  <a:pt x="1227295" y="525680"/>
                  <a:pt x="1189057" y="487442"/>
                  <a:pt x="1141927" y="487442"/>
                </a:cubicBezTo>
                <a:lnTo>
                  <a:pt x="629721" y="487442"/>
                </a:lnTo>
                <a:cubicBezTo>
                  <a:pt x="582592" y="487442"/>
                  <a:pt x="544354" y="525680"/>
                  <a:pt x="544354" y="572810"/>
                </a:cubicBezTo>
                <a:lnTo>
                  <a:pt x="544354" y="624031"/>
                </a:lnTo>
                <a:cubicBezTo>
                  <a:pt x="544354" y="737143"/>
                  <a:pt x="636124" y="828913"/>
                  <a:pt x="749236" y="828913"/>
                </a:cubicBezTo>
                <a:lnTo>
                  <a:pt x="763998" y="828913"/>
                </a:lnTo>
                <a:cubicBezTo>
                  <a:pt x="800990" y="811128"/>
                  <a:pt x="842073" y="800457"/>
                  <a:pt x="885824" y="800457"/>
                </a:cubicBezTo>
                <a:cubicBezTo>
                  <a:pt x="929575" y="800457"/>
                  <a:pt x="970481" y="811128"/>
                  <a:pt x="1007651" y="828913"/>
                </a:cubicBezTo>
                <a:close/>
                <a:moveTo>
                  <a:pt x="544354" y="885825"/>
                </a:moveTo>
                <a:cubicBezTo>
                  <a:pt x="575656" y="885825"/>
                  <a:pt x="603934" y="873197"/>
                  <a:pt x="624564" y="852745"/>
                </a:cubicBezTo>
                <a:cubicBezTo>
                  <a:pt x="552891" y="813440"/>
                  <a:pt x="502026" y="742478"/>
                  <a:pt x="490999" y="658178"/>
                </a:cubicBezTo>
                <a:lnTo>
                  <a:pt x="373619" y="658178"/>
                </a:lnTo>
                <a:cubicBezTo>
                  <a:pt x="342140" y="658178"/>
                  <a:pt x="316707" y="683610"/>
                  <a:pt x="316707" y="715089"/>
                </a:cubicBezTo>
                <a:lnTo>
                  <a:pt x="316707" y="772001"/>
                </a:lnTo>
                <a:cubicBezTo>
                  <a:pt x="316707" y="834782"/>
                  <a:pt x="367750" y="885825"/>
                  <a:pt x="430531" y="885825"/>
                </a:cubicBezTo>
                <a:close/>
                <a:moveTo>
                  <a:pt x="1341118" y="885825"/>
                </a:moveTo>
                <a:cubicBezTo>
                  <a:pt x="1403899" y="885825"/>
                  <a:pt x="1454942" y="834782"/>
                  <a:pt x="1454942" y="772001"/>
                </a:cubicBezTo>
                <a:lnTo>
                  <a:pt x="1454942" y="715089"/>
                </a:lnTo>
                <a:cubicBezTo>
                  <a:pt x="1454942" y="683610"/>
                  <a:pt x="1429509" y="658178"/>
                  <a:pt x="1398030" y="658178"/>
                </a:cubicBezTo>
                <a:lnTo>
                  <a:pt x="1280827" y="658178"/>
                </a:lnTo>
                <a:cubicBezTo>
                  <a:pt x="1269623" y="742478"/>
                  <a:pt x="1218758" y="813440"/>
                  <a:pt x="1147085" y="852745"/>
                </a:cubicBezTo>
                <a:cubicBezTo>
                  <a:pt x="1167715" y="873197"/>
                  <a:pt x="1195993" y="885825"/>
                  <a:pt x="1227295" y="885825"/>
                </a:cubicBezTo>
                <a:close/>
                <a:moveTo>
                  <a:pt x="487442" y="1170384"/>
                </a:moveTo>
                <a:cubicBezTo>
                  <a:pt x="550223" y="1170384"/>
                  <a:pt x="601266" y="1119341"/>
                  <a:pt x="601266" y="1056560"/>
                </a:cubicBezTo>
                <a:cubicBezTo>
                  <a:pt x="601266" y="993779"/>
                  <a:pt x="550223" y="942736"/>
                  <a:pt x="487442" y="942736"/>
                </a:cubicBezTo>
                <a:cubicBezTo>
                  <a:pt x="424662" y="942736"/>
                  <a:pt x="373619" y="993779"/>
                  <a:pt x="373619" y="1056560"/>
                </a:cubicBezTo>
                <a:cubicBezTo>
                  <a:pt x="373619" y="1119341"/>
                  <a:pt x="424661" y="1170384"/>
                  <a:pt x="487442" y="1170384"/>
                </a:cubicBezTo>
                <a:close/>
                <a:moveTo>
                  <a:pt x="1284207" y="1170384"/>
                </a:moveTo>
                <a:cubicBezTo>
                  <a:pt x="1346987" y="1170384"/>
                  <a:pt x="1398030" y="1119341"/>
                  <a:pt x="1398030" y="1056560"/>
                </a:cubicBezTo>
                <a:cubicBezTo>
                  <a:pt x="1398030" y="993779"/>
                  <a:pt x="1346987" y="942736"/>
                  <a:pt x="1284207" y="942736"/>
                </a:cubicBezTo>
                <a:cubicBezTo>
                  <a:pt x="1221426" y="942736"/>
                  <a:pt x="1170383" y="993779"/>
                  <a:pt x="1170383" y="1056560"/>
                </a:cubicBezTo>
                <a:cubicBezTo>
                  <a:pt x="1170383" y="1119341"/>
                  <a:pt x="1221426" y="1170384"/>
                  <a:pt x="1284207" y="1170384"/>
                </a:cubicBezTo>
                <a:close/>
                <a:moveTo>
                  <a:pt x="885824" y="1284207"/>
                </a:moveTo>
                <a:cubicBezTo>
                  <a:pt x="995913" y="1284207"/>
                  <a:pt x="1085015" y="1195105"/>
                  <a:pt x="1085015" y="1085016"/>
                </a:cubicBezTo>
                <a:cubicBezTo>
                  <a:pt x="1085015" y="974927"/>
                  <a:pt x="995913" y="885825"/>
                  <a:pt x="885824" y="885825"/>
                </a:cubicBezTo>
                <a:cubicBezTo>
                  <a:pt x="775736" y="885825"/>
                  <a:pt x="686633" y="974927"/>
                  <a:pt x="686633" y="1085016"/>
                </a:cubicBezTo>
                <a:cubicBezTo>
                  <a:pt x="686633" y="1195105"/>
                  <a:pt x="775736" y="1284207"/>
                  <a:pt x="885824" y="1284207"/>
                </a:cubicBezTo>
                <a:close/>
                <a:moveTo>
                  <a:pt x="885825" y="1771650"/>
                </a:moveTo>
                <a:cubicBezTo>
                  <a:pt x="396597" y="1771650"/>
                  <a:pt x="0" y="1375053"/>
                  <a:pt x="0" y="885825"/>
                </a:cubicBezTo>
                <a:cubicBezTo>
                  <a:pt x="0" y="396597"/>
                  <a:pt x="396597" y="0"/>
                  <a:pt x="885825" y="0"/>
                </a:cubicBezTo>
                <a:lnTo>
                  <a:pt x="1771650" y="0"/>
                </a:lnTo>
                <a:lnTo>
                  <a:pt x="1771650" y="885825"/>
                </a:lnTo>
                <a:cubicBezTo>
                  <a:pt x="1771650" y="1375053"/>
                  <a:pt x="1375053" y="1771650"/>
                  <a:pt x="885825" y="1771650"/>
                </a:cubicBezTo>
                <a:close/>
              </a:path>
            </a:pathLst>
          </a:custGeom>
          <a:solidFill>
            <a:srgbClr val="06BA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8AC282-13A5-F340-BA30-874F7EE3C013}"/>
              </a:ext>
            </a:extLst>
          </p:cNvPr>
          <p:cNvSpPr txBox="1"/>
          <p:nvPr/>
        </p:nvSpPr>
        <p:spPr>
          <a:xfrm>
            <a:off x="5009379" y="277069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988CAE07-8D45-5741-B0CF-F0045670F244}"/>
              </a:ext>
            </a:extLst>
          </p:cNvPr>
          <p:cNvSpPr>
            <a:spLocks noChangeAspect="1"/>
          </p:cNvSpPr>
          <p:nvPr/>
        </p:nvSpPr>
        <p:spPr>
          <a:xfrm rot="10800000">
            <a:off x="3043237" y="367467"/>
            <a:ext cx="1771650" cy="1771650"/>
          </a:xfrm>
          <a:prstGeom prst="teardrop">
            <a:avLst/>
          </a:prstGeom>
          <a:solidFill>
            <a:srgbClr val="06BAB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raphic 5">
            <a:extLst>
              <a:ext uri="{FF2B5EF4-FFF2-40B4-BE49-F238E27FC236}">
                <a16:creationId xmlns:a16="http://schemas.microsoft.com/office/drawing/2014/main" id="{E89A39AC-4AD1-1B41-B6E3-C1B6829E1A5B}"/>
              </a:ext>
            </a:extLst>
          </p:cNvPr>
          <p:cNvSpPr/>
          <p:nvPr/>
        </p:nvSpPr>
        <p:spPr>
          <a:xfrm>
            <a:off x="3359945" y="854910"/>
            <a:ext cx="1138235" cy="796765"/>
          </a:xfrm>
          <a:custGeom>
            <a:avLst/>
            <a:gdLst>
              <a:gd name="connsiteX0" fmla="*/ 914400 w 6096000"/>
              <a:gd name="connsiteY0" fmla="*/ 1828800 h 4267200"/>
              <a:gd name="connsiteX1" fmla="*/ 1524000 w 6096000"/>
              <a:gd name="connsiteY1" fmla="*/ 1219200 h 4267200"/>
              <a:gd name="connsiteX2" fmla="*/ 914400 w 6096000"/>
              <a:gd name="connsiteY2" fmla="*/ 609600 h 4267200"/>
              <a:gd name="connsiteX3" fmla="*/ 304800 w 6096000"/>
              <a:gd name="connsiteY3" fmla="*/ 1219200 h 4267200"/>
              <a:gd name="connsiteX4" fmla="*/ 914400 w 6096000"/>
              <a:gd name="connsiteY4" fmla="*/ 1828800 h 4267200"/>
              <a:gd name="connsiteX5" fmla="*/ 5181600 w 6096000"/>
              <a:gd name="connsiteY5" fmla="*/ 1828800 h 4267200"/>
              <a:gd name="connsiteX6" fmla="*/ 5791200 w 6096000"/>
              <a:gd name="connsiteY6" fmla="*/ 1219200 h 4267200"/>
              <a:gd name="connsiteX7" fmla="*/ 5181600 w 6096000"/>
              <a:gd name="connsiteY7" fmla="*/ 609600 h 4267200"/>
              <a:gd name="connsiteX8" fmla="*/ 4572000 w 6096000"/>
              <a:gd name="connsiteY8" fmla="*/ 1219200 h 4267200"/>
              <a:gd name="connsiteX9" fmla="*/ 5181600 w 6096000"/>
              <a:gd name="connsiteY9" fmla="*/ 1828800 h 4267200"/>
              <a:gd name="connsiteX10" fmla="*/ 5486400 w 6096000"/>
              <a:gd name="connsiteY10" fmla="*/ 2133600 h 4267200"/>
              <a:gd name="connsiteX11" fmla="*/ 4876800 w 6096000"/>
              <a:gd name="connsiteY11" fmla="*/ 2133600 h 4267200"/>
              <a:gd name="connsiteX12" fmla="*/ 4447223 w 6096000"/>
              <a:gd name="connsiteY12" fmla="*/ 2310765 h 4267200"/>
              <a:gd name="connsiteX13" fmla="*/ 5162550 w 6096000"/>
              <a:gd name="connsiteY13" fmla="*/ 3352800 h 4267200"/>
              <a:gd name="connsiteX14" fmla="*/ 5791200 w 6096000"/>
              <a:gd name="connsiteY14" fmla="*/ 3352800 h 4267200"/>
              <a:gd name="connsiteX15" fmla="*/ 6096000 w 6096000"/>
              <a:gd name="connsiteY15" fmla="*/ 3048000 h 4267200"/>
              <a:gd name="connsiteX16" fmla="*/ 6096000 w 6096000"/>
              <a:gd name="connsiteY16" fmla="*/ 2743200 h 4267200"/>
              <a:gd name="connsiteX17" fmla="*/ 5486400 w 6096000"/>
              <a:gd name="connsiteY17" fmla="*/ 2133600 h 4267200"/>
              <a:gd name="connsiteX18" fmla="*/ 3048000 w 6096000"/>
              <a:gd name="connsiteY18" fmla="*/ 2133600 h 4267200"/>
              <a:gd name="connsiteX19" fmla="*/ 4114800 w 6096000"/>
              <a:gd name="connsiteY19" fmla="*/ 1066800 h 4267200"/>
              <a:gd name="connsiteX20" fmla="*/ 3048000 w 6096000"/>
              <a:gd name="connsiteY20" fmla="*/ 0 h 4267200"/>
              <a:gd name="connsiteX21" fmla="*/ 1981200 w 6096000"/>
              <a:gd name="connsiteY21" fmla="*/ 1066800 h 4267200"/>
              <a:gd name="connsiteX22" fmla="*/ 3048000 w 6096000"/>
              <a:gd name="connsiteY22" fmla="*/ 2133600 h 4267200"/>
              <a:gd name="connsiteX23" fmla="*/ 3779520 w 6096000"/>
              <a:gd name="connsiteY23" fmla="*/ 2438400 h 4267200"/>
              <a:gd name="connsiteX24" fmla="*/ 3700463 w 6096000"/>
              <a:gd name="connsiteY24" fmla="*/ 2438400 h 4267200"/>
              <a:gd name="connsiteX25" fmla="*/ 3048000 w 6096000"/>
              <a:gd name="connsiteY25" fmla="*/ 2590800 h 4267200"/>
              <a:gd name="connsiteX26" fmla="*/ 2395538 w 6096000"/>
              <a:gd name="connsiteY26" fmla="*/ 2438400 h 4267200"/>
              <a:gd name="connsiteX27" fmla="*/ 2316480 w 6096000"/>
              <a:gd name="connsiteY27" fmla="*/ 2438400 h 4267200"/>
              <a:gd name="connsiteX28" fmla="*/ 1219200 w 6096000"/>
              <a:gd name="connsiteY28" fmla="*/ 3535680 h 4267200"/>
              <a:gd name="connsiteX29" fmla="*/ 1219200 w 6096000"/>
              <a:gd name="connsiteY29" fmla="*/ 3810000 h 4267200"/>
              <a:gd name="connsiteX30" fmla="*/ 1676400 w 6096000"/>
              <a:gd name="connsiteY30" fmla="*/ 4267200 h 4267200"/>
              <a:gd name="connsiteX31" fmla="*/ 4419600 w 6096000"/>
              <a:gd name="connsiteY31" fmla="*/ 4267200 h 4267200"/>
              <a:gd name="connsiteX32" fmla="*/ 4876800 w 6096000"/>
              <a:gd name="connsiteY32" fmla="*/ 3810000 h 4267200"/>
              <a:gd name="connsiteX33" fmla="*/ 4876800 w 6096000"/>
              <a:gd name="connsiteY33" fmla="*/ 3535680 h 4267200"/>
              <a:gd name="connsiteX34" fmla="*/ 3779520 w 6096000"/>
              <a:gd name="connsiteY34" fmla="*/ 2438400 h 4267200"/>
              <a:gd name="connsiteX35" fmla="*/ 1648778 w 6096000"/>
              <a:gd name="connsiteY35" fmla="*/ 2310765 h 4267200"/>
              <a:gd name="connsiteX36" fmla="*/ 1219200 w 6096000"/>
              <a:gd name="connsiteY36" fmla="*/ 2133600 h 4267200"/>
              <a:gd name="connsiteX37" fmla="*/ 609600 w 6096000"/>
              <a:gd name="connsiteY37" fmla="*/ 2133600 h 4267200"/>
              <a:gd name="connsiteX38" fmla="*/ 0 w 6096000"/>
              <a:gd name="connsiteY38" fmla="*/ 2743200 h 4267200"/>
              <a:gd name="connsiteX39" fmla="*/ 0 w 6096000"/>
              <a:gd name="connsiteY39" fmla="*/ 3048000 h 4267200"/>
              <a:gd name="connsiteX40" fmla="*/ 304800 w 6096000"/>
              <a:gd name="connsiteY40" fmla="*/ 3352800 h 4267200"/>
              <a:gd name="connsiteX41" fmla="*/ 932498 w 6096000"/>
              <a:gd name="connsiteY41" fmla="*/ 3352800 h 4267200"/>
              <a:gd name="connsiteX42" fmla="*/ 1648778 w 6096000"/>
              <a:gd name="connsiteY42" fmla="*/ 231076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96000" h="4267200">
                <a:moveTo>
                  <a:pt x="914400" y="1828800"/>
                </a:moveTo>
                <a:cubicBezTo>
                  <a:pt x="1250633" y="1828800"/>
                  <a:pt x="1524000" y="1555433"/>
                  <a:pt x="1524000" y="1219200"/>
                </a:cubicBezTo>
                <a:cubicBezTo>
                  <a:pt x="1524000" y="882968"/>
                  <a:pt x="1250633" y="609600"/>
                  <a:pt x="914400" y="609600"/>
                </a:cubicBezTo>
                <a:cubicBezTo>
                  <a:pt x="578168" y="609600"/>
                  <a:pt x="304800" y="882968"/>
                  <a:pt x="304800" y="1219200"/>
                </a:cubicBezTo>
                <a:cubicBezTo>
                  <a:pt x="304800" y="1555433"/>
                  <a:pt x="578168" y="1828800"/>
                  <a:pt x="914400" y="1828800"/>
                </a:cubicBezTo>
                <a:close/>
                <a:moveTo>
                  <a:pt x="5181600" y="1828800"/>
                </a:moveTo>
                <a:cubicBezTo>
                  <a:pt x="5517833" y="1828800"/>
                  <a:pt x="5791200" y="1555433"/>
                  <a:pt x="5791200" y="1219200"/>
                </a:cubicBezTo>
                <a:cubicBezTo>
                  <a:pt x="5791200" y="882968"/>
                  <a:pt x="5517833" y="609600"/>
                  <a:pt x="5181600" y="609600"/>
                </a:cubicBezTo>
                <a:cubicBezTo>
                  <a:pt x="4845368" y="609600"/>
                  <a:pt x="4572000" y="882968"/>
                  <a:pt x="4572000" y="1219200"/>
                </a:cubicBezTo>
                <a:cubicBezTo>
                  <a:pt x="4572000" y="1555433"/>
                  <a:pt x="4845368" y="1828800"/>
                  <a:pt x="5181600" y="1828800"/>
                </a:cubicBezTo>
                <a:close/>
                <a:moveTo>
                  <a:pt x="5486400" y="2133600"/>
                </a:moveTo>
                <a:lnTo>
                  <a:pt x="4876800" y="2133600"/>
                </a:lnTo>
                <a:cubicBezTo>
                  <a:pt x="4709160" y="2133600"/>
                  <a:pt x="4557713" y="2201228"/>
                  <a:pt x="4447223" y="2310765"/>
                </a:cubicBezTo>
                <a:cubicBezTo>
                  <a:pt x="4831080" y="2521268"/>
                  <a:pt x="5103495" y="2901315"/>
                  <a:pt x="5162550" y="3352800"/>
                </a:cubicBezTo>
                <a:lnTo>
                  <a:pt x="5791200" y="3352800"/>
                </a:lnTo>
                <a:cubicBezTo>
                  <a:pt x="5959793" y="3352800"/>
                  <a:pt x="6096000" y="3216593"/>
                  <a:pt x="6096000" y="3048000"/>
                </a:cubicBezTo>
                <a:lnTo>
                  <a:pt x="6096000" y="2743200"/>
                </a:lnTo>
                <a:cubicBezTo>
                  <a:pt x="6096000" y="2406968"/>
                  <a:pt x="5822633" y="2133600"/>
                  <a:pt x="5486400" y="2133600"/>
                </a:cubicBezTo>
                <a:close/>
                <a:moveTo>
                  <a:pt x="3048000" y="2133600"/>
                </a:moveTo>
                <a:cubicBezTo>
                  <a:pt x="3637598" y="2133600"/>
                  <a:pt x="4114800" y="1656398"/>
                  <a:pt x="4114800" y="1066800"/>
                </a:cubicBezTo>
                <a:cubicBezTo>
                  <a:pt x="4114800" y="477203"/>
                  <a:pt x="3637598" y="0"/>
                  <a:pt x="3048000" y="0"/>
                </a:cubicBezTo>
                <a:cubicBezTo>
                  <a:pt x="2458403" y="0"/>
                  <a:pt x="1981200" y="477203"/>
                  <a:pt x="1981200" y="1066800"/>
                </a:cubicBezTo>
                <a:cubicBezTo>
                  <a:pt x="1981200" y="1656398"/>
                  <a:pt x="2458403" y="2133600"/>
                  <a:pt x="3048000" y="2133600"/>
                </a:cubicBezTo>
                <a:close/>
                <a:moveTo>
                  <a:pt x="3779520" y="2438400"/>
                </a:moveTo>
                <a:lnTo>
                  <a:pt x="3700463" y="2438400"/>
                </a:lnTo>
                <a:cubicBezTo>
                  <a:pt x="3502343" y="2533650"/>
                  <a:pt x="3282315" y="2590800"/>
                  <a:pt x="3048000" y="2590800"/>
                </a:cubicBezTo>
                <a:cubicBezTo>
                  <a:pt x="2813685" y="2590800"/>
                  <a:pt x="2594610" y="2533650"/>
                  <a:pt x="2395538" y="2438400"/>
                </a:cubicBezTo>
                <a:lnTo>
                  <a:pt x="2316480" y="2438400"/>
                </a:lnTo>
                <a:cubicBezTo>
                  <a:pt x="1710690" y="2438400"/>
                  <a:pt x="1219200" y="2929890"/>
                  <a:pt x="1219200" y="3535680"/>
                </a:cubicBezTo>
                <a:lnTo>
                  <a:pt x="1219200" y="3810000"/>
                </a:lnTo>
                <a:cubicBezTo>
                  <a:pt x="1219200" y="4062413"/>
                  <a:pt x="1423988" y="4267200"/>
                  <a:pt x="1676400" y="4267200"/>
                </a:cubicBezTo>
                <a:lnTo>
                  <a:pt x="4419600" y="4267200"/>
                </a:lnTo>
                <a:cubicBezTo>
                  <a:pt x="4672013" y="4267200"/>
                  <a:pt x="4876800" y="4062413"/>
                  <a:pt x="4876800" y="3810000"/>
                </a:cubicBezTo>
                <a:lnTo>
                  <a:pt x="4876800" y="3535680"/>
                </a:lnTo>
                <a:cubicBezTo>
                  <a:pt x="4876800" y="2929890"/>
                  <a:pt x="4385310" y="2438400"/>
                  <a:pt x="3779520" y="2438400"/>
                </a:cubicBezTo>
                <a:close/>
                <a:moveTo>
                  <a:pt x="1648778" y="2310765"/>
                </a:moveTo>
                <a:cubicBezTo>
                  <a:pt x="1538288" y="2201228"/>
                  <a:pt x="1386840" y="2133600"/>
                  <a:pt x="1219200" y="2133600"/>
                </a:cubicBezTo>
                <a:lnTo>
                  <a:pt x="609600" y="2133600"/>
                </a:lnTo>
                <a:cubicBezTo>
                  <a:pt x="273368" y="2133600"/>
                  <a:pt x="0" y="2406968"/>
                  <a:pt x="0" y="2743200"/>
                </a:cubicBezTo>
                <a:lnTo>
                  <a:pt x="0" y="3048000"/>
                </a:lnTo>
                <a:cubicBezTo>
                  <a:pt x="0" y="3216593"/>
                  <a:pt x="136208" y="3352800"/>
                  <a:pt x="304800" y="3352800"/>
                </a:cubicBezTo>
                <a:lnTo>
                  <a:pt x="932498" y="3352800"/>
                </a:lnTo>
                <a:cubicBezTo>
                  <a:pt x="992505" y="2901315"/>
                  <a:pt x="1264920" y="2521268"/>
                  <a:pt x="1648778" y="231076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D4CF0-F2F2-8E45-926A-FD8702763B37}"/>
              </a:ext>
            </a:extLst>
          </p:cNvPr>
          <p:cNvSpPr txBox="1"/>
          <p:nvPr/>
        </p:nvSpPr>
        <p:spPr>
          <a:xfrm>
            <a:off x="5009379" y="2536162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01672C3-1A89-6146-999D-7C76C73373EA}"/>
              </a:ext>
            </a:extLst>
          </p:cNvPr>
          <p:cNvSpPr>
            <a:spLocks noChangeAspect="1"/>
          </p:cNvSpPr>
          <p:nvPr/>
        </p:nvSpPr>
        <p:spPr>
          <a:xfrm rot="10800000">
            <a:off x="3043237" y="2626560"/>
            <a:ext cx="1771650" cy="1771650"/>
          </a:xfrm>
          <a:custGeom>
            <a:avLst/>
            <a:gdLst>
              <a:gd name="connsiteX0" fmla="*/ 1022413 w 1771650"/>
              <a:gd name="connsiteY0" fmla="*/ 828913 h 1771650"/>
              <a:gd name="connsiteX1" fmla="*/ 1227295 w 1771650"/>
              <a:gd name="connsiteY1" fmla="*/ 624031 h 1771650"/>
              <a:gd name="connsiteX2" fmla="*/ 1227295 w 1771650"/>
              <a:gd name="connsiteY2" fmla="*/ 572810 h 1771650"/>
              <a:gd name="connsiteX3" fmla="*/ 1141927 w 1771650"/>
              <a:gd name="connsiteY3" fmla="*/ 487442 h 1771650"/>
              <a:gd name="connsiteX4" fmla="*/ 629721 w 1771650"/>
              <a:gd name="connsiteY4" fmla="*/ 487442 h 1771650"/>
              <a:gd name="connsiteX5" fmla="*/ 544354 w 1771650"/>
              <a:gd name="connsiteY5" fmla="*/ 572810 h 1771650"/>
              <a:gd name="connsiteX6" fmla="*/ 544354 w 1771650"/>
              <a:gd name="connsiteY6" fmla="*/ 624031 h 1771650"/>
              <a:gd name="connsiteX7" fmla="*/ 749236 w 1771650"/>
              <a:gd name="connsiteY7" fmla="*/ 828913 h 1771650"/>
              <a:gd name="connsiteX8" fmla="*/ 763998 w 1771650"/>
              <a:gd name="connsiteY8" fmla="*/ 828913 h 1771650"/>
              <a:gd name="connsiteX9" fmla="*/ 885824 w 1771650"/>
              <a:gd name="connsiteY9" fmla="*/ 800457 h 1771650"/>
              <a:gd name="connsiteX10" fmla="*/ 1007651 w 1771650"/>
              <a:gd name="connsiteY10" fmla="*/ 828913 h 1771650"/>
              <a:gd name="connsiteX11" fmla="*/ 544354 w 1771650"/>
              <a:gd name="connsiteY11" fmla="*/ 885825 h 1771650"/>
              <a:gd name="connsiteX12" fmla="*/ 624564 w 1771650"/>
              <a:gd name="connsiteY12" fmla="*/ 852745 h 1771650"/>
              <a:gd name="connsiteX13" fmla="*/ 490999 w 1771650"/>
              <a:gd name="connsiteY13" fmla="*/ 658178 h 1771650"/>
              <a:gd name="connsiteX14" fmla="*/ 373619 w 1771650"/>
              <a:gd name="connsiteY14" fmla="*/ 658178 h 1771650"/>
              <a:gd name="connsiteX15" fmla="*/ 316707 w 1771650"/>
              <a:gd name="connsiteY15" fmla="*/ 715089 h 1771650"/>
              <a:gd name="connsiteX16" fmla="*/ 316707 w 1771650"/>
              <a:gd name="connsiteY16" fmla="*/ 772001 h 1771650"/>
              <a:gd name="connsiteX17" fmla="*/ 430531 w 1771650"/>
              <a:gd name="connsiteY17" fmla="*/ 885825 h 1771650"/>
              <a:gd name="connsiteX18" fmla="*/ 1341118 w 1771650"/>
              <a:gd name="connsiteY18" fmla="*/ 885825 h 1771650"/>
              <a:gd name="connsiteX19" fmla="*/ 1454942 w 1771650"/>
              <a:gd name="connsiteY19" fmla="*/ 772001 h 1771650"/>
              <a:gd name="connsiteX20" fmla="*/ 1454942 w 1771650"/>
              <a:gd name="connsiteY20" fmla="*/ 715089 h 1771650"/>
              <a:gd name="connsiteX21" fmla="*/ 1398030 w 1771650"/>
              <a:gd name="connsiteY21" fmla="*/ 658178 h 1771650"/>
              <a:gd name="connsiteX22" fmla="*/ 1280827 w 1771650"/>
              <a:gd name="connsiteY22" fmla="*/ 658178 h 1771650"/>
              <a:gd name="connsiteX23" fmla="*/ 1147085 w 1771650"/>
              <a:gd name="connsiteY23" fmla="*/ 852745 h 1771650"/>
              <a:gd name="connsiteX24" fmla="*/ 1227295 w 1771650"/>
              <a:gd name="connsiteY24" fmla="*/ 885825 h 1771650"/>
              <a:gd name="connsiteX25" fmla="*/ 487442 w 1771650"/>
              <a:gd name="connsiteY25" fmla="*/ 1170384 h 1771650"/>
              <a:gd name="connsiteX26" fmla="*/ 601266 w 1771650"/>
              <a:gd name="connsiteY26" fmla="*/ 1056560 h 1771650"/>
              <a:gd name="connsiteX27" fmla="*/ 487442 w 1771650"/>
              <a:gd name="connsiteY27" fmla="*/ 942736 h 1771650"/>
              <a:gd name="connsiteX28" fmla="*/ 373619 w 1771650"/>
              <a:gd name="connsiteY28" fmla="*/ 1056560 h 1771650"/>
              <a:gd name="connsiteX29" fmla="*/ 487442 w 1771650"/>
              <a:gd name="connsiteY29" fmla="*/ 1170384 h 1771650"/>
              <a:gd name="connsiteX30" fmla="*/ 1284207 w 1771650"/>
              <a:gd name="connsiteY30" fmla="*/ 1170384 h 1771650"/>
              <a:gd name="connsiteX31" fmla="*/ 1398030 w 1771650"/>
              <a:gd name="connsiteY31" fmla="*/ 1056560 h 1771650"/>
              <a:gd name="connsiteX32" fmla="*/ 1284207 w 1771650"/>
              <a:gd name="connsiteY32" fmla="*/ 942736 h 1771650"/>
              <a:gd name="connsiteX33" fmla="*/ 1170383 w 1771650"/>
              <a:gd name="connsiteY33" fmla="*/ 1056560 h 1771650"/>
              <a:gd name="connsiteX34" fmla="*/ 1284207 w 1771650"/>
              <a:gd name="connsiteY34" fmla="*/ 1170384 h 1771650"/>
              <a:gd name="connsiteX35" fmla="*/ 885824 w 1771650"/>
              <a:gd name="connsiteY35" fmla="*/ 1284207 h 1771650"/>
              <a:gd name="connsiteX36" fmla="*/ 1085015 w 1771650"/>
              <a:gd name="connsiteY36" fmla="*/ 1085016 h 1771650"/>
              <a:gd name="connsiteX37" fmla="*/ 885824 w 1771650"/>
              <a:gd name="connsiteY37" fmla="*/ 885825 h 1771650"/>
              <a:gd name="connsiteX38" fmla="*/ 686633 w 1771650"/>
              <a:gd name="connsiteY38" fmla="*/ 1085016 h 1771650"/>
              <a:gd name="connsiteX39" fmla="*/ 885824 w 1771650"/>
              <a:gd name="connsiteY39" fmla="*/ 1284207 h 1771650"/>
              <a:gd name="connsiteX40" fmla="*/ 885825 w 1771650"/>
              <a:gd name="connsiteY40" fmla="*/ 1771650 h 1771650"/>
              <a:gd name="connsiteX41" fmla="*/ 0 w 1771650"/>
              <a:gd name="connsiteY41" fmla="*/ 885825 h 1771650"/>
              <a:gd name="connsiteX42" fmla="*/ 885825 w 1771650"/>
              <a:gd name="connsiteY42" fmla="*/ 0 h 1771650"/>
              <a:gd name="connsiteX43" fmla="*/ 1771650 w 1771650"/>
              <a:gd name="connsiteY43" fmla="*/ 0 h 1771650"/>
              <a:gd name="connsiteX44" fmla="*/ 1771650 w 1771650"/>
              <a:gd name="connsiteY44" fmla="*/ 885825 h 1771650"/>
              <a:gd name="connsiteX45" fmla="*/ 885825 w 1771650"/>
              <a:gd name="connsiteY45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1650" h="1771650">
                <a:moveTo>
                  <a:pt x="1022413" y="828913"/>
                </a:moveTo>
                <a:cubicBezTo>
                  <a:pt x="1135525" y="828913"/>
                  <a:pt x="1227295" y="737143"/>
                  <a:pt x="1227295" y="624031"/>
                </a:cubicBezTo>
                <a:lnTo>
                  <a:pt x="1227295" y="572810"/>
                </a:lnTo>
                <a:cubicBezTo>
                  <a:pt x="1227295" y="525680"/>
                  <a:pt x="1189057" y="487442"/>
                  <a:pt x="1141927" y="487442"/>
                </a:cubicBezTo>
                <a:lnTo>
                  <a:pt x="629721" y="487442"/>
                </a:lnTo>
                <a:cubicBezTo>
                  <a:pt x="582592" y="487442"/>
                  <a:pt x="544354" y="525680"/>
                  <a:pt x="544354" y="572810"/>
                </a:cubicBezTo>
                <a:lnTo>
                  <a:pt x="544354" y="624031"/>
                </a:lnTo>
                <a:cubicBezTo>
                  <a:pt x="544354" y="737143"/>
                  <a:pt x="636124" y="828913"/>
                  <a:pt x="749236" y="828913"/>
                </a:cubicBezTo>
                <a:lnTo>
                  <a:pt x="763998" y="828913"/>
                </a:lnTo>
                <a:cubicBezTo>
                  <a:pt x="800990" y="811128"/>
                  <a:pt x="842073" y="800457"/>
                  <a:pt x="885824" y="800457"/>
                </a:cubicBezTo>
                <a:cubicBezTo>
                  <a:pt x="929575" y="800457"/>
                  <a:pt x="970481" y="811128"/>
                  <a:pt x="1007651" y="828913"/>
                </a:cubicBezTo>
                <a:close/>
                <a:moveTo>
                  <a:pt x="544354" y="885825"/>
                </a:moveTo>
                <a:cubicBezTo>
                  <a:pt x="575656" y="885825"/>
                  <a:pt x="603934" y="873197"/>
                  <a:pt x="624564" y="852745"/>
                </a:cubicBezTo>
                <a:cubicBezTo>
                  <a:pt x="552891" y="813440"/>
                  <a:pt x="502026" y="742478"/>
                  <a:pt x="490999" y="658178"/>
                </a:cubicBezTo>
                <a:lnTo>
                  <a:pt x="373619" y="658178"/>
                </a:lnTo>
                <a:cubicBezTo>
                  <a:pt x="342140" y="658178"/>
                  <a:pt x="316707" y="683610"/>
                  <a:pt x="316707" y="715089"/>
                </a:cubicBezTo>
                <a:lnTo>
                  <a:pt x="316707" y="772001"/>
                </a:lnTo>
                <a:cubicBezTo>
                  <a:pt x="316707" y="834782"/>
                  <a:pt x="367750" y="885825"/>
                  <a:pt x="430531" y="885825"/>
                </a:cubicBezTo>
                <a:close/>
                <a:moveTo>
                  <a:pt x="1341118" y="885825"/>
                </a:moveTo>
                <a:cubicBezTo>
                  <a:pt x="1403899" y="885825"/>
                  <a:pt x="1454942" y="834782"/>
                  <a:pt x="1454942" y="772001"/>
                </a:cubicBezTo>
                <a:lnTo>
                  <a:pt x="1454942" y="715089"/>
                </a:lnTo>
                <a:cubicBezTo>
                  <a:pt x="1454942" y="683610"/>
                  <a:pt x="1429509" y="658178"/>
                  <a:pt x="1398030" y="658178"/>
                </a:cubicBezTo>
                <a:lnTo>
                  <a:pt x="1280827" y="658178"/>
                </a:lnTo>
                <a:cubicBezTo>
                  <a:pt x="1269623" y="742478"/>
                  <a:pt x="1218758" y="813440"/>
                  <a:pt x="1147085" y="852745"/>
                </a:cubicBezTo>
                <a:cubicBezTo>
                  <a:pt x="1167715" y="873197"/>
                  <a:pt x="1195993" y="885825"/>
                  <a:pt x="1227295" y="885825"/>
                </a:cubicBezTo>
                <a:close/>
                <a:moveTo>
                  <a:pt x="487442" y="1170384"/>
                </a:moveTo>
                <a:cubicBezTo>
                  <a:pt x="550223" y="1170384"/>
                  <a:pt x="601266" y="1119341"/>
                  <a:pt x="601266" y="1056560"/>
                </a:cubicBezTo>
                <a:cubicBezTo>
                  <a:pt x="601266" y="993779"/>
                  <a:pt x="550223" y="942736"/>
                  <a:pt x="487442" y="942736"/>
                </a:cubicBezTo>
                <a:cubicBezTo>
                  <a:pt x="424662" y="942736"/>
                  <a:pt x="373619" y="993779"/>
                  <a:pt x="373619" y="1056560"/>
                </a:cubicBezTo>
                <a:cubicBezTo>
                  <a:pt x="373619" y="1119341"/>
                  <a:pt x="424661" y="1170384"/>
                  <a:pt x="487442" y="1170384"/>
                </a:cubicBezTo>
                <a:close/>
                <a:moveTo>
                  <a:pt x="1284207" y="1170384"/>
                </a:moveTo>
                <a:cubicBezTo>
                  <a:pt x="1346987" y="1170384"/>
                  <a:pt x="1398030" y="1119341"/>
                  <a:pt x="1398030" y="1056560"/>
                </a:cubicBezTo>
                <a:cubicBezTo>
                  <a:pt x="1398030" y="993779"/>
                  <a:pt x="1346987" y="942736"/>
                  <a:pt x="1284207" y="942736"/>
                </a:cubicBezTo>
                <a:cubicBezTo>
                  <a:pt x="1221426" y="942736"/>
                  <a:pt x="1170383" y="993779"/>
                  <a:pt x="1170383" y="1056560"/>
                </a:cubicBezTo>
                <a:cubicBezTo>
                  <a:pt x="1170383" y="1119341"/>
                  <a:pt x="1221426" y="1170384"/>
                  <a:pt x="1284207" y="1170384"/>
                </a:cubicBezTo>
                <a:close/>
                <a:moveTo>
                  <a:pt x="885824" y="1284207"/>
                </a:moveTo>
                <a:cubicBezTo>
                  <a:pt x="995913" y="1284207"/>
                  <a:pt x="1085015" y="1195105"/>
                  <a:pt x="1085015" y="1085016"/>
                </a:cubicBezTo>
                <a:cubicBezTo>
                  <a:pt x="1085015" y="974927"/>
                  <a:pt x="995913" y="885825"/>
                  <a:pt x="885824" y="885825"/>
                </a:cubicBezTo>
                <a:cubicBezTo>
                  <a:pt x="775736" y="885825"/>
                  <a:pt x="686633" y="974927"/>
                  <a:pt x="686633" y="1085016"/>
                </a:cubicBezTo>
                <a:cubicBezTo>
                  <a:pt x="686633" y="1195105"/>
                  <a:pt x="775736" y="1284207"/>
                  <a:pt x="885824" y="1284207"/>
                </a:cubicBezTo>
                <a:close/>
                <a:moveTo>
                  <a:pt x="885825" y="1771650"/>
                </a:moveTo>
                <a:cubicBezTo>
                  <a:pt x="396597" y="1771650"/>
                  <a:pt x="0" y="1375053"/>
                  <a:pt x="0" y="885825"/>
                </a:cubicBezTo>
                <a:cubicBezTo>
                  <a:pt x="0" y="396597"/>
                  <a:pt x="396597" y="0"/>
                  <a:pt x="885825" y="0"/>
                </a:cubicBezTo>
                <a:lnTo>
                  <a:pt x="1771650" y="0"/>
                </a:lnTo>
                <a:lnTo>
                  <a:pt x="1771650" y="885825"/>
                </a:lnTo>
                <a:cubicBezTo>
                  <a:pt x="1771650" y="1375053"/>
                  <a:pt x="1375053" y="1771650"/>
                  <a:pt x="885825" y="177165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2D017-72D2-744A-A915-1501DFF2F698}"/>
              </a:ext>
            </a:extLst>
          </p:cNvPr>
          <p:cNvSpPr txBox="1"/>
          <p:nvPr/>
        </p:nvSpPr>
        <p:spPr>
          <a:xfrm>
            <a:off x="5009378" y="4724486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F31A447-ACD6-7144-AC7E-7D797ACD7189}"/>
              </a:ext>
            </a:extLst>
          </p:cNvPr>
          <p:cNvSpPr>
            <a:spLocks noChangeAspect="1"/>
          </p:cNvSpPr>
          <p:nvPr/>
        </p:nvSpPr>
        <p:spPr>
          <a:xfrm rot="10800000">
            <a:off x="3043236" y="4814884"/>
            <a:ext cx="1771650" cy="1771650"/>
          </a:xfrm>
          <a:custGeom>
            <a:avLst/>
            <a:gdLst>
              <a:gd name="connsiteX0" fmla="*/ 1022413 w 1771650"/>
              <a:gd name="connsiteY0" fmla="*/ 828913 h 1771650"/>
              <a:gd name="connsiteX1" fmla="*/ 1227295 w 1771650"/>
              <a:gd name="connsiteY1" fmla="*/ 624031 h 1771650"/>
              <a:gd name="connsiteX2" fmla="*/ 1227295 w 1771650"/>
              <a:gd name="connsiteY2" fmla="*/ 572810 h 1771650"/>
              <a:gd name="connsiteX3" fmla="*/ 1141927 w 1771650"/>
              <a:gd name="connsiteY3" fmla="*/ 487442 h 1771650"/>
              <a:gd name="connsiteX4" fmla="*/ 629721 w 1771650"/>
              <a:gd name="connsiteY4" fmla="*/ 487442 h 1771650"/>
              <a:gd name="connsiteX5" fmla="*/ 544354 w 1771650"/>
              <a:gd name="connsiteY5" fmla="*/ 572810 h 1771650"/>
              <a:gd name="connsiteX6" fmla="*/ 544354 w 1771650"/>
              <a:gd name="connsiteY6" fmla="*/ 624031 h 1771650"/>
              <a:gd name="connsiteX7" fmla="*/ 749236 w 1771650"/>
              <a:gd name="connsiteY7" fmla="*/ 828913 h 1771650"/>
              <a:gd name="connsiteX8" fmla="*/ 763998 w 1771650"/>
              <a:gd name="connsiteY8" fmla="*/ 828913 h 1771650"/>
              <a:gd name="connsiteX9" fmla="*/ 885824 w 1771650"/>
              <a:gd name="connsiteY9" fmla="*/ 800457 h 1771650"/>
              <a:gd name="connsiteX10" fmla="*/ 1007651 w 1771650"/>
              <a:gd name="connsiteY10" fmla="*/ 828913 h 1771650"/>
              <a:gd name="connsiteX11" fmla="*/ 544354 w 1771650"/>
              <a:gd name="connsiteY11" fmla="*/ 885825 h 1771650"/>
              <a:gd name="connsiteX12" fmla="*/ 624564 w 1771650"/>
              <a:gd name="connsiteY12" fmla="*/ 852745 h 1771650"/>
              <a:gd name="connsiteX13" fmla="*/ 490999 w 1771650"/>
              <a:gd name="connsiteY13" fmla="*/ 658178 h 1771650"/>
              <a:gd name="connsiteX14" fmla="*/ 373619 w 1771650"/>
              <a:gd name="connsiteY14" fmla="*/ 658178 h 1771650"/>
              <a:gd name="connsiteX15" fmla="*/ 316707 w 1771650"/>
              <a:gd name="connsiteY15" fmla="*/ 715089 h 1771650"/>
              <a:gd name="connsiteX16" fmla="*/ 316707 w 1771650"/>
              <a:gd name="connsiteY16" fmla="*/ 772001 h 1771650"/>
              <a:gd name="connsiteX17" fmla="*/ 430531 w 1771650"/>
              <a:gd name="connsiteY17" fmla="*/ 885825 h 1771650"/>
              <a:gd name="connsiteX18" fmla="*/ 1341118 w 1771650"/>
              <a:gd name="connsiteY18" fmla="*/ 885825 h 1771650"/>
              <a:gd name="connsiteX19" fmla="*/ 1454942 w 1771650"/>
              <a:gd name="connsiteY19" fmla="*/ 772001 h 1771650"/>
              <a:gd name="connsiteX20" fmla="*/ 1454942 w 1771650"/>
              <a:gd name="connsiteY20" fmla="*/ 715089 h 1771650"/>
              <a:gd name="connsiteX21" fmla="*/ 1398030 w 1771650"/>
              <a:gd name="connsiteY21" fmla="*/ 658178 h 1771650"/>
              <a:gd name="connsiteX22" fmla="*/ 1280827 w 1771650"/>
              <a:gd name="connsiteY22" fmla="*/ 658178 h 1771650"/>
              <a:gd name="connsiteX23" fmla="*/ 1147085 w 1771650"/>
              <a:gd name="connsiteY23" fmla="*/ 852745 h 1771650"/>
              <a:gd name="connsiteX24" fmla="*/ 1227295 w 1771650"/>
              <a:gd name="connsiteY24" fmla="*/ 885825 h 1771650"/>
              <a:gd name="connsiteX25" fmla="*/ 487442 w 1771650"/>
              <a:gd name="connsiteY25" fmla="*/ 1170384 h 1771650"/>
              <a:gd name="connsiteX26" fmla="*/ 601266 w 1771650"/>
              <a:gd name="connsiteY26" fmla="*/ 1056560 h 1771650"/>
              <a:gd name="connsiteX27" fmla="*/ 487442 w 1771650"/>
              <a:gd name="connsiteY27" fmla="*/ 942736 h 1771650"/>
              <a:gd name="connsiteX28" fmla="*/ 373619 w 1771650"/>
              <a:gd name="connsiteY28" fmla="*/ 1056560 h 1771650"/>
              <a:gd name="connsiteX29" fmla="*/ 487442 w 1771650"/>
              <a:gd name="connsiteY29" fmla="*/ 1170384 h 1771650"/>
              <a:gd name="connsiteX30" fmla="*/ 1284207 w 1771650"/>
              <a:gd name="connsiteY30" fmla="*/ 1170384 h 1771650"/>
              <a:gd name="connsiteX31" fmla="*/ 1398030 w 1771650"/>
              <a:gd name="connsiteY31" fmla="*/ 1056560 h 1771650"/>
              <a:gd name="connsiteX32" fmla="*/ 1284207 w 1771650"/>
              <a:gd name="connsiteY32" fmla="*/ 942736 h 1771650"/>
              <a:gd name="connsiteX33" fmla="*/ 1170383 w 1771650"/>
              <a:gd name="connsiteY33" fmla="*/ 1056560 h 1771650"/>
              <a:gd name="connsiteX34" fmla="*/ 1284207 w 1771650"/>
              <a:gd name="connsiteY34" fmla="*/ 1170384 h 1771650"/>
              <a:gd name="connsiteX35" fmla="*/ 885824 w 1771650"/>
              <a:gd name="connsiteY35" fmla="*/ 1284207 h 1771650"/>
              <a:gd name="connsiteX36" fmla="*/ 1085015 w 1771650"/>
              <a:gd name="connsiteY36" fmla="*/ 1085016 h 1771650"/>
              <a:gd name="connsiteX37" fmla="*/ 885824 w 1771650"/>
              <a:gd name="connsiteY37" fmla="*/ 885825 h 1771650"/>
              <a:gd name="connsiteX38" fmla="*/ 686633 w 1771650"/>
              <a:gd name="connsiteY38" fmla="*/ 1085016 h 1771650"/>
              <a:gd name="connsiteX39" fmla="*/ 885824 w 1771650"/>
              <a:gd name="connsiteY39" fmla="*/ 1284207 h 1771650"/>
              <a:gd name="connsiteX40" fmla="*/ 885825 w 1771650"/>
              <a:gd name="connsiteY40" fmla="*/ 1771650 h 1771650"/>
              <a:gd name="connsiteX41" fmla="*/ 0 w 1771650"/>
              <a:gd name="connsiteY41" fmla="*/ 885825 h 1771650"/>
              <a:gd name="connsiteX42" fmla="*/ 885825 w 1771650"/>
              <a:gd name="connsiteY42" fmla="*/ 0 h 1771650"/>
              <a:gd name="connsiteX43" fmla="*/ 1771650 w 1771650"/>
              <a:gd name="connsiteY43" fmla="*/ 0 h 1771650"/>
              <a:gd name="connsiteX44" fmla="*/ 1771650 w 1771650"/>
              <a:gd name="connsiteY44" fmla="*/ 885825 h 1771650"/>
              <a:gd name="connsiteX45" fmla="*/ 885825 w 1771650"/>
              <a:gd name="connsiteY45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1650" h="1771650">
                <a:moveTo>
                  <a:pt x="1022413" y="828913"/>
                </a:moveTo>
                <a:cubicBezTo>
                  <a:pt x="1135525" y="828913"/>
                  <a:pt x="1227295" y="737143"/>
                  <a:pt x="1227295" y="624031"/>
                </a:cubicBezTo>
                <a:lnTo>
                  <a:pt x="1227295" y="572810"/>
                </a:lnTo>
                <a:cubicBezTo>
                  <a:pt x="1227295" y="525680"/>
                  <a:pt x="1189057" y="487442"/>
                  <a:pt x="1141927" y="487442"/>
                </a:cubicBezTo>
                <a:lnTo>
                  <a:pt x="629721" y="487442"/>
                </a:lnTo>
                <a:cubicBezTo>
                  <a:pt x="582592" y="487442"/>
                  <a:pt x="544354" y="525680"/>
                  <a:pt x="544354" y="572810"/>
                </a:cubicBezTo>
                <a:lnTo>
                  <a:pt x="544354" y="624031"/>
                </a:lnTo>
                <a:cubicBezTo>
                  <a:pt x="544354" y="737143"/>
                  <a:pt x="636124" y="828913"/>
                  <a:pt x="749236" y="828913"/>
                </a:cubicBezTo>
                <a:lnTo>
                  <a:pt x="763998" y="828913"/>
                </a:lnTo>
                <a:cubicBezTo>
                  <a:pt x="800990" y="811128"/>
                  <a:pt x="842073" y="800457"/>
                  <a:pt x="885824" y="800457"/>
                </a:cubicBezTo>
                <a:cubicBezTo>
                  <a:pt x="929575" y="800457"/>
                  <a:pt x="970481" y="811128"/>
                  <a:pt x="1007651" y="828913"/>
                </a:cubicBezTo>
                <a:close/>
                <a:moveTo>
                  <a:pt x="544354" y="885825"/>
                </a:moveTo>
                <a:cubicBezTo>
                  <a:pt x="575656" y="885825"/>
                  <a:pt x="603934" y="873197"/>
                  <a:pt x="624564" y="852745"/>
                </a:cubicBezTo>
                <a:cubicBezTo>
                  <a:pt x="552891" y="813440"/>
                  <a:pt x="502026" y="742478"/>
                  <a:pt x="490999" y="658178"/>
                </a:cubicBezTo>
                <a:lnTo>
                  <a:pt x="373619" y="658178"/>
                </a:lnTo>
                <a:cubicBezTo>
                  <a:pt x="342140" y="658178"/>
                  <a:pt x="316707" y="683610"/>
                  <a:pt x="316707" y="715089"/>
                </a:cubicBezTo>
                <a:lnTo>
                  <a:pt x="316707" y="772001"/>
                </a:lnTo>
                <a:cubicBezTo>
                  <a:pt x="316707" y="834782"/>
                  <a:pt x="367750" y="885825"/>
                  <a:pt x="430531" y="885825"/>
                </a:cubicBezTo>
                <a:close/>
                <a:moveTo>
                  <a:pt x="1341118" y="885825"/>
                </a:moveTo>
                <a:cubicBezTo>
                  <a:pt x="1403899" y="885825"/>
                  <a:pt x="1454942" y="834782"/>
                  <a:pt x="1454942" y="772001"/>
                </a:cubicBezTo>
                <a:lnTo>
                  <a:pt x="1454942" y="715089"/>
                </a:lnTo>
                <a:cubicBezTo>
                  <a:pt x="1454942" y="683610"/>
                  <a:pt x="1429509" y="658178"/>
                  <a:pt x="1398030" y="658178"/>
                </a:cubicBezTo>
                <a:lnTo>
                  <a:pt x="1280827" y="658178"/>
                </a:lnTo>
                <a:cubicBezTo>
                  <a:pt x="1269623" y="742478"/>
                  <a:pt x="1218758" y="813440"/>
                  <a:pt x="1147085" y="852745"/>
                </a:cubicBezTo>
                <a:cubicBezTo>
                  <a:pt x="1167715" y="873197"/>
                  <a:pt x="1195993" y="885825"/>
                  <a:pt x="1227295" y="885825"/>
                </a:cubicBezTo>
                <a:close/>
                <a:moveTo>
                  <a:pt x="487442" y="1170384"/>
                </a:moveTo>
                <a:cubicBezTo>
                  <a:pt x="550223" y="1170384"/>
                  <a:pt x="601266" y="1119341"/>
                  <a:pt x="601266" y="1056560"/>
                </a:cubicBezTo>
                <a:cubicBezTo>
                  <a:pt x="601266" y="993779"/>
                  <a:pt x="550223" y="942736"/>
                  <a:pt x="487442" y="942736"/>
                </a:cubicBezTo>
                <a:cubicBezTo>
                  <a:pt x="424662" y="942736"/>
                  <a:pt x="373619" y="993779"/>
                  <a:pt x="373619" y="1056560"/>
                </a:cubicBezTo>
                <a:cubicBezTo>
                  <a:pt x="373619" y="1119341"/>
                  <a:pt x="424661" y="1170384"/>
                  <a:pt x="487442" y="1170384"/>
                </a:cubicBezTo>
                <a:close/>
                <a:moveTo>
                  <a:pt x="1284207" y="1170384"/>
                </a:moveTo>
                <a:cubicBezTo>
                  <a:pt x="1346987" y="1170384"/>
                  <a:pt x="1398030" y="1119341"/>
                  <a:pt x="1398030" y="1056560"/>
                </a:cubicBezTo>
                <a:cubicBezTo>
                  <a:pt x="1398030" y="993779"/>
                  <a:pt x="1346987" y="942736"/>
                  <a:pt x="1284207" y="942736"/>
                </a:cubicBezTo>
                <a:cubicBezTo>
                  <a:pt x="1221426" y="942736"/>
                  <a:pt x="1170383" y="993779"/>
                  <a:pt x="1170383" y="1056560"/>
                </a:cubicBezTo>
                <a:cubicBezTo>
                  <a:pt x="1170383" y="1119341"/>
                  <a:pt x="1221426" y="1170384"/>
                  <a:pt x="1284207" y="1170384"/>
                </a:cubicBezTo>
                <a:close/>
                <a:moveTo>
                  <a:pt x="885824" y="1284207"/>
                </a:moveTo>
                <a:cubicBezTo>
                  <a:pt x="995913" y="1284207"/>
                  <a:pt x="1085015" y="1195105"/>
                  <a:pt x="1085015" y="1085016"/>
                </a:cubicBezTo>
                <a:cubicBezTo>
                  <a:pt x="1085015" y="974927"/>
                  <a:pt x="995913" y="885825"/>
                  <a:pt x="885824" y="885825"/>
                </a:cubicBezTo>
                <a:cubicBezTo>
                  <a:pt x="775736" y="885825"/>
                  <a:pt x="686633" y="974927"/>
                  <a:pt x="686633" y="1085016"/>
                </a:cubicBezTo>
                <a:cubicBezTo>
                  <a:pt x="686633" y="1195105"/>
                  <a:pt x="775736" y="1284207"/>
                  <a:pt x="885824" y="1284207"/>
                </a:cubicBezTo>
                <a:close/>
                <a:moveTo>
                  <a:pt x="885825" y="1771650"/>
                </a:moveTo>
                <a:cubicBezTo>
                  <a:pt x="396597" y="1771650"/>
                  <a:pt x="0" y="1375053"/>
                  <a:pt x="0" y="885825"/>
                </a:cubicBezTo>
                <a:cubicBezTo>
                  <a:pt x="0" y="396597"/>
                  <a:pt x="396597" y="0"/>
                  <a:pt x="885825" y="0"/>
                </a:cubicBezTo>
                <a:lnTo>
                  <a:pt x="1771650" y="0"/>
                </a:lnTo>
                <a:lnTo>
                  <a:pt x="1771650" y="885825"/>
                </a:lnTo>
                <a:cubicBezTo>
                  <a:pt x="1771650" y="1375053"/>
                  <a:pt x="1375053" y="1771650"/>
                  <a:pt x="885825" y="1771650"/>
                </a:cubicBezTo>
                <a:close/>
              </a:path>
            </a:pathLst>
          </a:custGeom>
          <a:solidFill>
            <a:srgbClr val="06BA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8AC282-13A5-F340-BA30-874F7EE3C013}"/>
              </a:ext>
            </a:extLst>
          </p:cNvPr>
          <p:cNvSpPr txBox="1"/>
          <p:nvPr/>
        </p:nvSpPr>
        <p:spPr>
          <a:xfrm>
            <a:off x="3386550" y="257440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6D0ECD-E05B-414F-9D8F-5DA5A99A1151}"/>
              </a:ext>
            </a:extLst>
          </p:cNvPr>
          <p:cNvGrpSpPr/>
          <p:nvPr/>
        </p:nvGrpSpPr>
        <p:grpSpPr>
          <a:xfrm rot="2938161">
            <a:off x="1675871" y="421868"/>
            <a:ext cx="1635642" cy="1599237"/>
            <a:chOff x="1679468" y="388845"/>
            <a:chExt cx="1635642" cy="1599237"/>
          </a:xfrm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A57E555D-9378-8E4C-8E45-7E2E73116D92}"/>
                </a:ext>
              </a:extLst>
            </p:cNvPr>
            <p:cNvSpPr/>
            <p:nvPr/>
          </p:nvSpPr>
          <p:spPr>
            <a:xfrm>
              <a:off x="2076449" y="388845"/>
              <a:ext cx="1238661" cy="1599237"/>
            </a:xfrm>
            <a:prstGeom prst="chevron">
              <a:avLst/>
            </a:prstGeom>
            <a:solidFill>
              <a:srgbClr val="06B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561BD0E-7F91-3E40-90A4-141E2C38FC49}"/>
                </a:ext>
              </a:extLst>
            </p:cNvPr>
            <p:cNvSpPr/>
            <p:nvPr/>
          </p:nvSpPr>
          <p:spPr>
            <a:xfrm>
              <a:off x="1679468" y="675920"/>
              <a:ext cx="793962" cy="1025085"/>
            </a:xfrm>
            <a:prstGeom prst="chevron">
              <a:avLst/>
            </a:prstGeom>
            <a:solidFill>
              <a:srgbClr val="3FE6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1E0CF3-A982-3E43-BF4E-7FBC1F36DFA4}"/>
              </a:ext>
            </a:extLst>
          </p:cNvPr>
          <p:cNvSpPr txBox="1"/>
          <p:nvPr/>
        </p:nvSpPr>
        <p:spPr>
          <a:xfrm>
            <a:off x="3386550" y="2516470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12180-E38A-C44C-BE45-2BCA9F57B2A6}"/>
              </a:ext>
            </a:extLst>
          </p:cNvPr>
          <p:cNvGrpSpPr/>
          <p:nvPr/>
        </p:nvGrpSpPr>
        <p:grpSpPr>
          <a:xfrm>
            <a:off x="1675871" y="2680898"/>
            <a:ext cx="1635642" cy="1599237"/>
            <a:chOff x="1679468" y="388845"/>
            <a:chExt cx="1635642" cy="1599237"/>
          </a:xfrm>
        </p:grpSpPr>
        <p:sp>
          <p:nvSpPr>
            <p:cNvPr id="20" name="Chevron 19">
              <a:extLst>
                <a:ext uri="{FF2B5EF4-FFF2-40B4-BE49-F238E27FC236}">
                  <a16:creationId xmlns:a16="http://schemas.microsoft.com/office/drawing/2014/main" id="{E1AF5388-FAE1-D04B-A458-00E62547C0CC}"/>
                </a:ext>
              </a:extLst>
            </p:cNvPr>
            <p:cNvSpPr/>
            <p:nvPr/>
          </p:nvSpPr>
          <p:spPr>
            <a:xfrm>
              <a:off x="2076449" y="388845"/>
              <a:ext cx="1238661" cy="1599237"/>
            </a:xfrm>
            <a:prstGeom prst="chevron">
              <a:avLst/>
            </a:prstGeom>
            <a:solidFill>
              <a:srgbClr val="06B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108932F7-7373-B146-A162-2321710B82A9}"/>
                </a:ext>
              </a:extLst>
            </p:cNvPr>
            <p:cNvSpPr/>
            <p:nvPr/>
          </p:nvSpPr>
          <p:spPr>
            <a:xfrm>
              <a:off x="1679468" y="675920"/>
              <a:ext cx="793962" cy="1025085"/>
            </a:xfrm>
            <a:prstGeom prst="chevron">
              <a:avLst/>
            </a:prstGeom>
            <a:solidFill>
              <a:srgbClr val="3FE6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9D4E20-CDC0-8B4C-922E-AD91D37FBA3B}"/>
              </a:ext>
            </a:extLst>
          </p:cNvPr>
          <p:cNvSpPr txBox="1"/>
          <p:nvPr/>
        </p:nvSpPr>
        <p:spPr>
          <a:xfrm>
            <a:off x="3293311" y="4620862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CB5A388B-3803-A64E-A12E-F80EE73237C1}"/>
              </a:ext>
            </a:extLst>
          </p:cNvPr>
          <p:cNvSpPr/>
          <p:nvPr/>
        </p:nvSpPr>
        <p:spPr>
          <a:xfrm rot="5400000">
            <a:off x="1979613" y="4785290"/>
            <a:ext cx="1238661" cy="1599237"/>
          </a:xfrm>
          <a:prstGeom prst="chevron">
            <a:avLst/>
          </a:prstGeom>
          <a:solidFill>
            <a:srgbClr val="06BA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3A3E25-C0F4-2744-B041-FA5E9AC52CCD}"/>
              </a:ext>
            </a:extLst>
          </p:cNvPr>
          <p:cNvSpPr/>
          <p:nvPr/>
        </p:nvSpPr>
        <p:spPr>
          <a:xfrm>
            <a:off x="1042988" y="3157538"/>
            <a:ext cx="632883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4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8AC282-13A5-F340-BA30-874F7EE3C013}"/>
              </a:ext>
            </a:extLst>
          </p:cNvPr>
          <p:cNvSpPr txBox="1"/>
          <p:nvPr/>
        </p:nvSpPr>
        <p:spPr>
          <a:xfrm>
            <a:off x="3386550" y="257440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6D0ECD-E05B-414F-9D8F-5DA5A99A1151}"/>
              </a:ext>
            </a:extLst>
          </p:cNvPr>
          <p:cNvGrpSpPr/>
          <p:nvPr/>
        </p:nvGrpSpPr>
        <p:grpSpPr>
          <a:xfrm rot="5400000">
            <a:off x="1675871" y="421868"/>
            <a:ext cx="1635642" cy="1599237"/>
            <a:chOff x="1679468" y="388845"/>
            <a:chExt cx="1635642" cy="1599237"/>
          </a:xfrm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A57E555D-9378-8E4C-8E45-7E2E73116D92}"/>
                </a:ext>
              </a:extLst>
            </p:cNvPr>
            <p:cNvSpPr/>
            <p:nvPr/>
          </p:nvSpPr>
          <p:spPr>
            <a:xfrm>
              <a:off x="2076449" y="388845"/>
              <a:ext cx="1238661" cy="1599237"/>
            </a:xfrm>
            <a:prstGeom prst="chevron">
              <a:avLst/>
            </a:prstGeom>
            <a:solidFill>
              <a:srgbClr val="06B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561BD0E-7F91-3E40-90A4-141E2C38FC49}"/>
                </a:ext>
              </a:extLst>
            </p:cNvPr>
            <p:cNvSpPr/>
            <p:nvPr/>
          </p:nvSpPr>
          <p:spPr>
            <a:xfrm>
              <a:off x="1679468" y="675920"/>
              <a:ext cx="793962" cy="1025085"/>
            </a:xfrm>
            <a:prstGeom prst="chevron">
              <a:avLst/>
            </a:prstGeom>
            <a:solidFill>
              <a:srgbClr val="3FE6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9D4E20-CDC0-8B4C-922E-AD91D37FBA3B}"/>
              </a:ext>
            </a:extLst>
          </p:cNvPr>
          <p:cNvSpPr txBox="1"/>
          <p:nvPr/>
        </p:nvSpPr>
        <p:spPr>
          <a:xfrm>
            <a:off x="3293311" y="4620862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E4C65-826A-EE4D-9AC4-B762E0BA7009}"/>
              </a:ext>
            </a:extLst>
          </p:cNvPr>
          <p:cNvSpPr/>
          <p:nvPr/>
        </p:nvSpPr>
        <p:spPr>
          <a:xfrm>
            <a:off x="1357313" y="4757738"/>
            <a:ext cx="1385887" cy="1385887"/>
          </a:xfrm>
          <a:prstGeom prst="rect">
            <a:avLst/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CA96C-62F6-BE45-9DFB-4CB8FC771476}"/>
              </a:ext>
            </a:extLst>
          </p:cNvPr>
          <p:cNvSpPr/>
          <p:nvPr/>
        </p:nvSpPr>
        <p:spPr>
          <a:xfrm>
            <a:off x="1509713" y="4910138"/>
            <a:ext cx="1385887" cy="1385887"/>
          </a:xfrm>
          <a:prstGeom prst="rect">
            <a:avLst/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345C6B-671C-8648-8B42-CBCC590C9BD8}"/>
              </a:ext>
            </a:extLst>
          </p:cNvPr>
          <p:cNvSpPr/>
          <p:nvPr/>
        </p:nvSpPr>
        <p:spPr>
          <a:xfrm>
            <a:off x="1662113" y="5062538"/>
            <a:ext cx="1385887" cy="1385887"/>
          </a:xfrm>
          <a:prstGeom prst="rect">
            <a:avLst/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445711" y="2294380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9EECB2-1C7D-064F-97FE-10FDCB0E3A25}"/>
              </a:ext>
            </a:extLst>
          </p:cNvPr>
          <p:cNvSpPr/>
          <p:nvPr/>
        </p:nvSpPr>
        <p:spPr>
          <a:xfrm>
            <a:off x="1509713" y="2431256"/>
            <a:ext cx="1385887" cy="1385887"/>
          </a:xfrm>
          <a:prstGeom prst="rect">
            <a:avLst/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1C46C5-3E25-1447-8C86-7F4233D961C1}"/>
              </a:ext>
            </a:extLst>
          </p:cNvPr>
          <p:cNvSpPr/>
          <p:nvPr/>
        </p:nvSpPr>
        <p:spPr>
          <a:xfrm>
            <a:off x="1662113" y="2583656"/>
            <a:ext cx="1385887" cy="1385887"/>
          </a:xfrm>
          <a:prstGeom prst="rect">
            <a:avLst/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C66A8-7EF5-E049-87EA-076327F9A7EC}"/>
              </a:ext>
            </a:extLst>
          </p:cNvPr>
          <p:cNvSpPr/>
          <p:nvPr/>
        </p:nvSpPr>
        <p:spPr>
          <a:xfrm>
            <a:off x="1814513" y="2736056"/>
            <a:ext cx="1385887" cy="1385887"/>
          </a:xfrm>
          <a:prstGeom prst="rect">
            <a:avLst/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Graphic 5">
            <a:extLst>
              <a:ext uri="{FF2B5EF4-FFF2-40B4-BE49-F238E27FC236}">
                <a16:creationId xmlns:a16="http://schemas.microsoft.com/office/drawing/2014/main" id="{B50D8153-F147-1643-897E-F61684DE7824}"/>
              </a:ext>
            </a:extLst>
          </p:cNvPr>
          <p:cNvSpPr/>
          <p:nvPr/>
        </p:nvSpPr>
        <p:spPr>
          <a:xfrm>
            <a:off x="1933235" y="5460206"/>
            <a:ext cx="843642" cy="590550"/>
          </a:xfrm>
          <a:custGeom>
            <a:avLst/>
            <a:gdLst>
              <a:gd name="connsiteX0" fmla="*/ 914400 w 6096000"/>
              <a:gd name="connsiteY0" fmla="*/ 1828800 h 4267200"/>
              <a:gd name="connsiteX1" fmla="*/ 1524000 w 6096000"/>
              <a:gd name="connsiteY1" fmla="*/ 1219200 h 4267200"/>
              <a:gd name="connsiteX2" fmla="*/ 914400 w 6096000"/>
              <a:gd name="connsiteY2" fmla="*/ 609600 h 4267200"/>
              <a:gd name="connsiteX3" fmla="*/ 304800 w 6096000"/>
              <a:gd name="connsiteY3" fmla="*/ 1219200 h 4267200"/>
              <a:gd name="connsiteX4" fmla="*/ 914400 w 6096000"/>
              <a:gd name="connsiteY4" fmla="*/ 1828800 h 4267200"/>
              <a:gd name="connsiteX5" fmla="*/ 5181600 w 6096000"/>
              <a:gd name="connsiteY5" fmla="*/ 1828800 h 4267200"/>
              <a:gd name="connsiteX6" fmla="*/ 5791200 w 6096000"/>
              <a:gd name="connsiteY6" fmla="*/ 1219200 h 4267200"/>
              <a:gd name="connsiteX7" fmla="*/ 5181600 w 6096000"/>
              <a:gd name="connsiteY7" fmla="*/ 609600 h 4267200"/>
              <a:gd name="connsiteX8" fmla="*/ 4572000 w 6096000"/>
              <a:gd name="connsiteY8" fmla="*/ 1219200 h 4267200"/>
              <a:gd name="connsiteX9" fmla="*/ 5181600 w 6096000"/>
              <a:gd name="connsiteY9" fmla="*/ 1828800 h 4267200"/>
              <a:gd name="connsiteX10" fmla="*/ 5486400 w 6096000"/>
              <a:gd name="connsiteY10" fmla="*/ 2133600 h 4267200"/>
              <a:gd name="connsiteX11" fmla="*/ 4876800 w 6096000"/>
              <a:gd name="connsiteY11" fmla="*/ 2133600 h 4267200"/>
              <a:gd name="connsiteX12" fmla="*/ 4447223 w 6096000"/>
              <a:gd name="connsiteY12" fmla="*/ 2310765 h 4267200"/>
              <a:gd name="connsiteX13" fmla="*/ 5162550 w 6096000"/>
              <a:gd name="connsiteY13" fmla="*/ 3352800 h 4267200"/>
              <a:gd name="connsiteX14" fmla="*/ 5791200 w 6096000"/>
              <a:gd name="connsiteY14" fmla="*/ 3352800 h 4267200"/>
              <a:gd name="connsiteX15" fmla="*/ 6096000 w 6096000"/>
              <a:gd name="connsiteY15" fmla="*/ 3048000 h 4267200"/>
              <a:gd name="connsiteX16" fmla="*/ 6096000 w 6096000"/>
              <a:gd name="connsiteY16" fmla="*/ 2743200 h 4267200"/>
              <a:gd name="connsiteX17" fmla="*/ 5486400 w 6096000"/>
              <a:gd name="connsiteY17" fmla="*/ 2133600 h 4267200"/>
              <a:gd name="connsiteX18" fmla="*/ 3048000 w 6096000"/>
              <a:gd name="connsiteY18" fmla="*/ 2133600 h 4267200"/>
              <a:gd name="connsiteX19" fmla="*/ 4114800 w 6096000"/>
              <a:gd name="connsiteY19" fmla="*/ 1066800 h 4267200"/>
              <a:gd name="connsiteX20" fmla="*/ 3048000 w 6096000"/>
              <a:gd name="connsiteY20" fmla="*/ 0 h 4267200"/>
              <a:gd name="connsiteX21" fmla="*/ 1981200 w 6096000"/>
              <a:gd name="connsiteY21" fmla="*/ 1066800 h 4267200"/>
              <a:gd name="connsiteX22" fmla="*/ 3048000 w 6096000"/>
              <a:gd name="connsiteY22" fmla="*/ 2133600 h 4267200"/>
              <a:gd name="connsiteX23" fmla="*/ 3779520 w 6096000"/>
              <a:gd name="connsiteY23" fmla="*/ 2438400 h 4267200"/>
              <a:gd name="connsiteX24" fmla="*/ 3700463 w 6096000"/>
              <a:gd name="connsiteY24" fmla="*/ 2438400 h 4267200"/>
              <a:gd name="connsiteX25" fmla="*/ 3048000 w 6096000"/>
              <a:gd name="connsiteY25" fmla="*/ 2590800 h 4267200"/>
              <a:gd name="connsiteX26" fmla="*/ 2395538 w 6096000"/>
              <a:gd name="connsiteY26" fmla="*/ 2438400 h 4267200"/>
              <a:gd name="connsiteX27" fmla="*/ 2316480 w 6096000"/>
              <a:gd name="connsiteY27" fmla="*/ 2438400 h 4267200"/>
              <a:gd name="connsiteX28" fmla="*/ 1219200 w 6096000"/>
              <a:gd name="connsiteY28" fmla="*/ 3535680 h 4267200"/>
              <a:gd name="connsiteX29" fmla="*/ 1219200 w 6096000"/>
              <a:gd name="connsiteY29" fmla="*/ 3810000 h 4267200"/>
              <a:gd name="connsiteX30" fmla="*/ 1676400 w 6096000"/>
              <a:gd name="connsiteY30" fmla="*/ 4267200 h 4267200"/>
              <a:gd name="connsiteX31" fmla="*/ 4419600 w 6096000"/>
              <a:gd name="connsiteY31" fmla="*/ 4267200 h 4267200"/>
              <a:gd name="connsiteX32" fmla="*/ 4876800 w 6096000"/>
              <a:gd name="connsiteY32" fmla="*/ 3810000 h 4267200"/>
              <a:gd name="connsiteX33" fmla="*/ 4876800 w 6096000"/>
              <a:gd name="connsiteY33" fmla="*/ 3535680 h 4267200"/>
              <a:gd name="connsiteX34" fmla="*/ 3779520 w 6096000"/>
              <a:gd name="connsiteY34" fmla="*/ 2438400 h 4267200"/>
              <a:gd name="connsiteX35" fmla="*/ 1648778 w 6096000"/>
              <a:gd name="connsiteY35" fmla="*/ 2310765 h 4267200"/>
              <a:gd name="connsiteX36" fmla="*/ 1219200 w 6096000"/>
              <a:gd name="connsiteY36" fmla="*/ 2133600 h 4267200"/>
              <a:gd name="connsiteX37" fmla="*/ 609600 w 6096000"/>
              <a:gd name="connsiteY37" fmla="*/ 2133600 h 4267200"/>
              <a:gd name="connsiteX38" fmla="*/ 0 w 6096000"/>
              <a:gd name="connsiteY38" fmla="*/ 2743200 h 4267200"/>
              <a:gd name="connsiteX39" fmla="*/ 0 w 6096000"/>
              <a:gd name="connsiteY39" fmla="*/ 3048000 h 4267200"/>
              <a:gd name="connsiteX40" fmla="*/ 304800 w 6096000"/>
              <a:gd name="connsiteY40" fmla="*/ 3352800 h 4267200"/>
              <a:gd name="connsiteX41" fmla="*/ 932498 w 6096000"/>
              <a:gd name="connsiteY41" fmla="*/ 3352800 h 4267200"/>
              <a:gd name="connsiteX42" fmla="*/ 1648778 w 6096000"/>
              <a:gd name="connsiteY42" fmla="*/ 231076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96000" h="4267200">
                <a:moveTo>
                  <a:pt x="914400" y="1828800"/>
                </a:moveTo>
                <a:cubicBezTo>
                  <a:pt x="1250633" y="1828800"/>
                  <a:pt x="1524000" y="1555433"/>
                  <a:pt x="1524000" y="1219200"/>
                </a:cubicBezTo>
                <a:cubicBezTo>
                  <a:pt x="1524000" y="882968"/>
                  <a:pt x="1250633" y="609600"/>
                  <a:pt x="914400" y="609600"/>
                </a:cubicBezTo>
                <a:cubicBezTo>
                  <a:pt x="578168" y="609600"/>
                  <a:pt x="304800" y="882968"/>
                  <a:pt x="304800" y="1219200"/>
                </a:cubicBezTo>
                <a:cubicBezTo>
                  <a:pt x="304800" y="1555433"/>
                  <a:pt x="578168" y="1828800"/>
                  <a:pt x="914400" y="1828800"/>
                </a:cubicBezTo>
                <a:close/>
                <a:moveTo>
                  <a:pt x="5181600" y="1828800"/>
                </a:moveTo>
                <a:cubicBezTo>
                  <a:pt x="5517833" y="1828800"/>
                  <a:pt x="5791200" y="1555433"/>
                  <a:pt x="5791200" y="1219200"/>
                </a:cubicBezTo>
                <a:cubicBezTo>
                  <a:pt x="5791200" y="882968"/>
                  <a:pt x="5517833" y="609600"/>
                  <a:pt x="5181600" y="609600"/>
                </a:cubicBezTo>
                <a:cubicBezTo>
                  <a:pt x="4845368" y="609600"/>
                  <a:pt x="4572000" y="882968"/>
                  <a:pt x="4572000" y="1219200"/>
                </a:cubicBezTo>
                <a:cubicBezTo>
                  <a:pt x="4572000" y="1555433"/>
                  <a:pt x="4845368" y="1828800"/>
                  <a:pt x="5181600" y="1828800"/>
                </a:cubicBezTo>
                <a:close/>
                <a:moveTo>
                  <a:pt x="5486400" y="2133600"/>
                </a:moveTo>
                <a:lnTo>
                  <a:pt x="4876800" y="2133600"/>
                </a:lnTo>
                <a:cubicBezTo>
                  <a:pt x="4709160" y="2133600"/>
                  <a:pt x="4557713" y="2201228"/>
                  <a:pt x="4447223" y="2310765"/>
                </a:cubicBezTo>
                <a:cubicBezTo>
                  <a:pt x="4831080" y="2521268"/>
                  <a:pt x="5103495" y="2901315"/>
                  <a:pt x="5162550" y="3352800"/>
                </a:cubicBezTo>
                <a:lnTo>
                  <a:pt x="5791200" y="3352800"/>
                </a:lnTo>
                <a:cubicBezTo>
                  <a:pt x="5959793" y="3352800"/>
                  <a:pt x="6096000" y="3216593"/>
                  <a:pt x="6096000" y="3048000"/>
                </a:cubicBezTo>
                <a:lnTo>
                  <a:pt x="6096000" y="2743200"/>
                </a:lnTo>
                <a:cubicBezTo>
                  <a:pt x="6096000" y="2406968"/>
                  <a:pt x="5822633" y="2133600"/>
                  <a:pt x="5486400" y="2133600"/>
                </a:cubicBezTo>
                <a:close/>
                <a:moveTo>
                  <a:pt x="3048000" y="2133600"/>
                </a:moveTo>
                <a:cubicBezTo>
                  <a:pt x="3637598" y="2133600"/>
                  <a:pt x="4114800" y="1656398"/>
                  <a:pt x="4114800" y="1066800"/>
                </a:cubicBezTo>
                <a:cubicBezTo>
                  <a:pt x="4114800" y="477203"/>
                  <a:pt x="3637598" y="0"/>
                  <a:pt x="3048000" y="0"/>
                </a:cubicBezTo>
                <a:cubicBezTo>
                  <a:pt x="2458403" y="0"/>
                  <a:pt x="1981200" y="477203"/>
                  <a:pt x="1981200" y="1066800"/>
                </a:cubicBezTo>
                <a:cubicBezTo>
                  <a:pt x="1981200" y="1656398"/>
                  <a:pt x="2458403" y="2133600"/>
                  <a:pt x="3048000" y="2133600"/>
                </a:cubicBezTo>
                <a:close/>
                <a:moveTo>
                  <a:pt x="3779520" y="2438400"/>
                </a:moveTo>
                <a:lnTo>
                  <a:pt x="3700463" y="2438400"/>
                </a:lnTo>
                <a:cubicBezTo>
                  <a:pt x="3502343" y="2533650"/>
                  <a:pt x="3282315" y="2590800"/>
                  <a:pt x="3048000" y="2590800"/>
                </a:cubicBezTo>
                <a:cubicBezTo>
                  <a:pt x="2813685" y="2590800"/>
                  <a:pt x="2594610" y="2533650"/>
                  <a:pt x="2395538" y="2438400"/>
                </a:cubicBezTo>
                <a:lnTo>
                  <a:pt x="2316480" y="2438400"/>
                </a:lnTo>
                <a:cubicBezTo>
                  <a:pt x="1710690" y="2438400"/>
                  <a:pt x="1219200" y="2929890"/>
                  <a:pt x="1219200" y="3535680"/>
                </a:cubicBezTo>
                <a:lnTo>
                  <a:pt x="1219200" y="3810000"/>
                </a:lnTo>
                <a:cubicBezTo>
                  <a:pt x="1219200" y="4062413"/>
                  <a:pt x="1423988" y="4267200"/>
                  <a:pt x="1676400" y="4267200"/>
                </a:cubicBezTo>
                <a:lnTo>
                  <a:pt x="4419600" y="4267200"/>
                </a:lnTo>
                <a:cubicBezTo>
                  <a:pt x="4672013" y="4267200"/>
                  <a:pt x="4876800" y="4062413"/>
                  <a:pt x="4876800" y="3810000"/>
                </a:cubicBezTo>
                <a:lnTo>
                  <a:pt x="4876800" y="3535680"/>
                </a:lnTo>
                <a:cubicBezTo>
                  <a:pt x="4876800" y="2929890"/>
                  <a:pt x="4385310" y="2438400"/>
                  <a:pt x="3779520" y="2438400"/>
                </a:cubicBezTo>
                <a:close/>
                <a:moveTo>
                  <a:pt x="1648778" y="2310765"/>
                </a:moveTo>
                <a:cubicBezTo>
                  <a:pt x="1538288" y="2201228"/>
                  <a:pt x="1386840" y="2133600"/>
                  <a:pt x="1219200" y="2133600"/>
                </a:cubicBezTo>
                <a:lnTo>
                  <a:pt x="609600" y="2133600"/>
                </a:lnTo>
                <a:cubicBezTo>
                  <a:pt x="273368" y="2133600"/>
                  <a:pt x="0" y="2406968"/>
                  <a:pt x="0" y="2743200"/>
                </a:cubicBezTo>
                <a:lnTo>
                  <a:pt x="0" y="3048000"/>
                </a:lnTo>
                <a:cubicBezTo>
                  <a:pt x="0" y="3216593"/>
                  <a:pt x="136208" y="3352800"/>
                  <a:pt x="304800" y="3352800"/>
                </a:cubicBezTo>
                <a:lnTo>
                  <a:pt x="932498" y="3352800"/>
                </a:lnTo>
                <a:cubicBezTo>
                  <a:pt x="992505" y="2901315"/>
                  <a:pt x="1264920" y="2521268"/>
                  <a:pt x="1648778" y="2310765"/>
                </a:cubicBezTo>
                <a:close/>
              </a:path>
            </a:pathLst>
          </a:custGeom>
          <a:solidFill>
            <a:srgbClr val="001B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6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DE4C65-826A-EE4D-9AC4-B762E0BA7009}"/>
              </a:ext>
            </a:extLst>
          </p:cNvPr>
          <p:cNvSpPr/>
          <p:nvPr/>
        </p:nvSpPr>
        <p:spPr>
          <a:xfrm>
            <a:off x="2743200" y="4308828"/>
            <a:ext cx="1385887" cy="1385887"/>
          </a:xfrm>
          <a:prstGeom prst="rect">
            <a:avLst/>
          </a:prstGeom>
          <a:solidFill>
            <a:srgbClr val="08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CCA96C-62F6-BE45-9DFB-4CB8FC771476}"/>
              </a:ext>
            </a:extLst>
          </p:cNvPr>
          <p:cNvSpPr/>
          <p:nvPr/>
        </p:nvSpPr>
        <p:spPr>
          <a:xfrm>
            <a:off x="2895600" y="4461228"/>
            <a:ext cx="1385887" cy="1385887"/>
          </a:xfrm>
          <a:prstGeom prst="rect">
            <a:avLst/>
          </a:prstGeom>
          <a:solidFill>
            <a:srgbClr val="06B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345C6B-671C-8648-8B42-CBCC590C9BD8}"/>
              </a:ext>
            </a:extLst>
          </p:cNvPr>
          <p:cNvSpPr/>
          <p:nvPr/>
        </p:nvSpPr>
        <p:spPr>
          <a:xfrm>
            <a:off x="3048000" y="4613628"/>
            <a:ext cx="1385887" cy="1385887"/>
          </a:xfrm>
          <a:prstGeom prst="rect">
            <a:avLst/>
          </a:prstGeom>
          <a:solidFill>
            <a:srgbClr val="3F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D14A57-DFD3-FC42-8053-FC2EA82799C1}"/>
              </a:ext>
            </a:extLst>
          </p:cNvPr>
          <p:cNvSpPr/>
          <p:nvPr/>
        </p:nvSpPr>
        <p:spPr>
          <a:xfrm>
            <a:off x="3200400" y="4766028"/>
            <a:ext cx="1385887" cy="1385887"/>
          </a:xfrm>
          <a:prstGeom prst="rect">
            <a:avLst/>
          </a:prstGeom>
          <a:solidFill>
            <a:srgbClr val="00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AC282-13A5-F340-BA30-874F7EE3C013}"/>
              </a:ext>
            </a:extLst>
          </p:cNvPr>
          <p:cNvSpPr txBox="1"/>
          <p:nvPr/>
        </p:nvSpPr>
        <p:spPr>
          <a:xfrm>
            <a:off x="3386550" y="257440"/>
            <a:ext cx="55617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6D0ECD-E05B-414F-9D8F-5DA5A99A1151}"/>
              </a:ext>
            </a:extLst>
          </p:cNvPr>
          <p:cNvGrpSpPr/>
          <p:nvPr/>
        </p:nvGrpSpPr>
        <p:grpSpPr>
          <a:xfrm rot="5400000">
            <a:off x="1675871" y="421868"/>
            <a:ext cx="1635642" cy="1599237"/>
            <a:chOff x="1679468" y="388845"/>
            <a:chExt cx="1635642" cy="1599237"/>
          </a:xfrm>
        </p:grpSpPr>
        <p:sp>
          <p:nvSpPr>
            <p:cNvPr id="2" name="Chevron 1">
              <a:extLst>
                <a:ext uri="{FF2B5EF4-FFF2-40B4-BE49-F238E27FC236}">
                  <a16:creationId xmlns:a16="http://schemas.microsoft.com/office/drawing/2014/main" id="{A57E555D-9378-8E4C-8E45-7E2E73116D92}"/>
                </a:ext>
              </a:extLst>
            </p:cNvPr>
            <p:cNvSpPr/>
            <p:nvPr/>
          </p:nvSpPr>
          <p:spPr>
            <a:xfrm>
              <a:off x="2076449" y="388845"/>
              <a:ext cx="1238661" cy="1599237"/>
            </a:xfrm>
            <a:prstGeom prst="chevron">
              <a:avLst/>
            </a:prstGeom>
            <a:solidFill>
              <a:srgbClr val="06B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4561BD0E-7F91-3E40-90A4-141E2C38FC49}"/>
                </a:ext>
              </a:extLst>
            </p:cNvPr>
            <p:cNvSpPr/>
            <p:nvPr/>
          </p:nvSpPr>
          <p:spPr>
            <a:xfrm>
              <a:off x="1679468" y="675920"/>
              <a:ext cx="793962" cy="1025085"/>
            </a:xfrm>
            <a:prstGeom prst="chevron">
              <a:avLst/>
            </a:prstGeom>
            <a:solidFill>
              <a:srgbClr val="3FE6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B9D4E20-CDC0-8B4C-922E-AD91D37FBA3B}"/>
              </a:ext>
            </a:extLst>
          </p:cNvPr>
          <p:cNvSpPr txBox="1"/>
          <p:nvPr/>
        </p:nvSpPr>
        <p:spPr>
          <a:xfrm>
            <a:off x="5098366" y="4612393"/>
            <a:ext cx="56242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E175D-A416-4A4F-BEFC-82ECFB18CB99}"/>
              </a:ext>
            </a:extLst>
          </p:cNvPr>
          <p:cNvSpPr txBox="1"/>
          <p:nvPr/>
        </p:nvSpPr>
        <p:spPr>
          <a:xfrm>
            <a:off x="3445711" y="2294380"/>
            <a:ext cx="56242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spc="-350" dirty="0">
                <a:solidFill>
                  <a:schemeClr val="bg1"/>
                </a:solidFill>
                <a:latin typeface="PT Sans" panose="020B0503020203020204" pitchFamily="34" charset="77"/>
                <a:ea typeface="Ayuthaya" pitchFamily="2" charset="-34"/>
                <a:cs typeface="Posterama" panose="020B0504020200020000" pitchFamily="34" charset="0"/>
              </a:rPr>
              <a:t>MyTalent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9EECB2-1C7D-064F-97FE-10FDCB0E3A25}"/>
              </a:ext>
            </a:extLst>
          </p:cNvPr>
          <p:cNvSpPr/>
          <p:nvPr/>
        </p:nvSpPr>
        <p:spPr>
          <a:xfrm flipH="1">
            <a:off x="2591679" y="2689595"/>
            <a:ext cx="680967" cy="680966"/>
          </a:xfrm>
          <a:prstGeom prst="rect">
            <a:avLst/>
          </a:prstGeom>
          <a:solidFill>
            <a:srgbClr val="087472"/>
          </a:solidFill>
          <a:ln w="50800">
            <a:solidFill>
              <a:srgbClr val="087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1C46C5-3E25-1447-8C86-7F4233D961C1}"/>
              </a:ext>
            </a:extLst>
          </p:cNvPr>
          <p:cNvSpPr/>
          <p:nvPr/>
        </p:nvSpPr>
        <p:spPr>
          <a:xfrm flipH="1">
            <a:off x="2402716" y="2884921"/>
            <a:ext cx="680967" cy="680966"/>
          </a:xfrm>
          <a:prstGeom prst="rect">
            <a:avLst/>
          </a:prstGeom>
          <a:noFill/>
          <a:ln w="50800">
            <a:solidFill>
              <a:srgbClr val="06BA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9C66A8-7EF5-E049-87EA-076327F9A7EC}"/>
              </a:ext>
            </a:extLst>
          </p:cNvPr>
          <p:cNvSpPr/>
          <p:nvPr/>
        </p:nvSpPr>
        <p:spPr>
          <a:xfrm flipH="1">
            <a:off x="2213754" y="3080246"/>
            <a:ext cx="680967" cy="680966"/>
          </a:xfrm>
          <a:prstGeom prst="rect">
            <a:avLst/>
          </a:prstGeom>
          <a:noFill/>
          <a:ln w="50800">
            <a:solidFill>
              <a:srgbClr val="3FE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6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10875</TotalTime>
  <Words>492</Words>
  <Application>Microsoft Office PowerPoint</Application>
  <PresentationFormat>Widescreen</PresentationFormat>
  <Paragraphs>170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Playfair Display</vt:lpstr>
      <vt:lpstr>PT Sans</vt:lpstr>
      <vt:lpstr>Raleway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Ali’s Recommendation</vt:lpstr>
      <vt:lpstr>Our Color Pallet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Thornley</dc:creator>
  <cp:lastModifiedBy>Ali Nouri</cp:lastModifiedBy>
  <cp:revision>7</cp:revision>
  <cp:lastPrinted>2020-04-15T17:46:44Z</cp:lastPrinted>
  <dcterms:created xsi:type="dcterms:W3CDTF">2020-03-03T17:57:59Z</dcterms:created>
  <dcterms:modified xsi:type="dcterms:W3CDTF">2020-10-20T13:53:13Z</dcterms:modified>
</cp:coreProperties>
</file>