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7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07D05-9217-DACD-DBB1-A30C7A12B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F344F3-3A6B-849C-EC02-A25660F6C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40EC71-A708-3D3B-3CC9-036BB185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0F80-E0D0-4186-B7D2-DE0FFD9B8BE8}" type="datetimeFigureOut">
              <a:rPr lang="pt-BR" smtClean="0"/>
              <a:t>19/08/2025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DD3EFB-A4A4-A4C9-DB00-20B66590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03EBAF-BD6F-E9E8-C6A2-F7B05E0E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C0B-9179-447D-8FF6-26100FFA0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31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8411A-21F5-5A9A-D317-574508D1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CE9312-E597-60CA-F749-48904FE40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A58BF3-1323-A3F8-26DC-4C06871A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0F80-E0D0-4186-B7D2-DE0FFD9B8BE8}" type="datetimeFigureOut">
              <a:rPr lang="pt-BR" smtClean="0"/>
              <a:t>19/08/2025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AB5594-8A90-8FFA-8D65-251A9913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9A2E00-B311-E8FC-EC42-8C527A5B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C0B-9179-447D-8FF6-26100FFA0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0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1C84DE-00E8-5D8C-C644-B91BC3ADF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96D2C5-3FED-6690-51DB-C1BA5E4CC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C7A659-ACEE-1190-A85C-B4B332F3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0F80-E0D0-4186-B7D2-DE0FFD9B8BE8}" type="datetimeFigureOut">
              <a:rPr lang="pt-BR" smtClean="0"/>
              <a:t>19/08/2025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BF331D-2976-028A-B22D-645E0A0F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2EF7E3-EC85-FCEE-C640-DB9D0E09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C0B-9179-447D-8FF6-26100FFA0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44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06A4B-A5E7-9BC0-2CF2-595F2D50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6F179B-41D1-153F-6D9F-D06F9D2FD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7FFD9E-91BA-A0A6-EC5E-1C83EBA6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0F80-E0D0-4186-B7D2-DE0FFD9B8BE8}" type="datetimeFigureOut">
              <a:rPr lang="pt-BR" smtClean="0"/>
              <a:t>19/08/2025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CE80F5-C96A-7EBE-1056-66185E98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005AE4-F25E-8DA5-B4AE-71B4D217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C0B-9179-447D-8FF6-26100FFA0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93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14CFF-9C93-86B7-A048-AC4110454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5477ED-7F97-32FF-D33B-1197D69F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5CB63E-7C0E-F9F2-B623-3255D944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0F80-E0D0-4186-B7D2-DE0FFD9B8BE8}" type="datetimeFigureOut">
              <a:rPr lang="pt-BR" smtClean="0"/>
              <a:t>19/08/2025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207807-2352-54BA-8E5A-A691608B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582310-6A52-4FBD-E87C-65EC6811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C0B-9179-447D-8FF6-26100FFA0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44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C467D-7187-9D1F-9561-13758253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696C5A-369D-B390-47EF-3BC4B3F58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ABE695-71CA-46D2-4CD2-099A893EB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466AF8-237F-13F9-16E7-FD43C7C9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0F80-E0D0-4186-B7D2-DE0FFD9B8BE8}" type="datetimeFigureOut">
              <a:rPr lang="pt-BR" smtClean="0"/>
              <a:t>19/08/2025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36F5B1-5A40-CD1E-EDB0-5E220AC1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4D76E2-E094-6587-6EB1-D09E35E1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C0B-9179-447D-8FF6-26100FFA0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3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13775-AF15-3164-4B4B-0F9832AD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63FFA6-F456-B1BB-F3F2-01E294821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4A458F-6E5E-21B8-C244-772398C49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A32C1E-89BA-7536-73D6-21DED52A7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A3CF04-237A-D361-715C-CCEA0EB12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B2B64B-6568-A093-45E7-285681B1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0F80-E0D0-4186-B7D2-DE0FFD9B8BE8}" type="datetimeFigureOut">
              <a:rPr lang="pt-BR" smtClean="0"/>
              <a:t>19/08/2025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795A50-7D15-44AC-062D-EF82AF55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BD64078-9342-EA48-5FC2-9D8924EE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C0B-9179-447D-8FF6-26100FFA0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70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0A4B4-14C6-12B6-F317-51BCABAE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C29EA2-5D57-95D4-2788-8993E931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0F80-E0D0-4186-B7D2-DE0FFD9B8BE8}" type="datetimeFigureOut">
              <a:rPr lang="pt-BR" smtClean="0"/>
              <a:t>19/08/2025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E05D2D-919B-63EE-BC5F-8F02F2D2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0868EA-22CF-7D7F-3FC5-7B0C2E01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C0B-9179-447D-8FF6-26100FFA0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45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86D4C6-D1E6-3E48-CA0A-886E7F59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0F80-E0D0-4186-B7D2-DE0FFD9B8BE8}" type="datetimeFigureOut">
              <a:rPr lang="pt-BR" smtClean="0"/>
              <a:t>19/08/2025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A63935-115C-0972-41D8-CBB0A00C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3AB896-407A-F53B-870C-397579F7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C0B-9179-447D-8FF6-26100FFA0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3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D7BE9-F7FE-B9D6-9E0F-AC66857F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0E7F7-EC16-1D36-C1BD-7443E6F89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E1E9E0-A9BF-7957-A57A-C0D54660B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9EE866-77CB-DFAB-8787-54FFB8EA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0F80-E0D0-4186-B7D2-DE0FFD9B8BE8}" type="datetimeFigureOut">
              <a:rPr lang="pt-BR" smtClean="0"/>
              <a:t>19/08/2025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CE57B9-E193-5036-01D5-67F527F7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4556E3-D3BE-4A43-E6E6-6B4F7E10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C0B-9179-447D-8FF6-26100FFA0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05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53854-00A5-57B0-AAD1-D1244094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E2E5A67-02AA-C64A-E4E0-3556A885E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905329-F07D-EC3E-9CF3-314F8E387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4A83F4-8243-BD2E-740D-71B0EBA6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0F80-E0D0-4186-B7D2-DE0FFD9B8BE8}" type="datetimeFigureOut">
              <a:rPr lang="pt-BR" smtClean="0"/>
              <a:t>19/08/2025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3C4F70-0C1A-1F0B-5077-8114EE68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2B06DE-39FF-8A46-D6A7-6D4DD68E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C0B-9179-447D-8FF6-26100FFA0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37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27C0619-0202-1506-3501-E24C907B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90EAC9-DDD6-38F8-07AE-223A88F47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6F932-934B-936D-EB2D-BA74053E5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F80F80-E0D0-4186-B7D2-DE0FFD9B8BE8}" type="datetimeFigureOut">
              <a:rPr lang="pt-BR" smtClean="0"/>
              <a:t>19/08/2025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8ECF31-28B4-E18D-C23C-411102662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92E506-F81F-E035-5156-9F671FC55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9E0C0B-9179-447D-8FF6-26100FFA0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18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AF5055BE-8E5A-901D-AA55-92F549EDF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30242" t="18374" r="30444" b="31123"/>
          <a:stretch>
            <a:fillRect/>
          </a:stretch>
        </p:blipFill>
        <p:spPr>
          <a:xfrm>
            <a:off x="5569452" y="2910629"/>
            <a:ext cx="2122278" cy="14403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7166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1702FE5F-4FE1-EE93-94AD-0DDF28300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5727" y1="48235" x2="35727" y2="48235"/>
                        <a14:foregroundMark x1="21182" y1="54000" x2="21182" y2="54000"/>
                        <a14:foregroundMark x1="28455" y1="27765" x2="28455" y2="27765"/>
                        <a14:foregroundMark x1="44636" y1="67294" x2="44636" y2="67294"/>
                        <a14:foregroundMark x1="37364" y1="53529" x2="37364" y2="53529"/>
                        <a14:foregroundMark x1="50000" y1="64353" x2="50000" y2="64353"/>
                        <a14:foregroundMark x1="56909" y1="66824" x2="56909" y2="66824"/>
                        <a14:foregroundMark x1="64727" y1="67529" x2="64727" y2="67529"/>
                        <a14:foregroundMark x1="71727" y1="68118" x2="71727" y2="68118"/>
                        <a14:foregroundMark x1="63455" y1="58824" x2="63455" y2="58824"/>
                        <a14:foregroundMark x1="55091" y1="56824" x2="55091" y2="56824"/>
                        <a14:foregroundMark x1="58182" y1="57412" x2="58182" y2="57412"/>
                        <a14:foregroundMark x1="61818" y1="58000" x2="61818" y2="58000"/>
                        <a14:foregroundMark x1="66727" y1="57765" x2="66727" y2="57765"/>
                        <a14:foregroundMark x1="67636" y1="54706" x2="67636" y2="54706"/>
                        <a14:foregroundMark x1="70727" y1="57765" x2="70727" y2="57765"/>
                        <a14:foregroundMark x1="73636" y1="57059" x2="73636" y2="57059"/>
                        <a14:backgroundMark x1="67909" y1="57765" x2="67909" y2="57765"/>
                        <a14:backgroundMark x1="59273" y1="58000" x2="59273" y2="58000"/>
                        <a14:backgroundMark x1="57727" y1="66235" x2="57727" y2="66235"/>
                        <a14:backgroundMark x1="67000" y1="65647" x2="67000" y2="65647"/>
                        <a14:backgroundMark x1="73636" y1="65412" x2="73636" y2="65412"/>
                      </a14:backgroundRemoval>
                    </a14:imgEffect>
                  </a14:imgLayer>
                </a14:imgProps>
              </a:ext>
            </a:extLst>
          </a:blip>
          <a:srcRect l="16625" t="19061" r="21280" b="21347"/>
          <a:stretch>
            <a:fillRect/>
          </a:stretch>
        </p:blipFill>
        <p:spPr>
          <a:xfrm>
            <a:off x="5612966" y="2952750"/>
            <a:ext cx="1854634" cy="1375346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2970197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Anderson Morais | Edições CNBB | CDIC</dc:creator>
  <cp:lastModifiedBy>Anderson Morais | Edições CNBB | CDIC</cp:lastModifiedBy>
  <cp:revision>1</cp:revision>
  <dcterms:created xsi:type="dcterms:W3CDTF">2025-08-19T10:58:38Z</dcterms:created>
  <dcterms:modified xsi:type="dcterms:W3CDTF">2025-08-19T15:15:38Z</dcterms:modified>
</cp:coreProperties>
</file>