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9FDCA-0F1A-41B2-9AF3-8092DADB4977}" v="15" dt="2025-08-21T17:05:09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lia Pereira | Edições CNBB | CDIC" userId="d105115f-65be-4479-b4d4-f288b7ad3c65" providerId="ADAL" clId="{36B9FDCA-0F1A-41B2-9AF3-8092DADB4977}"/>
    <pc:docChg chg="undo custSel modSld">
      <pc:chgData name="Nathalia Pereira | Edições CNBB | CDIC" userId="d105115f-65be-4479-b4d4-f288b7ad3c65" providerId="ADAL" clId="{36B9FDCA-0F1A-41B2-9AF3-8092DADB4977}" dt="2025-08-21T17:06:48.704" v="68" actId="478"/>
      <pc:docMkLst>
        <pc:docMk/>
      </pc:docMkLst>
      <pc:sldChg chg="addSp delSp modSp mod">
        <pc:chgData name="Nathalia Pereira | Edições CNBB | CDIC" userId="d105115f-65be-4479-b4d4-f288b7ad3c65" providerId="ADAL" clId="{36B9FDCA-0F1A-41B2-9AF3-8092DADB4977}" dt="2025-08-21T16:51:54.073" v="23" actId="21"/>
        <pc:sldMkLst>
          <pc:docMk/>
          <pc:sldMk cId="3371663965" sldId="256"/>
        </pc:sldMkLst>
        <pc:picChg chg="add mod">
          <ac:chgData name="Nathalia Pereira | Edições CNBB | CDIC" userId="d105115f-65be-4479-b4d4-f288b7ad3c65" providerId="ADAL" clId="{36B9FDCA-0F1A-41B2-9AF3-8092DADB4977}" dt="2025-08-21T16:45:12.217" v="0" actId="931"/>
          <ac:picMkLst>
            <pc:docMk/>
            <pc:sldMk cId="3371663965" sldId="256"/>
            <ac:picMk id="3" creationId="{55B6DE1C-7E99-DDE6-BAE1-114F655B5342}"/>
          </ac:picMkLst>
        </pc:picChg>
        <pc:picChg chg="add del mod">
          <ac:chgData name="Nathalia Pereira | Edições CNBB | CDIC" userId="d105115f-65be-4479-b4d4-f288b7ad3c65" providerId="ADAL" clId="{36B9FDCA-0F1A-41B2-9AF3-8092DADB4977}" dt="2025-08-21T16:45:26.494" v="2" actId="478"/>
          <ac:picMkLst>
            <pc:docMk/>
            <pc:sldMk cId="3371663965" sldId="256"/>
            <ac:picMk id="5" creationId="{833B20B1-3BB4-EAFF-C458-D1EFDF95FF19}"/>
          </ac:picMkLst>
        </pc:picChg>
        <pc:picChg chg="add mod">
          <ac:chgData name="Nathalia Pereira | Edições CNBB | CDIC" userId="d105115f-65be-4479-b4d4-f288b7ad3c65" providerId="ADAL" clId="{36B9FDCA-0F1A-41B2-9AF3-8092DADB4977}" dt="2025-08-21T16:46:49.960" v="7"/>
          <ac:picMkLst>
            <pc:docMk/>
            <pc:sldMk cId="3371663965" sldId="256"/>
            <ac:picMk id="7" creationId="{71B9B11C-7F9A-B619-EAE9-ACE2268C21B9}"/>
          </ac:picMkLst>
        </pc:picChg>
        <pc:picChg chg="add mod">
          <ac:chgData name="Nathalia Pereira | Edições CNBB | CDIC" userId="d105115f-65be-4479-b4d4-f288b7ad3c65" providerId="ADAL" clId="{36B9FDCA-0F1A-41B2-9AF3-8092DADB4977}" dt="2025-08-21T16:47:00.616" v="13"/>
          <ac:picMkLst>
            <pc:docMk/>
            <pc:sldMk cId="3371663965" sldId="256"/>
            <ac:picMk id="9" creationId="{3AE7B9DC-AFF2-82FC-99C9-81078A052750}"/>
          </ac:picMkLst>
        </pc:picChg>
        <pc:picChg chg="add del mod">
          <ac:chgData name="Nathalia Pereira | Edições CNBB | CDIC" userId="d105115f-65be-4479-b4d4-f288b7ad3c65" providerId="ADAL" clId="{36B9FDCA-0F1A-41B2-9AF3-8092DADB4977}" dt="2025-08-21T16:51:54.073" v="23" actId="21"/>
          <ac:picMkLst>
            <pc:docMk/>
            <pc:sldMk cId="3371663965" sldId="256"/>
            <ac:picMk id="11" creationId="{10B63EF9-1556-42FE-B1FF-622A6F254197}"/>
          </ac:picMkLst>
        </pc:picChg>
      </pc:sldChg>
      <pc:sldChg chg="addSp delSp modSp mod">
        <pc:chgData name="Nathalia Pereira | Edições CNBB | CDIC" userId="d105115f-65be-4479-b4d4-f288b7ad3c65" providerId="ADAL" clId="{36B9FDCA-0F1A-41B2-9AF3-8092DADB4977}" dt="2025-08-21T17:06:48.704" v="68" actId="478"/>
        <pc:sldMkLst>
          <pc:docMk/>
          <pc:sldMk cId="2297019784" sldId="257"/>
        </pc:sldMkLst>
        <pc:picChg chg="add del mod">
          <ac:chgData name="Nathalia Pereira | Edições CNBB | CDIC" userId="d105115f-65be-4479-b4d4-f288b7ad3c65" providerId="ADAL" clId="{36B9FDCA-0F1A-41B2-9AF3-8092DADB4977}" dt="2025-08-21T17:06:48.704" v="68" actId="478"/>
          <ac:picMkLst>
            <pc:docMk/>
            <pc:sldMk cId="2297019784" sldId="257"/>
            <ac:picMk id="3" creationId="{AC463527-891E-1258-E5F2-5B77DBDE0A2B}"/>
          </ac:picMkLst>
        </pc:picChg>
        <pc:picChg chg="del">
          <ac:chgData name="Nathalia Pereira | Edições CNBB | CDIC" userId="d105115f-65be-4479-b4d4-f288b7ad3c65" providerId="ADAL" clId="{36B9FDCA-0F1A-41B2-9AF3-8092DADB4977}" dt="2025-08-21T16:52:18.726" v="34" actId="478"/>
          <ac:picMkLst>
            <pc:docMk/>
            <pc:sldMk cId="2297019784" sldId="257"/>
            <ac:picMk id="9" creationId="{1702FE5F-4FE1-EE93-94AD-0DDF28300DE5}"/>
          </ac:picMkLst>
        </pc:picChg>
        <pc:picChg chg="add mod ord modCrop">
          <ac:chgData name="Nathalia Pereira | Edições CNBB | CDIC" userId="d105115f-65be-4479-b4d4-f288b7ad3c65" providerId="ADAL" clId="{36B9FDCA-0F1A-41B2-9AF3-8092DADB4977}" dt="2025-08-21T17:06:38.879" v="67" actId="18131"/>
          <ac:picMkLst>
            <pc:docMk/>
            <pc:sldMk cId="2297019784" sldId="257"/>
            <ac:picMk id="11" creationId="{10B63EF9-1556-42FE-B1FF-622A6F2541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07D05-9217-DACD-DBB1-A30C7A12B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344F3-3A6B-849C-EC02-A25660F6C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0EC71-A708-3D3B-3CC9-036BB185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D3EFB-A4A4-A4C9-DB00-20B66590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03EBAF-BD6F-E9E8-C6A2-F7B05E0E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31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8411A-21F5-5A9A-D317-574508D1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CE9312-E597-60CA-F749-48904FE4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58BF3-1323-A3F8-26DC-4C06871A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B5594-8A90-8FFA-8D65-251A9913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A2E00-B311-E8FC-EC42-8C527A5B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1C84DE-00E8-5D8C-C644-B91BC3ADF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96D2C5-3FED-6690-51DB-C1BA5E4C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C7A659-ACEE-1190-A85C-B4B332F3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BF331D-2976-028A-B22D-645E0A0F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EF7E3-EC85-FCEE-C640-DB9D0E0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44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06A4B-A5E7-9BC0-2CF2-595F2D50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6F179B-41D1-153F-6D9F-D06F9D2F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7FFD9E-91BA-A0A6-EC5E-1C83EBA6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E80F5-C96A-7EBE-1056-66185E98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05AE4-F25E-8DA5-B4AE-71B4D21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14CFF-9C93-86B7-A048-AC411045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5477ED-7F97-32FF-D33B-1197D69F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5CB63E-7C0E-F9F2-B623-3255D944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07807-2352-54BA-8E5A-A691608B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582310-6A52-4FBD-E87C-65EC681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C467D-7187-9D1F-9561-13758253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96C5A-369D-B390-47EF-3BC4B3F58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ABE695-71CA-46D2-4CD2-099A893EB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466AF8-237F-13F9-16E7-FD43C7C9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36F5B1-5A40-CD1E-EDB0-5E220AC1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4D76E2-E094-6587-6EB1-D09E35E1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3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13775-AF15-3164-4B4B-0F9832AD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63FFA6-F456-B1BB-F3F2-01E29482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A458F-6E5E-21B8-C244-772398C49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A32C1E-89BA-7536-73D6-21DED52A7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A3CF04-237A-D361-715C-CCEA0EB12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B2B64B-6568-A093-45E7-285681B1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795A50-7D15-44AC-062D-EF82AF55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D64078-9342-EA48-5FC2-9D8924EE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A4B4-14C6-12B6-F317-51BCABAE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29EA2-5D57-95D4-2788-8993E931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E05D2D-919B-63EE-BC5F-8F02F2D2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0868EA-22CF-7D7F-3FC5-7B0C2E01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5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86D4C6-D1E6-3E48-CA0A-886E7F59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A63935-115C-0972-41D8-CBB0A00C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3AB896-407A-F53B-870C-397579F7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7BE9-F7FE-B9D6-9E0F-AC66857F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0E7F7-EC16-1D36-C1BD-7443E6F8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E1E9E0-A9BF-7957-A57A-C0D54660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EE866-77CB-DFAB-8787-54FFB8EA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CE57B9-E193-5036-01D5-67F527F7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556E3-D3BE-4A43-E6E6-6B4F7E10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0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53854-00A5-57B0-AAD1-D1244094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2E5A67-02AA-C64A-E4E0-3556A885E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905329-F07D-EC3E-9CF3-314F8E387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4A83F4-8243-BD2E-740D-71B0EBA6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3C4F70-0C1A-1F0B-5077-8114EE68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2B06DE-39FF-8A46-D6A7-6D4DD68E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37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7C0619-0202-1506-3501-E24C907B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0EAC9-DDD6-38F8-07AE-223A88F4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6F932-934B-936D-EB2D-BA74053E5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80F80-E0D0-4186-B7D2-DE0FFD9B8BE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ECF31-28B4-E18D-C23C-411102662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2E506-F81F-E035-5156-9F671FC55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E0C0B-9179-447D-8FF6-26100FFA07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18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AF5055BE-8E5A-901D-AA55-92F549ED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30242" t="18374" r="30444" b="31123"/>
          <a:stretch>
            <a:fillRect/>
          </a:stretch>
        </p:blipFill>
        <p:spPr>
          <a:xfrm>
            <a:off x="5569452" y="2910629"/>
            <a:ext cx="2122278" cy="14403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16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0B63EF9-1556-42FE-B1FF-622A6F2541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525252">
                  <a:alpha val="32157"/>
                </a:srgbClr>
              </a:clrFrom>
              <a:clrTo>
                <a:srgbClr val="5252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4" t="23367" r="35597" b="30257"/>
          <a:stretch>
            <a:fillRect/>
          </a:stretch>
        </p:blipFill>
        <p:spPr>
          <a:xfrm>
            <a:off x="5052291" y="2738132"/>
            <a:ext cx="2124000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9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 Morais | Edições CNBB | CDIC</dc:creator>
  <cp:lastModifiedBy>Nathália Lima Pereira Brigatto</cp:lastModifiedBy>
  <cp:revision>1</cp:revision>
  <dcterms:created xsi:type="dcterms:W3CDTF">2025-08-19T10:58:38Z</dcterms:created>
  <dcterms:modified xsi:type="dcterms:W3CDTF">2025-08-21T17:06:48Z</dcterms:modified>
</cp:coreProperties>
</file>