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1" r:id="rId4"/>
    <p:sldId id="269" r:id="rId5"/>
    <p:sldId id="270" r:id="rId6"/>
    <p:sldId id="272" r:id="rId7"/>
    <p:sldId id="27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1CC00-4ABB-4B9E-B9A9-26E9D88C5DC2}" v="116" dt="2025-08-22T15:00:18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Richard" userId="944a82e2ddcde9eb" providerId="LiveId" clId="{0A11CC00-4ABB-4B9E-B9A9-26E9D88C5DC2}"/>
    <pc:docChg chg="undo custSel addSld delSld modSld sldOrd">
      <pc:chgData name="Stephen Richard" userId="944a82e2ddcde9eb" providerId="LiveId" clId="{0A11CC00-4ABB-4B9E-B9A9-26E9D88C5DC2}" dt="2025-08-22T15:02:15.590" v="2038" actId="47"/>
      <pc:docMkLst>
        <pc:docMk/>
      </pc:docMkLst>
      <pc:sldChg chg="modSp mod">
        <pc:chgData name="Stephen Richard" userId="944a82e2ddcde9eb" providerId="LiveId" clId="{0A11CC00-4ABB-4B9E-B9A9-26E9D88C5DC2}" dt="2025-08-20T22:27:14.195" v="797" actId="20577"/>
        <pc:sldMkLst>
          <pc:docMk/>
          <pc:sldMk cId="4198556853" sldId="256"/>
        </pc:sldMkLst>
        <pc:spChg chg="mod">
          <ac:chgData name="Stephen Richard" userId="944a82e2ddcde9eb" providerId="LiveId" clId="{0A11CC00-4ABB-4B9E-B9A9-26E9D88C5DC2}" dt="2025-08-20T22:27:14.195" v="797" actId="20577"/>
          <ac:spMkLst>
            <pc:docMk/>
            <pc:sldMk cId="4198556853" sldId="256"/>
            <ac:spMk id="3" creationId="{91D8E3D4-5D60-B995-F455-23E493E41CB5}"/>
          </ac:spMkLst>
        </pc:spChg>
      </pc:sldChg>
      <pc:sldChg chg="modSp mod">
        <pc:chgData name="Stephen Richard" userId="944a82e2ddcde9eb" providerId="LiveId" clId="{0A11CC00-4ABB-4B9E-B9A9-26E9D88C5DC2}" dt="2025-08-22T14:58:42.305" v="2007" actId="20577"/>
        <pc:sldMkLst>
          <pc:docMk/>
          <pc:sldMk cId="3918840986" sldId="257"/>
        </pc:sldMkLst>
        <pc:spChg chg="mod">
          <ac:chgData name="Stephen Richard" userId="944a82e2ddcde9eb" providerId="LiveId" clId="{0A11CC00-4ABB-4B9E-B9A9-26E9D88C5DC2}" dt="2025-08-20T22:06:25.325" v="12" actId="20577"/>
          <ac:spMkLst>
            <pc:docMk/>
            <pc:sldMk cId="3918840986" sldId="257"/>
            <ac:spMk id="2" creationId="{ADB72416-B5AD-A719-73B5-1260E59A4A16}"/>
          </ac:spMkLst>
        </pc:spChg>
        <pc:spChg chg="mod">
          <ac:chgData name="Stephen Richard" userId="944a82e2ddcde9eb" providerId="LiveId" clId="{0A11CC00-4ABB-4B9E-B9A9-26E9D88C5DC2}" dt="2025-08-22T14:58:42.305" v="2007" actId="20577"/>
          <ac:spMkLst>
            <pc:docMk/>
            <pc:sldMk cId="3918840986" sldId="257"/>
            <ac:spMk id="3" creationId="{9A032332-4EF8-062A-2CD9-BD3E0611DC52}"/>
          </ac:spMkLst>
        </pc:spChg>
        <pc:picChg chg="mod">
          <ac:chgData name="Stephen Richard" userId="944a82e2ddcde9eb" providerId="LiveId" clId="{0A11CC00-4ABB-4B9E-B9A9-26E9D88C5DC2}" dt="2025-08-20T22:27:24.865" v="799" actId="14100"/>
          <ac:picMkLst>
            <pc:docMk/>
            <pc:sldMk cId="3918840986" sldId="257"/>
            <ac:picMk id="5" creationId="{A24EF745-082A-9B7E-B722-1519DE5D094D}"/>
          </ac:picMkLst>
        </pc:picChg>
      </pc:sldChg>
      <pc:sldChg chg="del">
        <pc:chgData name="Stephen Richard" userId="944a82e2ddcde9eb" providerId="LiveId" clId="{0A11CC00-4ABB-4B9E-B9A9-26E9D88C5DC2}" dt="2025-08-20T22:11:07.132" v="139" actId="47"/>
        <pc:sldMkLst>
          <pc:docMk/>
          <pc:sldMk cId="3146509134" sldId="258"/>
        </pc:sldMkLst>
      </pc:sldChg>
      <pc:sldChg chg="del">
        <pc:chgData name="Stephen Richard" userId="944a82e2ddcde9eb" providerId="LiveId" clId="{0A11CC00-4ABB-4B9E-B9A9-26E9D88C5DC2}" dt="2025-08-20T22:11:09.169" v="140" actId="47"/>
        <pc:sldMkLst>
          <pc:docMk/>
          <pc:sldMk cId="488282388" sldId="259"/>
        </pc:sldMkLst>
      </pc:sldChg>
      <pc:sldChg chg="del">
        <pc:chgData name="Stephen Richard" userId="944a82e2ddcde9eb" providerId="LiveId" clId="{0A11CC00-4ABB-4B9E-B9A9-26E9D88C5DC2}" dt="2025-08-20T22:11:04.627" v="138" actId="47"/>
        <pc:sldMkLst>
          <pc:docMk/>
          <pc:sldMk cId="3100671437" sldId="260"/>
        </pc:sldMkLst>
      </pc:sldChg>
      <pc:sldChg chg="addSp delSp modSp mod delAnim modAnim">
        <pc:chgData name="Stephen Richard" userId="944a82e2ddcde9eb" providerId="LiveId" clId="{0A11CC00-4ABB-4B9E-B9A9-26E9D88C5DC2}" dt="2025-08-22T14:59:17.288" v="2018" actId="20577"/>
        <pc:sldMkLst>
          <pc:docMk/>
          <pc:sldMk cId="3136485173" sldId="261"/>
        </pc:sldMkLst>
        <pc:spChg chg="mod">
          <ac:chgData name="Stephen Richard" userId="944a82e2ddcde9eb" providerId="LiveId" clId="{0A11CC00-4ABB-4B9E-B9A9-26E9D88C5DC2}" dt="2025-08-20T22:35:37.631" v="1166" actId="114"/>
          <ac:spMkLst>
            <pc:docMk/>
            <pc:sldMk cId="3136485173" sldId="261"/>
            <ac:spMk id="3" creationId="{A40F4241-ADD3-5BE5-0E68-924C5AD8DBE9}"/>
          </ac:spMkLst>
        </pc:spChg>
        <pc:spChg chg="add mod">
          <ac:chgData name="Stephen Richard" userId="944a82e2ddcde9eb" providerId="LiveId" clId="{0A11CC00-4ABB-4B9E-B9A9-26E9D88C5DC2}" dt="2025-08-22T14:59:17.288" v="2018" actId="20577"/>
          <ac:spMkLst>
            <pc:docMk/>
            <pc:sldMk cId="3136485173" sldId="261"/>
            <ac:spMk id="5" creationId="{C009803F-82C7-60F5-5B74-7F4211B3FF20}"/>
          </ac:spMkLst>
        </pc:spChg>
      </pc:sldChg>
      <pc:sldChg chg="modSp del">
        <pc:chgData name="Stephen Richard" userId="944a82e2ddcde9eb" providerId="LiveId" clId="{0A11CC00-4ABB-4B9E-B9A9-26E9D88C5DC2}" dt="2025-08-22T15:02:15.590" v="2038" actId="47"/>
        <pc:sldMkLst>
          <pc:docMk/>
          <pc:sldMk cId="769799595" sldId="265"/>
        </pc:sldMkLst>
        <pc:spChg chg="mod">
          <ac:chgData name="Stephen Richard" userId="944a82e2ddcde9eb" providerId="LiveId" clId="{0A11CC00-4ABB-4B9E-B9A9-26E9D88C5DC2}" dt="2025-08-20T22:12:00.580" v="160" actId="313"/>
          <ac:spMkLst>
            <pc:docMk/>
            <pc:sldMk cId="769799595" sldId="265"/>
            <ac:spMk id="3" creationId="{BDDD252B-F787-E3BA-42F0-D3F8F62A743F}"/>
          </ac:spMkLst>
        </pc:spChg>
      </pc:sldChg>
      <pc:sldChg chg="del">
        <pc:chgData name="Stephen Richard" userId="944a82e2ddcde9eb" providerId="LiveId" clId="{0A11CC00-4ABB-4B9E-B9A9-26E9D88C5DC2}" dt="2025-08-20T22:11:17.801" v="141" actId="47"/>
        <pc:sldMkLst>
          <pc:docMk/>
          <pc:sldMk cId="2677795319" sldId="266"/>
        </pc:sldMkLst>
      </pc:sldChg>
      <pc:sldChg chg="del">
        <pc:chgData name="Stephen Richard" userId="944a82e2ddcde9eb" providerId="LiveId" clId="{0A11CC00-4ABB-4B9E-B9A9-26E9D88C5DC2}" dt="2025-08-20T22:11:19.631" v="142" actId="47"/>
        <pc:sldMkLst>
          <pc:docMk/>
          <pc:sldMk cId="2604088419" sldId="267"/>
        </pc:sldMkLst>
      </pc:sldChg>
      <pc:sldChg chg="addSp modSp new mod modAnim">
        <pc:chgData name="Stephen Richard" userId="944a82e2ddcde9eb" providerId="LiveId" clId="{0A11CC00-4ABB-4B9E-B9A9-26E9D88C5DC2}" dt="2025-08-22T15:00:18.441" v="2021"/>
        <pc:sldMkLst>
          <pc:docMk/>
          <pc:sldMk cId="622466549" sldId="269"/>
        </pc:sldMkLst>
        <pc:spChg chg="mod">
          <ac:chgData name="Stephen Richard" userId="944a82e2ddcde9eb" providerId="LiveId" clId="{0A11CC00-4ABB-4B9E-B9A9-26E9D88C5DC2}" dt="2025-08-20T22:36:15.087" v="1167" actId="108"/>
          <ac:spMkLst>
            <pc:docMk/>
            <pc:sldMk cId="622466549" sldId="269"/>
            <ac:spMk id="2" creationId="{9D51FA15-9498-9596-55D0-3C2CDC75B568}"/>
          </ac:spMkLst>
        </pc:spChg>
        <pc:spChg chg="mod">
          <ac:chgData name="Stephen Richard" userId="944a82e2ddcde9eb" providerId="LiveId" clId="{0A11CC00-4ABB-4B9E-B9A9-26E9D88C5DC2}" dt="2025-08-20T22:25:12.125" v="730" actId="2710"/>
          <ac:spMkLst>
            <pc:docMk/>
            <pc:sldMk cId="622466549" sldId="269"/>
            <ac:spMk id="3" creationId="{3D2D5D84-01FB-2203-19C6-AE8203A4F9DF}"/>
          </ac:spMkLst>
        </pc:spChg>
        <pc:spChg chg="add mod">
          <ac:chgData name="Stephen Richard" userId="944a82e2ddcde9eb" providerId="LiveId" clId="{0A11CC00-4ABB-4B9E-B9A9-26E9D88C5DC2}" dt="2025-08-22T15:00:03.960" v="2020" actId="113"/>
          <ac:spMkLst>
            <pc:docMk/>
            <pc:sldMk cId="622466549" sldId="269"/>
            <ac:spMk id="4" creationId="{714E8269-DE1C-57AF-2401-AC673EABB00D}"/>
          </ac:spMkLst>
        </pc:spChg>
        <pc:spChg chg="add mod">
          <ac:chgData name="Stephen Richard" userId="944a82e2ddcde9eb" providerId="LiveId" clId="{0A11CC00-4ABB-4B9E-B9A9-26E9D88C5DC2}" dt="2025-08-20T22:26:25.533" v="745" actId="1076"/>
          <ac:spMkLst>
            <pc:docMk/>
            <pc:sldMk cId="622466549" sldId="269"/>
            <ac:spMk id="6" creationId="{2F471134-44D5-EFE5-78D4-A47A1741167A}"/>
          </ac:spMkLst>
        </pc:spChg>
        <pc:picChg chg="add mod">
          <ac:chgData name="Stephen Richard" userId="944a82e2ddcde9eb" providerId="LiveId" clId="{0A11CC00-4ABB-4B9E-B9A9-26E9D88C5DC2}" dt="2025-08-20T22:26:25.533" v="745" actId="1076"/>
          <ac:picMkLst>
            <pc:docMk/>
            <pc:sldMk cId="622466549" sldId="269"/>
            <ac:picMk id="5" creationId="{C1FC9054-264C-51ED-1343-61545B47DFBD}"/>
          </ac:picMkLst>
        </pc:picChg>
      </pc:sldChg>
      <pc:sldChg chg="addSp delSp modSp new mod">
        <pc:chgData name="Stephen Richard" userId="944a82e2ddcde9eb" providerId="LiveId" clId="{0A11CC00-4ABB-4B9E-B9A9-26E9D88C5DC2}" dt="2025-08-22T15:00:49.354" v="2036" actId="20577"/>
        <pc:sldMkLst>
          <pc:docMk/>
          <pc:sldMk cId="1992298396" sldId="270"/>
        </pc:sldMkLst>
        <pc:spChg chg="mod">
          <ac:chgData name="Stephen Richard" userId="944a82e2ddcde9eb" providerId="LiveId" clId="{0A11CC00-4ABB-4B9E-B9A9-26E9D88C5DC2}" dt="2025-08-20T22:36:26.207" v="1169" actId="27636"/>
          <ac:spMkLst>
            <pc:docMk/>
            <pc:sldMk cId="1992298396" sldId="270"/>
            <ac:spMk id="2" creationId="{2978325B-E94B-8DD8-BA4B-7F741CCEF2F2}"/>
          </ac:spMkLst>
        </pc:spChg>
        <pc:spChg chg="add mod">
          <ac:chgData name="Stephen Richard" userId="944a82e2ddcde9eb" providerId="LiveId" clId="{0A11CC00-4ABB-4B9E-B9A9-26E9D88C5DC2}" dt="2025-08-22T15:00:49.354" v="2036" actId="20577"/>
          <ac:spMkLst>
            <pc:docMk/>
            <pc:sldMk cId="1992298396" sldId="270"/>
            <ac:spMk id="11" creationId="{17D8A109-5032-5F91-C86E-692DD6122BC0}"/>
          </ac:spMkLst>
        </pc:spChg>
      </pc:sldChg>
      <pc:sldChg chg="modSp new del mod">
        <pc:chgData name="Stephen Richard" userId="944a82e2ddcde9eb" providerId="LiveId" clId="{0A11CC00-4ABB-4B9E-B9A9-26E9D88C5DC2}" dt="2025-08-20T23:19:13.774" v="1807" actId="47"/>
        <pc:sldMkLst>
          <pc:docMk/>
          <pc:sldMk cId="3283271251" sldId="271"/>
        </pc:sldMkLst>
      </pc:sldChg>
      <pc:sldChg chg="addSp modSp add mod">
        <pc:chgData name="Stephen Richard" userId="944a82e2ddcde9eb" providerId="LiveId" clId="{0A11CC00-4ABB-4B9E-B9A9-26E9D88C5DC2}" dt="2025-08-20T23:18:54.352" v="1800" actId="14100"/>
        <pc:sldMkLst>
          <pc:docMk/>
          <pc:sldMk cId="2962601084" sldId="272"/>
        </pc:sldMkLst>
        <pc:spChg chg="mod">
          <ac:chgData name="Stephen Richard" userId="944a82e2ddcde9eb" providerId="LiveId" clId="{0A11CC00-4ABB-4B9E-B9A9-26E9D88C5DC2}" dt="2025-08-20T23:13:48.480" v="1693" actId="20577"/>
          <ac:spMkLst>
            <pc:docMk/>
            <pc:sldMk cId="2962601084" sldId="272"/>
            <ac:spMk id="2" creationId="{AA2A9274-B2C2-54E5-2E08-3BCB8B7F75CB}"/>
          </ac:spMkLst>
        </pc:spChg>
        <pc:spChg chg="add mod">
          <ac:chgData name="Stephen Richard" userId="944a82e2ddcde9eb" providerId="LiveId" clId="{0A11CC00-4ABB-4B9E-B9A9-26E9D88C5DC2}" dt="2025-08-20T23:16:14.040" v="1766" actId="20577"/>
          <ac:spMkLst>
            <pc:docMk/>
            <pc:sldMk cId="2962601084" sldId="272"/>
            <ac:spMk id="3" creationId="{F4693D1F-02EC-3E3B-1910-1CD86AF1E957}"/>
          </ac:spMkLst>
        </pc:spChg>
        <pc:spChg chg="mod">
          <ac:chgData name="Stephen Richard" userId="944a82e2ddcde9eb" providerId="LiveId" clId="{0A11CC00-4ABB-4B9E-B9A9-26E9D88C5DC2}" dt="2025-08-20T23:18:54.352" v="1800" actId="14100"/>
          <ac:spMkLst>
            <pc:docMk/>
            <pc:sldMk cId="2962601084" sldId="272"/>
            <ac:spMk id="11" creationId="{2B70EF54-CAF1-9718-8546-1C1377E9C5AA}"/>
          </ac:spMkLst>
        </pc:spChg>
      </pc:sldChg>
      <pc:sldChg chg="modSp add mod ord">
        <pc:chgData name="Stephen Richard" userId="944a82e2ddcde9eb" providerId="LiveId" clId="{0A11CC00-4ABB-4B9E-B9A9-26E9D88C5DC2}" dt="2025-08-22T15:01:41.451" v="2037" actId="20577"/>
        <pc:sldMkLst>
          <pc:docMk/>
          <pc:sldMk cId="3580986198" sldId="273"/>
        </pc:sldMkLst>
        <pc:spChg chg="mod">
          <ac:chgData name="Stephen Richard" userId="944a82e2ddcde9eb" providerId="LiveId" clId="{0A11CC00-4ABB-4B9E-B9A9-26E9D88C5DC2}" dt="2025-08-20T23:19:28.424" v="1822" actId="20577"/>
          <ac:spMkLst>
            <pc:docMk/>
            <pc:sldMk cId="3580986198" sldId="273"/>
            <ac:spMk id="2" creationId="{F2840496-86C1-221E-3616-623EDF594072}"/>
          </ac:spMkLst>
        </pc:spChg>
        <pc:spChg chg="mod">
          <ac:chgData name="Stephen Richard" userId="944a82e2ddcde9eb" providerId="LiveId" clId="{0A11CC00-4ABB-4B9E-B9A9-26E9D88C5DC2}" dt="2025-08-22T15:01:41.451" v="2037" actId="20577"/>
          <ac:spMkLst>
            <pc:docMk/>
            <pc:sldMk cId="3580986198" sldId="273"/>
            <ac:spMk id="11" creationId="{4607809C-04E0-E3CD-822A-01D9A1A402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August 22,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8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August 22,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0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August 22,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8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August 22,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2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August 22,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8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August 22,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August 22,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6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August 22,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4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August 22,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August 22,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August 22,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9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August 22,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4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oss-Domain-Interoperability-Framework/Discovery/issues" TargetMode="External"/><Relationship Id="rId2" Type="http://schemas.openxmlformats.org/officeDocument/2006/relationships/hyperlink" Target="https://cross-domain-interoperability-framework.github.io/cdif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DE0A8-8C42-C821-B0B3-C56BF2B86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CDIF: </a:t>
            </a:r>
            <a:r>
              <a:rPr lang="en-US" sz="4900" dirty="0"/>
              <a:t>Cross Domain Interoperability 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8E3D4-5D60-B995-F455-23E493E4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6400" dirty="0"/>
              <a:t>X-Ray Absorption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17B2A2-A5EB-C968-5A68-FD3A44EF8F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99" b="24844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5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2416-B5AD-A719-73B5-1260E59A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CDIF Metadata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2332-4EF8-062A-2CD9-BD3E0611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465986"/>
            <a:ext cx="11293200" cy="482346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Provide documentation </a:t>
            </a:r>
            <a:r>
              <a:rPr lang="en-US" sz="2800" dirty="0">
                <a:solidFill>
                  <a:srgbClr val="FFFF00"/>
                </a:solidFill>
              </a:rPr>
              <a:t>(a.k.a. metadata) for resources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FFFF00"/>
                </a:solidFill>
              </a:rPr>
              <a:t>file-based data sets,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Information to </a:t>
            </a:r>
            <a:r>
              <a:rPr lang="en-US" sz="2800" b="1" dirty="0">
                <a:solidFill>
                  <a:srgbClr val="FFFF00"/>
                </a:solidFill>
              </a:rPr>
              <a:t>support search applications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FFFF00"/>
                </a:solidFill>
              </a:rPr>
              <a:t>Titles, abstracts, authors, keywords, spatial and temporal coverage, described feature, publication dates, licensing…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Information to </a:t>
            </a:r>
            <a:r>
              <a:rPr lang="en-US" sz="2800" b="1" dirty="0">
                <a:solidFill>
                  <a:srgbClr val="FFFF00"/>
                </a:solidFill>
              </a:rPr>
              <a:t>support initial assessment </a:t>
            </a:r>
            <a:r>
              <a:rPr lang="en-US" sz="2800" dirty="0">
                <a:solidFill>
                  <a:srgbClr val="FFFF00"/>
                </a:solidFill>
              </a:rPr>
              <a:t>of a resource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solidFill>
                  <a:srgbClr val="FFFF00"/>
                </a:solidFill>
              </a:rPr>
              <a:t>variables reported, quality, provenance.</a:t>
            </a:r>
          </a:p>
          <a:p>
            <a:r>
              <a:rPr lang="en-US" sz="2800" dirty="0">
                <a:solidFill>
                  <a:srgbClr val="FFFF00"/>
                </a:solidFill>
              </a:rPr>
              <a:t>Information to support </a:t>
            </a:r>
            <a:r>
              <a:rPr lang="en-US" sz="2800" b="1" dirty="0">
                <a:solidFill>
                  <a:srgbClr val="FFFF00"/>
                </a:solidFill>
              </a:rPr>
              <a:t>usage of </a:t>
            </a:r>
            <a:r>
              <a:rPr lang="en-US" sz="2800" dirty="0">
                <a:solidFill>
                  <a:srgbClr val="FFFF00"/>
                </a:solidFill>
              </a:rPr>
              <a:t>a resource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800" dirty="0">
                <a:solidFill>
                  <a:srgbClr val="FFFF00"/>
                </a:solidFill>
              </a:rPr>
              <a:t>File format, data structure, access protocol.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EF745-082A-9B7E-B722-1519DE5D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027" y="1"/>
            <a:ext cx="2853974" cy="252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4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A978-6889-569A-41E9-85592B2B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Serialize using Schema.org, JSON-LD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4241-ADD3-5BE5-0E68-924C5AD8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467" y="1303400"/>
            <a:ext cx="6122963" cy="3667185"/>
          </a:xfrm>
        </p:spPr>
        <p:txBody>
          <a:bodyPr>
            <a:noAutofit/>
          </a:bodyPr>
          <a:lstStyle/>
          <a:p>
            <a:pPr marL="1944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{"@context": "https://schema.org",</a:t>
            </a:r>
          </a:p>
          <a:p>
            <a:pPr marL="1944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"@id": 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ex:URIforNode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944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"@type": "Dataset",</a:t>
            </a:r>
          </a:p>
          <a:p>
            <a:pPr marL="1944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dateModified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"2017-05-23",</a:t>
            </a:r>
          </a:p>
          <a:p>
            <a:pPr marL="1944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"identifier": 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ex:URIforDescribedResource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1944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"name": "unique title for the resource",</a:t>
            </a:r>
          </a:p>
          <a:p>
            <a:pPr marL="1944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"description": "Description of the resource"  </a:t>
            </a:r>
          </a:p>
          <a:p>
            <a:pPr marL="1944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lots more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}</a:t>
            </a:r>
          </a:p>
          <a:p>
            <a:pPr marL="1944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44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44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44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09803F-82C7-60F5-5B74-7F4211B3FF20}"/>
              </a:ext>
            </a:extLst>
          </p:cNvPr>
          <p:cNvSpPr txBox="1">
            <a:spLocks/>
          </p:cNvSpPr>
          <p:nvPr/>
        </p:nvSpPr>
        <p:spPr>
          <a:xfrm>
            <a:off x="6924431" y="1529999"/>
            <a:ext cx="4681415" cy="3440585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Based on JSON, RDF logic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Developer-friendly, lots of tools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Harvested by various metadata aggregators </a:t>
            </a:r>
            <a:r>
              <a:rPr lang="en-US" sz="1600" dirty="0">
                <a:solidFill>
                  <a:schemeClr val="tx1"/>
                </a:solidFill>
              </a:rPr>
              <a:t>(Google Dataset Search, Ocean Info Hub, EarthCube </a:t>
            </a:r>
            <a:r>
              <a:rPr lang="en-US" sz="1600" dirty="0" err="1">
                <a:solidFill>
                  <a:schemeClr val="tx1"/>
                </a:solidFill>
              </a:rPr>
              <a:t>GeoCODEs</a:t>
            </a:r>
            <a:r>
              <a:rPr lang="en-US" sz="1600" dirty="0">
                <a:solidFill>
                  <a:schemeClr val="tx1"/>
                </a:solidFill>
              </a:rPr>
              <a:t>…)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Embed in landing pages for data, integrates into web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3648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FA15-9498-9596-55D0-3C2CDC75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X-Ray Absorption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5D84-01FB-2203-19C6-AE8203A4F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87" y="1172492"/>
            <a:ext cx="11293200" cy="37830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How to create metadata records describing data in dramatically different formats to enable frictionless discovery and integration of data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XDI- spectra in columns in a text file, with metadata in comments in a header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NEXUS – spectra as a set of arrays in a binary file with embedded metadata.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4E8269-DE1C-57AF-2401-AC673EABB00D}"/>
              </a:ext>
            </a:extLst>
          </p:cNvPr>
          <p:cNvSpPr txBox="1">
            <a:spLocks/>
          </p:cNvSpPr>
          <p:nvPr/>
        </p:nvSpPr>
        <p:spPr>
          <a:xfrm>
            <a:off x="6932246" y="4001662"/>
            <a:ext cx="4988763" cy="1406585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chemeClr val="tx2"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FF00"/>
                </a:solidFill>
              </a:rPr>
              <a:t>The information represented in these formats is closely aligned, but arranged differently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C9054-264C-51ED-1343-61545B47D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651" y="3615696"/>
            <a:ext cx="3790873" cy="2853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71134-44D5-EFE5-78D4-A47A1741167A}"/>
              </a:ext>
            </a:extLst>
          </p:cNvPr>
          <p:cNvSpPr txBox="1"/>
          <p:nvPr/>
        </p:nvSpPr>
        <p:spPr>
          <a:xfrm>
            <a:off x="3356349" y="6469200"/>
            <a:ext cx="313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Matthew Newville, 2023</a:t>
            </a:r>
          </a:p>
        </p:txBody>
      </p:sp>
    </p:spTree>
    <p:extLst>
      <p:ext uri="{BB962C8B-B14F-4D97-AF65-F5344CB8AC3E}">
        <p14:creationId xmlns:p14="http://schemas.microsoft.com/office/powerpoint/2010/main" val="62246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325B-E94B-8DD8-BA4B-7F741CCE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58812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Proposed solution: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D8A109-5032-5F91-C86E-692DD612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38" y="1537493"/>
            <a:ext cx="10811226" cy="378301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Put data describing the experiment context in the metadata record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Information that is constant over the dataset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Context and configuration important for discovery and initial assessment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Metadata includes sufficient description of data structure to enable software to extract what is needed for analysis (CDI-DDI role)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To start, limit to files containing spectra from a single sample and experiment.</a:t>
            </a:r>
          </a:p>
        </p:txBody>
      </p:sp>
    </p:spTree>
    <p:extLst>
      <p:ext uri="{BB962C8B-B14F-4D97-AF65-F5344CB8AC3E}">
        <p14:creationId xmlns:p14="http://schemas.microsoft.com/office/powerpoint/2010/main" val="199229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C3159-D52A-C26A-83C6-8F7C45B8E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274-B2C2-54E5-2E08-3BCB8B7F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58812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Context, configuration: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B70EF54-CAF1-9718-8546-1C1377E9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280161"/>
            <a:ext cx="10811226" cy="3805645"/>
          </a:xfrm>
        </p:spPr>
        <p:txBody>
          <a:bodyPr numCol="3">
            <a:normAutofit fontScale="92500" lnSpcReduction="20000"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nxXAS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source probe ('X-ray’)</a:t>
            </a:r>
          </a:p>
          <a:p>
            <a:r>
              <a:rPr lang="en-US" sz="2800" dirty="0">
                <a:solidFill>
                  <a:schemeClr val="tx1"/>
                </a:solidFill>
              </a:rPr>
              <a:t>target element symbol</a:t>
            </a:r>
          </a:p>
          <a:p>
            <a:r>
              <a:rPr lang="en-US" sz="2800" dirty="0">
                <a:solidFill>
                  <a:schemeClr val="tx1"/>
                </a:solidFill>
              </a:rPr>
              <a:t>target absorption edge</a:t>
            </a:r>
          </a:p>
          <a:p>
            <a:r>
              <a:rPr lang="en-US" sz="2800" dirty="0">
                <a:solidFill>
                  <a:schemeClr val="tx1"/>
                </a:solidFill>
              </a:rPr>
              <a:t>nominal edge energy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measurement mode </a:t>
            </a:r>
            <a:r>
              <a:rPr lang="en-US" sz="2000" dirty="0">
                <a:solidFill>
                  <a:schemeClr val="tx1"/>
                </a:solidFill>
              </a:rPr>
              <a:t>(e.g. 'Transmission')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name of sample</a:t>
            </a:r>
          </a:p>
          <a:p>
            <a:r>
              <a:rPr lang="en-US" sz="2800" dirty="0">
                <a:solidFill>
                  <a:schemeClr val="tx1"/>
                </a:solidFill>
              </a:rPr>
              <a:t>description of sample prep</a:t>
            </a:r>
          </a:p>
          <a:p>
            <a:r>
              <a:rPr lang="en-US" sz="2800" dirty="0">
                <a:solidFill>
                  <a:schemeClr val="tx1"/>
                </a:solidFill>
              </a:rPr>
              <a:t>name of facility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name of beamline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date and time of scan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string describing scan mode</a:t>
            </a:r>
          </a:p>
          <a:p>
            <a:r>
              <a:rPr lang="en-US" sz="2800" dirty="0">
                <a:solidFill>
                  <a:schemeClr val="tx1"/>
                </a:solidFill>
              </a:rPr>
              <a:t>monochromator crystal composition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, 'Si')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monochromator d-spacing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monochromator crystal reflection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, '1,1,1')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693D1F-02EC-3E3B-1910-1CD86AF1E957}"/>
              </a:ext>
            </a:extLst>
          </p:cNvPr>
          <p:cNvSpPr txBox="1">
            <a:spLocks/>
          </p:cNvSpPr>
          <p:nvPr/>
        </p:nvSpPr>
        <p:spPr>
          <a:xfrm>
            <a:off x="448056" y="5550152"/>
            <a:ext cx="11301984" cy="588123"/>
          </a:xfrm>
          <a:prstGeom prst="rect">
            <a:avLst/>
          </a:prstGeom>
        </p:spPr>
        <p:txBody>
          <a:bodyPr vert="horz" wrap="square" lIns="0" tIns="0" rIns="0" bIns="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This information goes in the CDIF metadata:</a:t>
            </a:r>
          </a:p>
        </p:txBody>
      </p:sp>
    </p:spTree>
    <p:extLst>
      <p:ext uri="{BB962C8B-B14F-4D97-AF65-F5344CB8AC3E}">
        <p14:creationId xmlns:p14="http://schemas.microsoft.com/office/powerpoint/2010/main" val="296260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4507A-11F0-FF69-DB67-7B50D3EE3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0496-86C1-221E-3616-623EDF59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58812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Spectra 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607809C-04E0-E3CD-822A-01D9A1A40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38" y="1537493"/>
            <a:ext cx="10811226" cy="378301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Maps incident energy to any of several results: transmitted intensity, fluorescent intensity, absorption coefficient… 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Can be represented in tabular form, or as a set of one dimensional arrays with the same dimension.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A raw data array might have multiple values for each incident energy level, 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For XDI use DDI-CDI </a:t>
            </a:r>
            <a:r>
              <a:rPr lang="en-US" sz="2800" dirty="0" err="1">
                <a:solidFill>
                  <a:schemeClr val="tx1"/>
                </a:solidFill>
              </a:rPr>
              <a:t>WideDataStructure</a:t>
            </a:r>
            <a:r>
              <a:rPr lang="en-US" sz="2800" dirty="0">
                <a:solidFill>
                  <a:schemeClr val="tx1"/>
                </a:solidFill>
              </a:rPr>
              <a:t> description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</a:rPr>
              <a:t>For NEXUS use DDI-CDI </a:t>
            </a:r>
            <a:r>
              <a:rPr lang="en-US" sz="2800" dirty="0" err="1">
                <a:solidFill>
                  <a:schemeClr val="tx1"/>
                </a:solidFill>
              </a:rPr>
              <a:t>DimensionalDataStructure</a:t>
            </a:r>
            <a:r>
              <a:rPr lang="en-US" sz="2800" dirty="0">
                <a:solidFill>
                  <a:schemeClr val="tx1"/>
                </a:solidFill>
              </a:rPr>
              <a:t> description</a:t>
            </a:r>
          </a:p>
        </p:txBody>
      </p:sp>
    </p:spTree>
    <p:extLst>
      <p:ext uri="{BB962C8B-B14F-4D97-AF65-F5344CB8AC3E}">
        <p14:creationId xmlns:p14="http://schemas.microsoft.com/office/powerpoint/2010/main" val="358098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C821-3218-8DC6-65D2-03DA0AE4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D949-B968-F477-869F-35303F38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00" y="1305709"/>
            <a:ext cx="11293200" cy="3783013"/>
          </a:xfrm>
        </p:spPr>
        <p:txBody>
          <a:bodyPr>
            <a:normAutofit/>
          </a:bodyPr>
          <a:lstStyle/>
          <a:p>
            <a:pPr marL="1944" indent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CDIF recommendations</a:t>
            </a:r>
          </a:p>
          <a:p>
            <a:pPr marL="1944" indent="0">
              <a:spcBef>
                <a:spcPts val="0"/>
              </a:spcBef>
              <a:buNone/>
            </a:pPr>
            <a:r>
              <a:rPr lang="en-US" sz="28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https://cross-domain-interoperability-framework.github.io/cdifbook</a:t>
            </a:r>
            <a:endParaRPr lang="en-US" sz="2800" dirty="0">
              <a:solidFill>
                <a:srgbClr val="FFFF00"/>
              </a:solidFill>
            </a:endParaRPr>
          </a:p>
          <a:p>
            <a:pPr marL="1944" indent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GitHub issues: </a:t>
            </a:r>
          </a:p>
          <a:p>
            <a:pPr marL="1944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https://github.com/Cross-Domain-Interoperability-Framework/Discovery/issues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5" name="Picture 4" descr="A field of flowers under a cloudy sky&#10;&#10;Description automatically generated">
            <a:extLst>
              <a:ext uri="{FF2B5EF4-FFF2-40B4-BE49-F238E27FC236}">
                <a16:creationId xmlns:a16="http://schemas.microsoft.com/office/drawing/2014/main" id="{C6C3467F-C0AE-E1E5-86D4-58E419E96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97" y="4379177"/>
            <a:ext cx="8342141" cy="23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5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308632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504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Bell MT</vt:lpstr>
      <vt:lpstr>Calibri Light</vt:lpstr>
      <vt:lpstr>Courier New</vt:lpstr>
      <vt:lpstr>ThinLineVTI</vt:lpstr>
      <vt:lpstr>CDIF: Cross Domain Interoperability Framework</vt:lpstr>
      <vt:lpstr>CDIF Metadata</vt:lpstr>
      <vt:lpstr>Serialize using Schema.org, JSON-LD</vt:lpstr>
      <vt:lpstr>X-Ray Absorption Challenge</vt:lpstr>
      <vt:lpstr>Proposed solution:</vt:lpstr>
      <vt:lpstr>Context, configuration:</vt:lpstr>
      <vt:lpstr>Spectra Data</vt:lpstr>
      <vt:lpstr>Thanks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CDIF: Cross Domain Interoperability Framework</dc:title>
  <dc:creator>Stephen Richard</dc:creator>
  <cp:lastModifiedBy>Stephen Richard</cp:lastModifiedBy>
  <cp:revision>3</cp:revision>
  <dcterms:created xsi:type="dcterms:W3CDTF">2024-01-22T17:31:16Z</dcterms:created>
  <dcterms:modified xsi:type="dcterms:W3CDTF">2025-08-22T15:02:26Z</dcterms:modified>
</cp:coreProperties>
</file>