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17" r:id="rId2"/>
    <p:sldId id="626" r:id="rId3"/>
    <p:sldId id="297" r:id="rId4"/>
    <p:sldId id="439" r:id="rId5"/>
    <p:sldId id="529" r:id="rId6"/>
    <p:sldId id="530" r:id="rId7"/>
    <p:sldId id="532" r:id="rId8"/>
    <p:sldId id="502" r:id="rId9"/>
    <p:sldId id="527" r:id="rId10"/>
    <p:sldId id="510" r:id="rId11"/>
    <p:sldId id="496" r:id="rId12"/>
    <p:sldId id="509" r:id="rId13"/>
    <p:sldId id="556" r:id="rId14"/>
    <p:sldId id="474" r:id="rId15"/>
    <p:sldId id="472" r:id="rId16"/>
    <p:sldId id="466" r:id="rId17"/>
    <p:sldId id="483" r:id="rId18"/>
    <p:sldId id="557" r:id="rId19"/>
    <p:sldId id="492" r:id="rId20"/>
    <p:sldId id="523" r:id="rId21"/>
    <p:sldId id="617" r:id="rId22"/>
    <p:sldId id="622" r:id="rId23"/>
    <p:sldId id="586" r:id="rId24"/>
    <p:sldId id="623" r:id="rId25"/>
    <p:sldId id="624" r:id="rId26"/>
    <p:sldId id="594" r:id="rId27"/>
    <p:sldId id="625" r:id="rId28"/>
    <p:sldId id="536" r:id="rId2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Wingdings" panose="05000000000000000000" pitchFamily="2" charset="2"/>
      <a:buChar char="Ø"/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Wingdings" panose="05000000000000000000" pitchFamily="2" charset="2"/>
      <a:buChar char="Ø"/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Wingdings" panose="05000000000000000000" pitchFamily="2" charset="2"/>
      <a:buChar char="Ø"/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Wingdings" panose="05000000000000000000" pitchFamily="2" charset="2"/>
      <a:buChar char="Ø"/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Wingdings" panose="05000000000000000000" pitchFamily="2" charset="2"/>
      <a:buChar char="Ø"/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9" autoAdjust="0"/>
    <p:restoredTop sz="90139" autoAdjust="0"/>
  </p:normalViewPr>
  <p:slideViewPr>
    <p:cSldViewPr>
      <p:cViewPr varScale="1">
        <p:scale>
          <a:sx n="90" d="100"/>
          <a:sy n="90" d="100"/>
        </p:scale>
        <p:origin x="33" y="5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7490BD6-1A5B-49FB-9AAB-4566270C95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050" tIns="0" rIns="19050" bIns="0" numCol="1" anchor="t" anchorCtr="0" compatLnSpc="1"/>
          <a:lstStyle>
            <a:lvl1pPr algn="l" eaLnBrk="0" hangingPunct="0">
              <a:spcBef>
                <a:spcPct val="0"/>
              </a:spcBef>
              <a:buFontTx/>
              <a:buNone/>
              <a:defRPr sz="1000" b="0" i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CCFC0FB-D0E2-4C00-A61B-6E367AAF99A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050" tIns="0" rIns="19050" bIns="0" numCol="1" anchor="t" anchorCtr="0" compatLnSpc="1"/>
          <a:lstStyle>
            <a:lvl1pPr algn="r" eaLnBrk="0" hangingPunct="0">
              <a:spcBef>
                <a:spcPct val="0"/>
              </a:spcBef>
              <a:buFontTx/>
              <a:buNone/>
              <a:defRPr sz="1000" b="0" i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C831B362-387C-460E-B137-095AD18D9EA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92113" y="692150"/>
            <a:ext cx="6073775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331D0733-B67E-4B7D-AE3B-9DF5FADDC7E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0B0E6F17-1D46-462E-A316-65688D513A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050" tIns="0" rIns="19050" bIns="0" numCol="1" anchor="b" anchorCtr="0" compatLnSpc="1"/>
          <a:lstStyle>
            <a:lvl1pPr algn="l" eaLnBrk="0" hangingPunct="0">
              <a:spcBef>
                <a:spcPct val="0"/>
              </a:spcBef>
              <a:buFontTx/>
              <a:buNone/>
              <a:defRPr sz="1000" b="0" i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D4B4A1E4-2E4B-40A9-BF41-15023F0F5B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050" tIns="0" rIns="19050" bIns="0" numCol="1" anchor="b" anchorCtr="0" compatLnSpc="1"/>
          <a:lstStyle>
            <a:lvl1pPr>
              <a:buFontTx/>
              <a:buNone/>
              <a:defRPr sz="1000" b="0" i="1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52D16E40-0A13-4A64-818D-9AAAF86D8984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幻灯片图像占位符 1">
            <a:extLst>
              <a:ext uri="{FF2B5EF4-FFF2-40B4-BE49-F238E27FC236}">
                <a16:creationId xmlns:a16="http://schemas.microsoft.com/office/drawing/2014/main" id="{6A94A229-F9C4-4662-A845-F8F21408BE5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8" name="备注占位符 2">
            <a:extLst>
              <a:ext uri="{FF2B5EF4-FFF2-40B4-BE49-F238E27FC236}">
                <a16:creationId xmlns:a16="http://schemas.microsoft.com/office/drawing/2014/main" id="{AB016BCC-FD8D-4367-9EDF-ED0150ED0FC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32099" name="灯片编号占位符 3">
            <a:extLst>
              <a:ext uri="{FF2B5EF4-FFF2-40B4-BE49-F238E27FC236}">
                <a16:creationId xmlns:a16="http://schemas.microsoft.com/office/drawing/2014/main" id="{188187EB-7045-44CA-810F-82CC8B27BA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3DB0BBA-B60D-4DD5-AD39-147DE9805892}" type="slidenum">
              <a:rPr lang="zh-CN" altLang="en-US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>
              <a:buFontTx/>
              <a:buNone/>
            </a:pPr>
            <a:fld id="{9A0DB2DC-4C9A-4742-B13C-FB6460FD3503}" type="slidenum">
              <a:rPr lang="zh-CN" altLang="en-US" sz="1000" b="0" i="1">
                <a:latin typeface="Arial" panose="020B0604020202020204" pitchFamily="34" charset="0"/>
                <a:ea typeface="宋体" panose="02010600030101010101" pitchFamily="2" charset="-122"/>
              </a:rPr>
              <a:t>12</a:t>
            </a:fld>
            <a:endParaRPr lang="zh-CN" altLang="en-US" sz="1000" b="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1203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square" lIns="92075" tIns="46038" rIns="92075" bIns="46038" anchor="t" anchorCtr="0"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>
              <a:buFontTx/>
              <a:buNone/>
            </a:pPr>
            <a:fld id="{9A0DB2DC-4C9A-4742-B13C-FB6460FD3503}" type="slidenum">
              <a:rPr lang="zh-CN" altLang="en-US" sz="1000" b="0" i="1" dirty="0">
                <a:latin typeface="Arial" panose="020B0604020202020204" pitchFamily="34" charset="0"/>
                <a:ea typeface="宋体" panose="02010600030101010101" pitchFamily="2" charset="-122"/>
              </a:rPr>
              <a:t>13</a:t>
            </a:fld>
            <a:endParaRPr lang="zh-CN" altLang="en-US" sz="1000" b="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373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3731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square" lIns="92075" tIns="46038" rIns="92075" bIns="46038" anchor="t" anchorCtr="0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BB35CFCF-D53D-4587-91F7-13412FDB70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A80D6035-A525-4AD0-9016-E6EDE7F72D95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1452B6D0-CA65-4D66-B622-0A7BF5C1527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E33F95AA-C17A-4B7B-8480-5C33B755EA8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3400"/>
            <a:ext cx="5486400" cy="4114800"/>
          </a:xfrm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19050" tIns="0" rIns="19050" bIns="0" anchor="b" anchorCtr="0"/>
          <a:lstStyle/>
          <a:p>
            <a:pPr lvl="0" algn="r"/>
            <a:fld id="{9A0DB2DC-4C9A-4742-B13C-FB6460FD3503}" type="slidenum">
              <a:rPr lang="zh-CN" altLang="en-US" sz="1000" b="0" i="1">
                <a:latin typeface="Arial" panose="020B0604020202020204" pitchFamily="34" charset="0"/>
                <a:ea typeface="宋体" panose="02010600030101010101" pitchFamily="2" charset="-122"/>
              </a:rPr>
              <a:t>15</a:t>
            </a:fld>
            <a:endParaRPr lang="zh-CN" altLang="en-US" sz="1000" b="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2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7827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</p:spPr>
        <p:txBody>
          <a:bodyPr wrap="square" lIns="92075" tIns="46038" rIns="92075" bIns="46038" anchor="t" anchorCtr="0"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D2592251-C10C-4E49-A24C-E0054819DD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fld id="{76CFA335-7EC2-4110-852B-003F3543C033}" type="slidenum">
              <a:rPr lang="zh-CN" altLang="en-US" smtClean="0"/>
              <a:pPr eaLnBrk="0" hangingPunct="0"/>
              <a:t>16</a:t>
            </a:fld>
            <a:endParaRPr lang="zh-CN" altLang="en-US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5B776B22-8C18-4978-BA26-18CADD26E6A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413BE71F-A145-4FC5-9019-E0C1D8CED5C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3400"/>
            <a:ext cx="5486400" cy="4114800"/>
          </a:xfrm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>
            <a:extLst>
              <a:ext uri="{FF2B5EF4-FFF2-40B4-BE49-F238E27FC236}">
                <a16:creationId xmlns:a16="http://schemas.microsoft.com/office/drawing/2014/main" id="{DA2EAEF2-547A-47E2-A575-6A85007990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C3C04235-DBE5-4830-BBF2-482A127D6D90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A87D8446-D29C-44D7-90DA-ED2E1CA68C6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91A7B729-7175-4FAA-B43D-37FFB4BA21A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3400"/>
            <a:ext cx="5486400" cy="4114800"/>
          </a:xfrm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id="{40C26088-771E-430B-8CE6-B93D90E697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D6D9EE55-B4D3-4D2C-9A18-47F9DE73E06C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469E38C6-B1D0-47B8-95F3-F9370CDA189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0BF52A17-FF9C-4E90-BC31-70760026CAE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3400"/>
            <a:ext cx="5486400" cy="4114800"/>
          </a:xfrm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id="{CD43253D-DC05-4D69-BBB7-4BDBB88A56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427BC43F-9A00-4AD8-B3AE-05BC5EC4CBFC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AD469776-6BD3-465C-8B6A-AC223A3D50A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FBCFE311-073F-40CE-9CC9-09A1A57EB26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3400"/>
            <a:ext cx="5486400" cy="4114800"/>
          </a:xfrm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CB053DD9-271B-4FF1-9D02-27918DDA36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D448F66C-202D-46CF-8FD2-C18B52F739D0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76B7C566-7066-489F-8C6B-F415CF662DF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6838" y="746125"/>
            <a:ext cx="6624637" cy="3727450"/>
          </a:xfrm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8280F66B-E097-479B-8686-C89DDDA396B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1038" y="4722813"/>
            <a:ext cx="5453062" cy="4473575"/>
          </a:xfrm>
        </p:spPr>
        <p:txBody>
          <a:bodyPr>
            <a:prstTxWarp prst="textNoShape">
              <a:avLst/>
            </a:prstTxWarp>
          </a:bodyPr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A94643B0-D494-4F98-AA11-4128F929E8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9C053A2C-7D59-432C-9FE9-4384070BA253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8667211B-E592-4C29-BEB5-9B27669DDBC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6838" y="746125"/>
            <a:ext cx="6624637" cy="3727450"/>
          </a:xfrm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D1FF5814-4800-44A9-A55C-B9F5EAD183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1038" y="4722813"/>
            <a:ext cx="5453062" cy="4473575"/>
          </a:xfrm>
        </p:spPr>
        <p:txBody>
          <a:bodyPr>
            <a:prstTxWarp prst="textNoShape">
              <a:avLst/>
            </a:prstTxWarp>
          </a:bodyPr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957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095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2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903356E4-D0F1-4186-AEE2-04A3492FFC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F0976751-458A-4480-A08C-2B0700123442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0620931A-5E0B-4E30-9040-41F9F9A83F8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6838" y="746125"/>
            <a:ext cx="6624637" cy="3727450"/>
          </a:xfrm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DD4999A9-79D3-4BAC-863A-EF1F67722AA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1038" y="4722813"/>
            <a:ext cx="5453062" cy="4473575"/>
          </a:xfrm>
        </p:spPr>
        <p:txBody>
          <a:bodyPr>
            <a:prstTxWarp prst="textNoShape">
              <a:avLst/>
            </a:prstTxWarp>
          </a:bodyPr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>
            <a:extLst>
              <a:ext uri="{FF2B5EF4-FFF2-40B4-BE49-F238E27FC236}">
                <a16:creationId xmlns:a16="http://schemas.microsoft.com/office/drawing/2014/main" id="{E7E9ACB9-5957-4751-A075-4C7321F484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fld id="{319AED01-7983-481B-867B-DF342F829318}" type="slidenum">
              <a:rPr lang="zh-CN" altLang="en-US" smtClean="0"/>
              <a:pPr>
                <a:spcBef>
                  <a:spcPct val="50000"/>
                </a:spcBef>
              </a:pPr>
              <a:t>23</a:t>
            </a:fld>
            <a:endParaRPr lang="zh-CN" altLang="en-US"/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7522E1A5-89B2-40A2-A9E4-F64E47E01A5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6838" y="746125"/>
            <a:ext cx="6624637" cy="3727450"/>
          </a:xfrm>
          <a:ln/>
        </p:spPr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8529D78C-F4E6-4461-9E82-85AB8C5C70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1038" y="4722813"/>
            <a:ext cx="5453062" cy="4473575"/>
          </a:xfrm>
        </p:spPr>
        <p:txBody>
          <a:bodyPr>
            <a:prstTxWarp prst="textNoShape">
              <a:avLst/>
            </a:prstTxWarp>
          </a:bodyPr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D97F9965-9FA3-4A2B-9D03-D166BF613B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2F6F9CBF-C396-40E8-A111-399BB1E2C4F1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0A6E3AFF-63BB-4156-A1BB-604C19357FA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6838" y="746125"/>
            <a:ext cx="6624637" cy="3727450"/>
          </a:xfrm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3426D4B7-73D7-4B2D-A13D-ED954C559E0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1038" y="4722813"/>
            <a:ext cx="5453062" cy="4473575"/>
          </a:xfrm>
        </p:spPr>
        <p:txBody>
          <a:bodyPr>
            <a:prstTxWarp prst="textNoShape">
              <a:avLst/>
            </a:prstTxWarp>
          </a:bodyPr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>
            <a:extLst>
              <a:ext uri="{FF2B5EF4-FFF2-40B4-BE49-F238E27FC236}">
                <a16:creationId xmlns:a16="http://schemas.microsoft.com/office/drawing/2014/main" id="{F7A72C03-A31A-47B9-8FFC-DF4F9F5B46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2774532C-C0AD-4C92-BF3F-E159D597983E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7C6E75B6-4E72-4128-8E49-CEF95DC8936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6838" y="746125"/>
            <a:ext cx="6624637" cy="3727450"/>
          </a:xfrm>
          <a:ln/>
        </p:spPr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B960A361-EDB7-4215-AE7A-186501E455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1038" y="4722813"/>
            <a:ext cx="5453062" cy="4473575"/>
          </a:xfrm>
        </p:spPr>
        <p:txBody>
          <a:bodyPr>
            <a:prstTxWarp prst="textNoShape">
              <a:avLst/>
            </a:prstTxWarp>
          </a:bodyPr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D4B81510-1E12-47CC-877C-F5CE6CC94D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6ACC4AF4-E200-496C-AFAA-C806AC0D2E88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CD52912A-57A4-4ADB-B265-B40D2BEF34F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6838" y="746125"/>
            <a:ext cx="6624637" cy="3727450"/>
          </a:xfrm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E2626184-BB5F-4086-B2D5-1118F5EEA02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1038" y="4722813"/>
            <a:ext cx="5453062" cy="4473575"/>
          </a:xfrm>
        </p:spPr>
        <p:txBody>
          <a:bodyPr>
            <a:prstTxWarp prst="textNoShape">
              <a:avLst/>
            </a:prstTxWarp>
          </a:bodyPr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9A7F4EC2-F877-4C4A-A1DD-DC73224194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fld id="{3118BBC4-CD7D-4005-9722-370457DD2991}" type="slidenum">
              <a:rPr lang="zh-CN" altLang="en-US" smtClean="0"/>
              <a:pPr eaLnBrk="0" hangingPunct="0"/>
              <a:t>27</a:t>
            </a:fld>
            <a:endParaRPr lang="zh-CN" altLang="en-US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EB6DAE23-EA01-46E6-BE89-0AC9E2A1BBA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6838" y="746125"/>
            <a:ext cx="6624637" cy="3727450"/>
          </a:xfrm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B8C737B8-1947-4D65-BF74-3E8D6C8D61F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1038" y="4722813"/>
            <a:ext cx="5453062" cy="4473575"/>
          </a:xfrm>
        </p:spPr>
        <p:txBody>
          <a:bodyPr>
            <a:prstTxWarp prst="textNoShape">
              <a:avLst/>
            </a:prstTxWarp>
          </a:bodyPr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id="{481F5FC0-2FAE-48FD-8B0B-2E04E7BB62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fld id="{0A14780B-634A-4C92-AE67-0DA5429E0CD3}" type="slidenum">
              <a:rPr lang="zh-CN" altLang="en-US" smtClean="0"/>
              <a:pPr eaLnBrk="0" hangingPunct="0"/>
              <a:t>28</a:t>
            </a:fld>
            <a:endParaRPr lang="zh-CN" altLang="en-US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FA4FF955-2BFE-496D-8576-B7A4152E097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6838" y="746125"/>
            <a:ext cx="6624637" cy="3727450"/>
          </a:xfrm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6BE2B45C-8B85-4845-A032-5F1CDC7484C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1038" y="4722813"/>
            <a:ext cx="5453062" cy="4473575"/>
          </a:xfrm>
        </p:spPr>
        <p:txBody>
          <a:bodyPr>
            <a:prstTxWarp prst="textNoShape">
              <a:avLst/>
            </a:prstTxWarp>
          </a:bodyPr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幻灯片图像占位符 1">
            <a:extLst>
              <a:ext uri="{FF2B5EF4-FFF2-40B4-BE49-F238E27FC236}">
                <a16:creationId xmlns:a16="http://schemas.microsoft.com/office/drawing/2014/main" id="{2FF2B840-0739-4EFB-84C9-5CC6DA470CD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8" name="备注占位符 2">
            <a:extLst>
              <a:ext uri="{FF2B5EF4-FFF2-40B4-BE49-F238E27FC236}">
                <a16:creationId xmlns:a16="http://schemas.microsoft.com/office/drawing/2014/main" id="{5B969CD0-5EF7-42BF-841C-0F27A707F27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42339" name="灯片编号占位符 3">
            <a:extLst>
              <a:ext uri="{FF2B5EF4-FFF2-40B4-BE49-F238E27FC236}">
                <a16:creationId xmlns:a16="http://schemas.microsoft.com/office/drawing/2014/main" id="{A1AF3B21-767B-4D8E-9FC4-36E01DC0C8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B25D2EE-53F7-4457-8D8D-A96D50565189}" type="slidenum">
              <a:rPr lang="zh-CN" altLang="en-US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>
            <a:extLst>
              <a:ext uri="{FF2B5EF4-FFF2-40B4-BE49-F238E27FC236}">
                <a16:creationId xmlns:a16="http://schemas.microsoft.com/office/drawing/2014/main" id="{A2A5C215-B039-4411-91BE-4DB26141A6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C50C9669-B36D-4DA6-8D9E-7B6B1EA4D8DD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CD9F47EB-7538-4929-BB0E-21602BD44AE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FEB55B18-6C45-4C18-80A1-6CEE104FD3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71FA9544-F11C-466C-A967-0E40917962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fld id="{8DDC90C9-9958-4ADA-B878-118706B1454D}" type="slidenum">
              <a:rPr lang="zh-CN" altLang="en-US" smtClean="0"/>
              <a:pPr eaLnBrk="0" hangingPunct="0"/>
              <a:t>5</a:t>
            </a:fld>
            <a:endParaRPr lang="zh-CN" altLang="en-U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CB65D6A8-7E2C-468C-AB14-5DDEC1F28E4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467DAA98-B882-48E1-852C-7880529896B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71FA9544-F11C-466C-A967-0E40917962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fld id="{8DDC90C9-9958-4ADA-B878-118706B1454D}" type="slidenum">
              <a:rPr lang="zh-CN" altLang="en-US" smtClean="0"/>
              <a:pPr eaLnBrk="0" hangingPunct="0"/>
              <a:t>6</a:t>
            </a:fld>
            <a:endParaRPr lang="zh-CN" altLang="en-U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CB65D6A8-7E2C-468C-AB14-5DDEC1F28E4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467DAA98-B882-48E1-852C-7880529896B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8D7D3080-65B4-4561-AAE8-136E1D83DC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A68E1282-C5EF-4A4B-B3DB-7947F519E593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ADCBCF42-D8C6-42FF-AF27-652D6439941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FDC103E1-4513-4794-9210-BC98105B554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 algn="r">
              <a:buFontTx/>
              <a:buNone/>
            </a:pPr>
            <a:fld id="{9A0DB2DC-4C9A-4742-B13C-FB6460FD3503}" type="slidenum">
              <a:rPr lang="zh-CN" altLang="en-US" sz="1000" b="0" i="1">
                <a:latin typeface="Arial" panose="020B0604020202020204" pitchFamily="34" charset="0"/>
                <a:ea typeface="宋体" panose="02010600030101010101" pitchFamily="2" charset="-122"/>
              </a:rPr>
              <a:t>10</a:t>
            </a:fld>
            <a:endParaRPr lang="zh-CN" altLang="en-US" sz="1000" b="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2771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square" lIns="92075" tIns="46038" rIns="92075" bIns="46038" anchor="t" anchorCtr="0"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 anchorCtr="0"/>
          <a:lstStyle/>
          <a:p>
            <a:pPr lvl="0">
              <a:buFontTx/>
              <a:buNone/>
            </a:pPr>
            <a:fld id="{9A0DB2DC-4C9A-4742-B13C-FB6460FD3503}" type="slidenum">
              <a:rPr lang="zh-CN" altLang="en-US" sz="1000" b="0" i="1">
                <a:latin typeface="Arial" panose="020B0604020202020204" pitchFamily="34" charset="0"/>
                <a:ea typeface="宋体" panose="02010600030101010101" pitchFamily="2" charset="-122"/>
              </a:rPr>
              <a:t>11</a:t>
            </a:fld>
            <a:endParaRPr lang="zh-CN" altLang="en-US" sz="1000" b="0" i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87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9875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square" lIns="92075" tIns="46038" rIns="92075" bIns="46038" anchor="t" anchorCtr="0"/>
          <a:lstStyle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8C9C5AB0-00D0-4D4A-B619-80C711BE567A}"/>
              </a:ext>
            </a:extLst>
          </p:cNvPr>
          <p:cNvGrpSpPr>
            <a:grpSpLocks/>
          </p:cNvGrpSpPr>
          <p:nvPr/>
        </p:nvGrpSpPr>
        <p:grpSpPr bwMode="auto">
          <a:xfrm>
            <a:off x="6350" y="3276600"/>
            <a:ext cx="12184063" cy="152400"/>
            <a:chOff x="3" y="2064"/>
            <a:chExt cx="5756" cy="96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185DE6C4-BDC7-4C8D-8739-FDAC3A708073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r" eaLnBrk="0" hangingPunct="0">
                <a:spcBef>
                  <a:spcPct val="50000"/>
                </a:spcBef>
                <a:defRPr/>
              </a:pPr>
              <a:endParaRPr lang="zh-CN" altLang="en-US"/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8E74F944-DDAB-4440-A0DF-561C6450E94E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r" eaLnBrk="0" hangingPunct="0">
                <a:spcBef>
                  <a:spcPct val="50000"/>
                </a:spcBef>
                <a:defRPr/>
              </a:pPr>
              <a:endParaRPr lang="zh-CN" alt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914400" y="2057400"/>
            <a:ext cx="10363200" cy="11430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2075" tIns="46038" rIns="92075" bIns="46038" numCol="1" anchor="b" anchorCtr="0" compatLnSpc="1"/>
          <a:lstStyle>
            <a:lvl1pPr>
              <a:defRPr/>
            </a:lvl1pPr>
          </a:lstStyle>
          <a:p>
            <a:r>
              <a:rPr lang="en-US" altLang="zh-CN" noProof="1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828800" y="4114800"/>
            <a:ext cx="8534400" cy="17526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2075" tIns="46038" rIns="92075" bIns="46038" numCol="1" anchor="t" anchorCtr="0" compatLnSpc="1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 noProof="1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FBB9878-900B-44EA-8CC6-7871C29A3B1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8" rIns="92075" bIns="46038" numCol="1" anchor="ctr" anchorCtr="0" compatLnSpc="1"/>
          <a:lstStyle>
            <a:lvl1pPr algn="l" eaLnBrk="0" hangingPunct="0">
              <a:spcBef>
                <a:spcPct val="0"/>
              </a:spcBef>
              <a:buFontTx/>
              <a:buNone/>
              <a:defRPr sz="1400" b="0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DDFC6CE-7DF7-4B6E-9E6F-1CFCDF8744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none" lIns="92075" tIns="46038" rIns="92075" bIns="46038" numCol="1" anchor="ctr" anchorCtr="0" compatLnSpc="1"/>
          <a:lstStyle>
            <a:lvl1pPr algn="ctr" eaLnBrk="0" hangingPunct="0">
              <a:spcBef>
                <a:spcPct val="0"/>
              </a:spcBef>
              <a:buFontTx/>
              <a:buNone/>
              <a:defRPr sz="1400" b="0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E70412B-319B-42D3-B457-60C76C20D2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09F6E031-96CD-4FC0-B2F8-4D6B5CEBBC4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117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61409C1-A3BE-4BF7-BC04-4ACA4E9F9D1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9CF10B-2857-49E6-96FD-62011921583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64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3F8D90C-4808-4439-AF71-77699D955A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CC6E72-3A62-40AB-A5DA-24BE13FDB36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9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95E2BAA-A261-497B-B135-293A344A845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2616EE-9995-4D85-B47D-CFDAC69B30A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5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371D9CA6-49EE-4453-8918-1A5D6C76550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E0F2D4-9A54-4B9B-8B68-7081D3124CD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163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903954A-1852-4C61-949D-A691D10CAB7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655937-4936-47DA-A110-9EC4D0A7B58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17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94E43938-C137-42E7-B7B4-44B0F7107B1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5A81D9-FDE5-414A-BFB1-0BA8BF0F5EC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79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A132A73F-1527-4F5A-980A-B35CA2E5687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5BC432-D29D-4763-97EA-6FE26B51944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685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2E409C6C-6332-4927-9204-B465606231E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49444B-B757-4C5C-B405-D9DB0678FB6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65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9EEAC86-66BE-410D-997E-D23B2329EE9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F5A9D0-4E82-41D7-A42D-57A491CB493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74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836DA94-F390-4EFE-A949-55A8B87AAF8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3E2181-4A9E-4B8E-850F-D86B8B2B8EE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07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TopNavBlank">
            <a:extLst>
              <a:ext uri="{FF2B5EF4-FFF2-40B4-BE49-F238E27FC236}">
                <a16:creationId xmlns:a16="http://schemas.microsoft.com/office/drawing/2014/main" id="{9CCC996F-9DA9-4D7F-BC8C-8C0815975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476250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50000">
                <a:srgbClr val="6600FF"/>
              </a:gs>
              <a:gs pos="100000">
                <a:srgbClr val="0000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9">
            <a:extLst>
              <a:ext uri="{FF2B5EF4-FFF2-40B4-BE49-F238E27FC236}">
                <a16:creationId xmlns:a16="http://schemas.microsoft.com/office/drawing/2014/main" id="{654B55FA-060F-4CBA-A66A-C51F554720D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422900" y="6400800"/>
            <a:ext cx="812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>
              <a:buFontTx/>
              <a:buNone/>
              <a:defRPr sz="1400" b="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58CBEE71-267E-40B9-A242-C5E82E98B8BB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2" name="Rectangle 64">
            <a:extLst>
              <a:ext uri="{FF2B5EF4-FFF2-40B4-BE49-F238E27FC236}">
                <a16:creationId xmlns:a16="http://schemas.microsoft.com/office/drawing/2014/main" id="{927E679B-EA0B-48BD-8362-E19057FFC2F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518150" y="2986088"/>
            <a:ext cx="12192000" cy="460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0" hangingPunct="0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1029" name="Text Box 65">
            <a:extLst>
              <a:ext uri="{FF2B5EF4-FFF2-40B4-BE49-F238E27FC236}">
                <a16:creationId xmlns:a16="http://schemas.microsoft.com/office/drawing/2014/main" id="{A88F1932-3230-45CA-9DD9-F03D6B4B88CC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828800" y="6172200"/>
            <a:ext cx="2438400" cy="3984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0" hangingPunct="0">
              <a:spcBef>
                <a:spcPct val="50000"/>
              </a:spcBef>
              <a:buFontTx/>
              <a:buNone/>
              <a:defRPr/>
            </a:pPr>
            <a:endParaRPr lang="zh-CN" altLang="en-US" sz="2000">
              <a:solidFill>
                <a:srgbClr val="99003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30" name="Object 79">
            <a:extLst>
              <a:ext uri="{FF2B5EF4-FFF2-40B4-BE49-F238E27FC236}">
                <a16:creationId xmlns:a16="http://schemas.microsoft.com/office/drawing/2014/main" id="{D2913F4A-2E6E-4110-B7C5-EB7FDAE4EDEB}"/>
              </a:ext>
            </a:extLst>
          </p:cNvPr>
          <p:cNvGraphicFramePr>
            <a:graphicFrameLocks noChangeAspect="1"/>
          </p:cNvGraphicFramePr>
          <p:nvPr userDrawn="1"/>
        </p:nvGraphicFramePr>
        <p:xfrm flipH="1">
          <a:off x="11034713" y="5607050"/>
          <a:ext cx="1012825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r:id="rId15" imgW="13620750" imgH="20335875" progId="MS_ClipArt_Gallery.2">
                  <p:embed/>
                </p:oleObj>
              </mc:Choice>
              <mc:Fallback>
                <p:oleObj r:id="rId15" imgW="13620750" imgH="20335875" progId="MS_ClipArt_Gallery.2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11034713" y="5607050"/>
                        <a:ext cx="1012825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5" r:id="rId2"/>
    <p:sldLayoutId id="2147483764" r:id="rId3"/>
    <p:sldLayoutId id="2147483763" r:id="rId4"/>
    <p:sldLayoutId id="2147483762" r:id="rId5"/>
    <p:sldLayoutId id="2147483761" r:id="rId6"/>
    <p:sldLayoutId id="2147483760" r:id="rId7"/>
    <p:sldLayoutId id="2147483759" r:id="rId8"/>
    <p:sldLayoutId id="2147483758" r:id="rId9"/>
    <p:sldLayoutId id="2147483757" r:id="rId10"/>
    <p:sldLayoutId id="214748375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2">
            <a:extLst>
              <a:ext uri="{FF2B5EF4-FFF2-40B4-BE49-F238E27FC236}">
                <a16:creationId xmlns:a16="http://schemas.microsoft.com/office/drawing/2014/main" id="{54E9F08F-56AA-4DBB-9F00-11E405022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472" y="1268760"/>
            <a:ext cx="9690273" cy="1446550"/>
          </a:xfrm>
          <a:prstGeom prst="rect">
            <a:avLst/>
          </a:prstGeom>
          <a:solidFill>
            <a:srgbClr val="C2FFF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b="0" dirty="0">
                <a:solidFill>
                  <a:srgbClr val="3333FF"/>
                </a:solidFill>
              </a:rPr>
              <a:t>Due date: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0" dirty="0">
                <a:solidFill>
                  <a:srgbClr val="3333FF"/>
                </a:solidFill>
                <a:latin typeface="Arial" panose="020B0604020202020204" pitchFamily="34" charset="0"/>
              </a:rPr>
              <a:t>Sec. 1.1 </a:t>
            </a:r>
            <a:r>
              <a:rPr lang="en-US" altLang="zh-CN" sz="2800" b="0" dirty="0">
                <a:solidFill>
                  <a:schemeClr val="tx2"/>
                </a:solidFill>
                <a:latin typeface="Arial" panose="020B0604020202020204" pitchFamily="34" charset="0"/>
              </a:rPr>
              <a:t>2, 8(d, e), 16( e),  24, 30(b), 34(f), 52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0" dirty="0">
                <a:solidFill>
                  <a:srgbClr val="3333FF"/>
                </a:solidFill>
                <a:latin typeface="Arial" panose="020B0604020202020204" pitchFamily="34" charset="0"/>
              </a:rPr>
              <a:t>Sec. 1.2</a:t>
            </a:r>
            <a:r>
              <a:rPr lang="en-US" altLang="zh-CN" sz="2800" b="0" dirty="0">
                <a:solidFill>
                  <a:schemeClr val="tx2"/>
                </a:solidFill>
              </a:rPr>
              <a:t>  </a:t>
            </a:r>
            <a:r>
              <a:rPr lang="en-US" altLang="zh-CN" sz="2800" b="0" dirty="0">
                <a:solidFill>
                  <a:schemeClr val="tx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4, 10, 22</a:t>
            </a:r>
            <a:endParaRPr lang="en-US" altLang="zh-CN" sz="2800" b="0" dirty="0">
              <a:solidFill>
                <a:srgbClr val="3333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1075" name="灯片编号占位符 3">
            <a:extLst>
              <a:ext uri="{FF2B5EF4-FFF2-40B4-BE49-F238E27FC236}">
                <a16:creationId xmlns:a16="http://schemas.microsoft.com/office/drawing/2014/main" id="{8F60965D-2F3D-48C6-AF42-4C972DC0E5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B33177F-74B1-4DF5-B045-534C88A53AAD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400" b="0"/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073826E5-3FB0-4794-A07D-DE71B9223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472" y="3356992"/>
            <a:ext cx="7715250" cy="1077218"/>
          </a:xfrm>
          <a:prstGeom prst="rect">
            <a:avLst/>
          </a:prstGeom>
          <a:solidFill>
            <a:srgbClr val="C2FFF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0" dirty="0">
                <a:solidFill>
                  <a:srgbClr val="3333FF"/>
                </a:solidFill>
                <a:latin typeface="Times New Roman" panose="02020603050405020304" pitchFamily="18" charset="0"/>
              </a:rPr>
              <a:t>Due date:  </a:t>
            </a:r>
          </a:p>
          <a:p>
            <a:pPr eaLnBrk="1" hangingPunct="1"/>
            <a:r>
              <a:rPr lang="en-US" altLang="zh-CN" sz="3200" b="0" dirty="0">
                <a:solidFill>
                  <a:srgbClr val="3333FF"/>
                </a:solidFill>
                <a:latin typeface="Times New Roman" panose="02020603050405020304" pitchFamily="18" charset="0"/>
              </a:rPr>
              <a:t>Sec. 1.3   </a:t>
            </a:r>
            <a:r>
              <a:rPr lang="en-US" altLang="zh-CN" sz="3200" b="0" dirty="0">
                <a:latin typeface="Times New Roman" panose="02020603050405020304" pitchFamily="18" charset="0"/>
              </a:rPr>
              <a:t>6, </a:t>
            </a:r>
            <a:r>
              <a:rPr lang="en-US" altLang="zh-CN" sz="32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8(</a:t>
            </a:r>
            <a:r>
              <a:rPr lang="en-US" altLang="zh-CN" sz="3200" b="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a,b</a:t>
            </a:r>
            <a:r>
              <a:rPr lang="en-US" altLang="zh-CN" sz="32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), 14(b),  34, 36, 44, 55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vert="horz" wrap="none" lIns="92075" tIns="46038" rIns="92075" bIns="46038" numCol="1" anchor="ctr" anchorCtr="0" compatLnSpc="1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 eaLnBrk="0" hangingPunct="0">
              <a:buFontTx/>
              <a:buNone/>
            </a:pPr>
            <a:fld id="{9A0DB2DC-4C9A-4742-B13C-FB6460FD3503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t>10</a:t>
            </a:fld>
            <a:endParaRPr lang="zh-CN" altLang="en-US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6" name="Text Box 4"/>
          <p:cNvSpPr txBox="1"/>
          <p:nvPr/>
        </p:nvSpPr>
        <p:spPr>
          <a:xfrm>
            <a:off x="2381250" y="1571625"/>
            <a:ext cx="6781800" cy="2122488"/>
          </a:xfrm>
          <a:prstGeom prst="rect">
            <a:avLst/>
          </a:prstGeom>
          <a:solidFill>
            <a:srgbClr val="CCFFFF"/>
          </a:solidFill>
          <a:ln w="9525">
            <a:noFill/>
          </a:ln>
          <a:effectLst>
            <a:outerShdw dist="107763" dir="2699999" algn="ctr" rotWithShape="0">
              <a:schemeClr val="bg2"/>
            </a:outerShdw>
          </a:effectLst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Homework: (Due on April 12)</a:t>
            </a:r>
          </a:p>
          <a:p>
            <a:pPr eaLnBrk="0" hangingPunct="0">
              <a:spcBef>
                <a:spcPct val="50000"/>
              </a:spcBef>
              <a:buNone/>
            </a:pPr>
            <a:r>
              <a:rPr lang="en-US" altLang="zh-CN">
                <a:solidFill>
                  <a:srgbClr val="CC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Sec. 6.1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41, 58, 70</a:t>
            </a:r>
            <a:endParaRPr lang="en-US" altLang="zh-CN"/>
          </a:p>
          <a:p>
            <a:pPr eaLnBrk="0" hangingPunct="0">
              <a:spcBef>
                <a:spcPct val="50000"/>
              </a:spcBef>
              <a:buNone/>
            </a:pPr>
            <a:r>
              <a:rPr lang="en-US" altLang="zh-CN">
                <a:solidFill>
                  <a:srgbClr val="CC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Sec. 6.2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  <a:r>
              <a:rPr lang="en-US" altLang="zh-CN">
                <a:latin typeface="Times New Roman" panose="02020603050405020304" pitchFamily="18" charset="0"/>
              </a:rPr>
              <a:t>, 40, 42</a:t>
            </a:r>
            <a:r>
              <a:rPr lang="en-US" altLang="zh-CN">
                <a:solidFill>
                  <a:srgbClr val="CC00FF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>
                <a:latin typeface="Times New Roman" panose="02020603050405020304" pitchFamily="18" charset="0"/>
              </a:rPr>
              <a:t>44</a:t>
            </a:r>
          </a:p>
          <a:p>
            <a:pPr eaLnBrk="0" hangingPunct="0">
              <a:spcBef>
                <a:spcPct val="50000"/>
              </a:spcBef>
              <a:buNone/>
            </a:pPr>
            <a:r>
              <a:rPr lang="en-US" altLang="zh-CN">
                <a:latin typeface="Times New Roman" panose="02020603050405020304" pitchFamily="18" charset="0"/>
              </a:rPr>
              <a:t>8th</a:t>
            </a:r>
          </a:p>
        </p:txBody>
      </p:sp>
      <p:sp>
        <p:nvSpPr>
          <p:cNvPr id="31747" name="Text Box 4"/>
          <p:cNvSpPr txBox="1"/>
          <p:nvPr/>
        </p:nvSpPr>
        <p:spPr>
          <a:xfrm>
            <a:off x="2381250" y="4005263"/>
            <a:ext cx="6781800" cy="1568450"/>
          </a:xfrm>
          <a:prstGeom prst="rect">
            <a:avLst/>
          </a:prstGeom>
          <a:solidFill>
            <a:srgbClr val="CCFFFF"/>
          </a:solidFill>
          <a:ln w="9525">
            <a:noFill/>
          </a:ln>
          <a:effectLst>
            <a:outerShdw dist="107763" dir="2699999" algn="ctr" rotWithShape="0">
              <a:schemeClr val="bg2"/>
            </a:outerShdw>
          </a:effectLst>
        </p:spPr>
        <p:txBody>
          <a:bodyPr anchor="t" anchorCtr="0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Homework: (Due on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April 12)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Tx/>
              <a:buNone/>
            </a:pPr>
            <a:r>
              <a:rPr lang="en-US" altLang="zh-CN" dirty="0">
                <a:solidFill>
                  <a:srgbClr val="CC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Sec. 6.1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41, 56, 68</a:t>
            </a:r>
            <a:endParaRPr lang="en-US" altLang="zh-CN" dirty="0"/>
          </a:p>
          <a:p>
            <a:pPr>
              <a:buClrTx/>
              <a:buNone/>
            </a:pPr>
            <a:r>
              <a:rPr lang="en-US" altLang="zh-CN" dirty="0">
                <a:solidFill>
                  <a:srgbClr val="CC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Sec. 6.2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0, 38, 40</a:t>
            </a:r>
            <a:r>
              <a:rPr lang="en-US" altLang="zh-CN" dirty="0">
                <a:solidFill>
                  <a:srgbClr val="CC00FF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</a:rPr>
              <a:t>42</a:t>
            </a:r>
          </a:p>
          <a:p>
            <a:pPr>
              <a:buClr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7th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vert="horz" wrap="none" lIns="92075" tIns="46038" rIns="92075" bIns="46038" numCol="1" anchor="ctr" anchorCtr="0" compatLnSpc="1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 eaLnBrk="0" hangingPunct="0">
              <a:buSzTx/>
              <a:buFontTx/>
              <a:buNone/>
            </a:pPr>
            <a:fld id="{9A0DB2DC-4C9A-4742-B13C-FB6460FD3503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t>11</a:t>
            </a:fld>
            <a:endParaRPr lang="zh-CN" altLang="en-US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850" name="Text Box 2"/>
          <p:cNvSpPr txBox="1"/>
          <p:nvPr/>
        </p:nvSpPr>
        <p:spPr>
          <a:xfrm>
            <a:off x="2286000" y="1371600"/>
            <a:ext cx="6781800" cy="1568450"/>
          </a:xfrm>
          <a:prstGeom prst="rect">
            <a:avLst/>
          </a:prstGeom>
          <a:solidFill>
            <a:srgbClr val="CCFFFF"/>
          </a:solidFill>
          <a:ln w="9525">
            <a:noFill/>
          </a:ln>
          <a:effectLst>
            <a:outerShdw dist="107763" dir="2699999" algn="ctr" rotWithShape="0">
              <a:schemeClr val="bg2"/>
            </a:outerShdw>
          </a:effectLst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Homework: (Due on April 12)</a:t>
            </a:r>
          </a:p>
          <a:p>
            <a:pPr>
              <a:spcBef>
                <a:spcPct val="50000"/>
              </a:spcBef>
              <a:buNone/>
            </a:pPr>
            <a:r>
              <a:rPr lang="en-US" altLang="zh-CN">
                <a:solidFill>
                  <a:srgbClr val="CC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Sec.6.4: </a:t>
            </a:r>
            <a:r>
              <a:rPr lang="en-US" altLang="zh-CN">
                <a:latin typeface="Times New Roman" panose="02020603050405020304" pitchFamily="18" charset="0"/>
              </a:rPr>
              <a:t>18, 26, 30, 34</a:t>
            </a:r>
          </a:p>
          <a:p>
            <a:pPr>
              <a:spcBef>
                <a:spcPct val="50000"/>
              </a:spcBef>
              <a:buNone/>
            </a:pP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8th</a:t>
            </a:r>
          </a:p>
        </p:txBody>
      </p:sp>
      <p:sp>
        <p:nvSpPr>
          <p:cNvPr id="78851" name="Text Box 2"/>
          <p:cNvSpPr txBox="1"/>
          <p:nvPr/>
        </p:nvSpPr>
        <p:spPr>
          <a:xfrm>
            <a:off x="2286000" y="3789363"/>
            <a:ext cx="6781800" cy="1568450"/>
          </a:xfrm>
          <a:prstGeom prst="rect">
            <a:avLst/>
          </a:prstGeom>
          <a:solidFill>
            <a:srgbClr val="CCFFFF"/>
          </a:solidFill>
          <a:ln w="9525">
            <a:noFill/>
          </a:ln>
          <a:effectLst>
            <a:outerShdw dist="107763" dir="2699999" algn="ctr" rotWithShape="0">
              <a:schemeClr val="bg2"/>
            </a:outerShdw>
          </a:effectLst>
        </p:spPr>
        <p:txBody>
          <a:bodyPr anchor="t" anchorCtr="0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Homework: (Due on April 12)</a:t>
            </a:r>
          </a:p>
          <a:p>
            <a:pPr>
              <a:buClrTx/>
              <a:buNone/>
            </a:pPr>
            <a:r>
              <a:rPr lang="en-US" altLang="zh-CN" dirty="0">
                <a:solidFill>
                  <a:srgbClr val="CC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Sec.6.4: </a:t>
            </a:r>
            <a:r>
              <a:rPr lang="en-US" altLang="zh-CN" dirty="0">
                <a:latin typeface="Times New Roman" panose="02020603050405020304" pitchFamily="18" charset="0"/>
              </a:rPr>
              <a:t>14, 22, 26, 30</a:t>
            </a:r>
          </a:p>
          <a:p>
            <a:pPr>
              <a:buClrTx/>
              <a:buNone/>
            </a:pP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Tx/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7th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vert="horz" wrap="none" lIns="92075" tIns="46038" rIns="92075" bIns="46038" numCol="1" anchor="ctr" anchorCtr="0" compatLnSpc="1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 eaLnBrk="0" hangingPunct="0">
              <a:buFontTx/>
              <a:buNone/>
            </a:pPr>
            <a:fld id="{9A0DB2DC-4C9A-4742-B13C-FB6460FD3503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t>12</a:t>
            </a:fld>
            <a:endParaRPr lang="zh-CN" altLang="en-US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78" name="Text Box 3"/>
          <p:cNvSpPr txBox="1"/>
          <p:nvPr/>
        </p:nvSpPr>
        <p:spPr>
          <a:xfrm>
            <a:off x="2438400" y="1524000"/>
            <a:ext cx="6781800" cy="1568450"/>
          </a:xfrm>
          <a:prstGeom prst="rect">
            <a:avLst/>
          </a:prstGeom>
          <a:solidFill>
            <a:srgbClr val="CCECFF"/>
          </a:solidFill>
          <a:ln w="9525">
            <a:noFill/>
          </a:ln>
          <a:effectLst>
            <a:outerShdw dist="107763" dir="2699999" algn="ctr" rotWithShape="0">
              <a:schemeClr val="bg2"/>
            </a:outerShdw>
          </a:effectLst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Homework: (Due on April 19)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>
                <a:solidFill>
                  <a:srgbClr val="CC00FF"/>
                </a:solidFill>
                <a:latin typeface="Times New Roman" panose="02020603050405020304" pitchFamily="18" charset="0"/>
              </a:rPr>
              <a:t>Sec. 6.5 </a:t>
            </a:r>
            <a:r>
              <a:rPr lang="en-US" altLang="zh-CN">
                <a:latin typeface="Times New Roman" panose="02020603050405020304" pitchFamily="18" charset="0"/>
              </a:rPr>
              <a:t>10, 16, 28, 34, 48, 52, 56, 63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8th</a:t>
            </a:r>
          </a:p>
        </p:txBody>
      </p:sp>
      <p:sp>
        <p:nvSpPr>
          <p:cNvPr id="50179" name="Text Box 3"/>
          <p:cNvSpPr txBox="1"/>
          <p:nvPr/>
        </p:nvSpPr>
        <p:spPr>
          <a:xfrm>
            <a:off x="2566988" y="4149726"/>
            <a:ext cx="6781800" cy="1198563"/>
          </a:xfrm>
          <a:prstGeom prst="rect">
            <a:avLst/>
          </a:prstGeom>
          <a:solidFill>
            <a:srgbClr val="CCECFF"/>
          </a:solidFill>
          <a:ln w="9525">
            <a:noFill/>
          </a:ln>
          <a:effectLst>
            <a:outerShdw dist="107763" dir="2699999" algn="ctr" rotWithShape="0">
              <a:schemeClr val="bg2"/>
            </a:outerShdw>
          </a:effectLst>
        </p:spPr>
        <p:txBody>
          <a:bodyPr anchor="t" anchorCtr="0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Homework: (Due on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April 23)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Tx/>
              <a:buFontTx/>
              <a:buNone/>
            </a:pPr>
            <a:r>
              <a:rPr lang="en-US" altLang="zh-CN" dirty="0">
                <a:solidFill>
                  <a:srgbClr val="CC00FF"/>
                </a:solidFill>
                <a:latin typeface="Times New Roman" panose="02020603050405020304" pitchFamily="18" charset="0"/>
              </a:rPr>
              <a:t>Sec. 6.5 </a:t>
            </a:r>
            <a:r>
              <a:rPr lang="en-US" altLang="zh-CN" dirty="0">
                <a:latin typeface="Times New Roman" panose="02020603050405020304" pitchFamily="18" charset="0"/>
              </a:rPr>
              <a:t>10, 16, 26, 32, 46, 50, 54, 61</a:t>
            </a:r>
          </a:p>
          <a:p>
            <a:pPr>
              <a:buClr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7th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vert="horz" wrap="none" lIns="92075" tIns="46038" rIns="92075" bIns="46038" numCol="1" anchor="ctr" anchorCtr="0" compatLnSpc="1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 eaLnBrk="0" hangingPunct="0">
              <a:buSzTx/>
              <a:buFontTx/>
              <a:buNone/>
            </a:pPr>
            <a:fld id="{9A0DB2DC-4C9A-4742-B13C-FB6460FD3503}" type="slidenum">
              <a:rPr lang="zh-CN" altLang="en-US" sz="1400" b="0" dirty="0">
                <a:latin typeface="Arial" panose="020B0604020202020204" pitchFamily="34" charset="0"/>
                <a:ea typeface="宋体" panose="02010600030101010101" pitchFamily="2" charset="-122"/>
              </a:rPr>
              <a:t>13</a:t>
            </a:fld>
            <a:endParaRPr lang="zh-CN" altLang="en-US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706" name="Text Box 3"/>
          <p:cNvSpPr txBox="1"/>
          <p:nvPr/>
        </p:nvSpPr>
        <p:spPr>
          <a:xfrm>
            <a:off x="2422525" y="1412876"/>
            <a:ext cx="6781800" cy="1198563"/>
          </a:xfrm>
          <a:prstGeom prst="rect">
            <a:avLst/>
          </a:prstGeom>
          <a:solidFill>
            <a:srgbClr val="CCECFF"/>
          </a:solidFill>
          <a:ln w="9525">
            <a:noFill/>
          </a:ln>
          <a:effectLst>
            <a:outerShdw dist="107763" dir="2699999" algn="ctr" rotWithShape="0">
              <a:schemeClr val="bg2"/>
            </a:outerShdw>
          </a:effectLst>
        </p:spPr>
        <p:txBody>
          <a:bodyPr anchor="t" anchorCtr="0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Homework: (Due on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April  19)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Tx/>
              <a:buFontTx/>
              <a:buNone/>
            </a:pPr>
            <a:r>
              <a:rPr lang="en-US" altLang="zh-CN" dirty="0">
                <a:solidFill>
                  <a:srgbClr val="CC00FF"/>
                </a:solidFill>
                <a:latin typeface="Times New Roman" panose="02020603050405020304" pitchFamily="18" charset="0"/>
              </a:rPr>
              <a:t>Sec. 6.6 </a:t>
            </a:r>
            <a:r>
              <a:rPr lang="en-US" altLang="zh-CN" dirty="0">
                <a:latin typeface="Times New Roman" panose="02020603050405020304" pitchFamily="18" charset="0"/>
              </a:rPr>
              <a:t>6(f), 7, 9</a:t>
            </a:r>
          </a:p>
          <a:p>
            <a:pPr>
              <a:buClr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8th</a:t>
            </a:r>
          </a:p>
        </p:txBody>
      </p:sp>
      <p:sp>
        <p:nvSpPr>
          <p:cNvPr id="72707" name="Text Box 3"/>
          <p:cNvSpPr txBox="1"/>
          <p:nvPr/>
        </p:nvSpPr>
        <p:spPr>
          <a:xfrm>
            <a:off x="2422525" y="3213101"/>
            <a:ext cx="6781800" cy="1198563"/>
          </a:xfrm>
          <a:prstGeom prst="rect">
            <a:avLst/>
          </a:prstGeom>
          <a:solidFill>
            <a:srgbClr val="CCECFF"/>
          </a:solidFill>
          <a:ln w="9525">
            <a:noFill/>
          </a:ln>
          <a:effectLst>
            <a:outerShdw dist="107763" dir="2699999" algn="ctr" rotWithShape="0">
              <a:schemeClr val="bg2"/>
            </a:outerShdw>
          </a:effectLst>
        </p:spPr>
        <p:txBody>
          <a:bodyPr anchor="t" anchorCtr="0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Homework: (Due on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April  9)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Tx/>
              <a:buFontTx/>
              <a:buNone/>
            </a:pPr>
            <a:r>
              <a:rPr lang="en-US" altLang="zh-CN" dirty="0">
                <a:solidFill>
                  <a:srgbClr val="CC00FF"/>
                </a:solidFill>
                <a:latin typeface="Times New Roman" panose="02020603050405020304" pitchFamily="18" charset="0"/>
              </a:rPr>
              <a:t>Sec. 6.6 </a:t>
            </a:r>
            <a:r>
              <a:rPr lang="en-US" altLang="zh-CN" dirty="0">
                <a:latin typeface="Times New Roman" panose="02020603050405020304" pitchFamily="18" charset="0"/>
              </a:rPr>
              <a:t>6(f), 7, 9</a:t>
            </a:r>
          </a:p>
          <a:p>
            <a:pPr>
              <a:buClr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7th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灯片编号占位符 1">
            <a:extLst>
              <a:ext uri="{FF2B5EF4-FFF2-40B4-BE49-F238E27FC236}">
                <a16:creationId xmlns:a16="http://schemas.microsoft.com/office/drawing/2014/main" id="{3835CCF0-82A0-465A-8E2B-F8A7DA9B018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algn="r" eaLnBrk="0" hangingPunct="0"/>
            <a:fld id="{F67B2F40-3E40-42F2-AACD-95967669DC30}" type="slidenum">
              <a:rPr lang="zh-CN" altLang="en-US" smtClean="0"/>
              <a:pPr algn="r" eaLnBrk="0" hangingPunct="0"/>
              <a:t>14</a:t>
            </a:fld>
            <a:endParaRPr lang="zh-CN" altLang="en-US"/>
          </a:p>
        </p:txBody>
      </p:sp>
      <p:sp>
        <p:nvSpPr>
          <p:cNvPr id="1886213" name="Text Box 5">
            <a:extLst>
              <a:ext uri="{FF2B5EF4-FFF2-40B4-BE49-F238E27FC236}">
                <a16:creationId xmlns:a16="http://schemas.microsoft.com/office/drawing/2014/main" id="{C750F34B-1CC0-468D-982D-E7C314FAE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524000"/>
            <a:ext cx="6781800" cy="1568450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Homework: (Due on April 26)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CC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Sec. 8.2 </a:t>
            </a:r>
            <a:r>
              <a:rPr lang="en-US" altLang="zh-CN">
                <a:latin typeface="Times New Roman" panose="02020603050405020304" pitchFamily="18" charset="0"/>
              </a:rPr>
              <a:t>2, 4(g), 20, 30, 35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8th</a:t>
            </a:r>
            <a:r>
              <a:rPr lang="zh-CN" altLang="en-US">
                <a:latin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</a:rPr>
              <a:t>7th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6213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灯片编号占位符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vert="horz" wrap="none" lIns="92075" tIns="46038" rIns="92075" bIns="46038" numCol="1" anchor="ctr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t>15</a:t>
            </a:fld>
            <a:endParaRPr lang="zh-CN" altLang="en-US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2" name="Text Box 5"/>
          <p:cNvSpPr txBox="1"/>
          <p:nvPr/>
        </p:nvSpPr>
        <p:spPr>
          <a:xfrm>
            <a:off x="2359025" y="1484630"/>
            <a:ext cx="7473950" cy="1568450"/>
          </a:xfrm>
          <a:prstGeom prst="rect">
            <a:avLst/>
          </a:prstGeom>
          <a:solidFill>
            <a:srgbClr val="CCECFF"/>
          </a:solidFill>
          <a:ln w="9525">
            <a:noFill/>
          </a:ln>
          <a:effectLst>
            <a:outerShdw dist="107763" dir="2699999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Homework:  May 8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CC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Sec. 8.4 </a:t>
            </a:r>
            <a:r>
              <a:rPr lang="en-US" altLang="zh-CN">
                <a:latin typeface="Times New Roman" panose="02020603050405020304" pitchFamily="18" charset="0"/>
              </a:rPr>
              <a:t>6(d,f), 10 (c, d, e), 16, 24(a), 32, 36, 45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8th </a:t>
            </a:r>
          </a:p>
        </p:txBody>
      </p:sp>
      <p:sp>
        <p:nvSpPr>
          <p:cNvPr id="33795" name="Text Box 5"/>
          <p:cNvSpPr txBox="1">
            <a:spLocks noChangeArrowheads="1"/>
          </p:cNvSpPr>
          <p:nvPr/>
        </p:nvSpPr>
        <p:spPr bwMode="auto">
          <a:xfrm>
            <a:off x="2423160" y="4004945"/>
            <a:ext cx="7473950" cy="156845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buNone/>
              <a:defRPr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Homework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: 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May 8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  <a:defRPr/>
            </a:pPr>
            <a:r>
              <a:rPr kumimoji="1" lang="en-US" altLang="zh-CN" dirty="0">
                <a:solidFill>
                  <a:srgbClr val="CC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Sec. 8.4 </a:t>
            </a:r>
            <a:r>
              <a:rPr kumimoji="1" lang="en-US" altLang="zh-CN" dirty="0">
                <a:latin typeface="Times New Roman" panose="02020603050405020304" pitchFamily="18" charset="0"/>
              </a:rPr>
              <a:t>6(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d,f</a:t>
            </a:r>
            <a:r>
              <a:rPr kumimoji="1" lang="en-US" altLang="zh-CN" dirty="0">
                <a:latin typeface="Times New Roman" panose="02020603050405020304" pitchFamily="18" charset="0"/>
              </a:rPr>
              <a:t>), 10 (c, d, e), 16, 24(a), 30, 34, 43</a:t>
            </a:r>
          </a:p>
          <a:p>
            <a:pPr>
              <a:buNone/>
              <a:defRPr/>
            </a:pPr>
            <a:endParaRPr kumimoji="1" lang="en-US" altLang="zh-CN" dirty="0">
              <a:latin typeface="Times New Roman" panose="02020603050405020304" pitchFamily="18" charset="0"/>
            </a:endParaRPr>
          </a:p>
          <a:p>
            <a:pPr>
              <a:buNone/>
              <a:defRPr/>
            </a:pPr>
            <a:r>
              <a:rPr kumimoji="1" lang="en-US" altLang="zh-CN" dirty="0">
                <a:latin typeface="Times New Roman" panose="02020603050405020304" pitchFamily="18" charset="0"/>
              </a:rPr>
              <a:t>7th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灯片编号占位符 1">
            <a:extLst>
              <a:ext uri="{FF2B5EF4-FFF2-40B4-BE49-F238E27FC236}">
                <a16:creationId xmlns:a16="http://schemas.microsoft.com/office/drawing/2014/main" id="{7C9D5B13-3E86-4D2A-822E-E166F6E4799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fld id="{60B29392-A242-49E1-82BE-1DD3E949055A}" type="slidenum">
              <a:rPr lang="zh-CN" altLang="en-US" smtClean="0"/>
              <a:pPr eaLnBrk="0" hangingPunct="0"/>
              <a:t>16</a:t>
            </a:fld>
            <a:endParaRPr lang="zh-CN" altLang="en-US"/>
          </a:p>
        </p:txBody>
      </p:sp>
      <p:sp>
        <p:nvSpPr>
          <p:cNvPr id="1986564" name="Text Box 4">
            <a:extLst>
              <a:ext uri="{FF2B5EF4-FFF2-40B4-BE49-F238E27FC236}">
                <a16:creationId xmlns:a16="http://schemas.microsoft.com/office/drawing/2014/main" id="{FA81D014-BDE1-4A0B-832B-AF84A3603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765175"/>
            <a:ext cx="6781800" cy="2122488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Homework:  April 13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C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Sec. 8.5 </a:t>
            </a:r>
            <a:r>
              <a:rPr lang="en-US" altLang="zh-CN">
                <a:latin typeface="Times New Roman" panose="02020603050405020304" pitchFamily="18" charset="0"/>
              </a:rPr>
              <a:t>7, 10, 20</a:t>
            </a:r>
            <a:endParaRPr lang="en-US" altLang="zh-CN">
              <a:solidFill>
                <a:srgbClr val="CC00FF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CC00FF"/>
                </a:solidFill>
                <a:latin typeface="Times New Roman" panose="02020603050405020304" pitchFamily="18" charset="0"/>
              </a:rPr>
              <a:t>Sec. 8.6 </a:t>
            </a:r>
            <a:r>
              <a:rPr lang="en-US" altLang="zh-CN">
                <a:latin typeface="Times New Roman" panose="02020603050405020304" pitchFamily="18" charset="0"/>
              </a:rPr>
              <a:t>6, 11, 16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8th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FAC7E9C1-EBAE-44E2-ABF8-EC58A1082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8101"/>
            <a:ext cx="64770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8.6 Applications of Inclusion-Exclusion 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Webdings" panose="05030102010509060703" pitchFamily="18" charset="2"/>
            </a:endParaRP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5253A835-C94A-46DA-88EF-9E8BD8046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5" y="3644900"/>
            <a:ext cx="6781800" cy="1568450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Homework:  </a:t>
            </a:r>
          </a:p>
          <a:p>
            <a:r>
              <a:rPr lang="en-US" altLang="zh-CN">
                <a:solidFill>
                  <a:srgbClr val="CC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Sec. 8.5 </a:t>
            </a:r>
            <a:r>
              <a:rPr lang="en-US" altLang="zh-CN">
                <a:latin typeface="Times New Roman" panose="02020603050405020304" pitchFamily="18" charset="0"/>
              </a:rPr>
              <a:t>7, 10, 18</a:t>
            </a:r>
            <a:endParaRPr lang="en-US" altLang="zh-CN">
              <a:solidFill>
                <a:srgbClr val="CC00FF"/>
              </a:solidFill>
              <a:latin typeface="Times New Roman" panose="02020603050405020304" pitchFamily="18" charset="0"/>
            </a:endParaRPr>
          </a:p>
          <a:p>
            <a:r>
              <a:rPr lang="en-US" altLang="zh-CN">
                <a:solidFill>
                  <a:srgbClr val="CC00FF"/>
                </a:solidFill>
                <a:latin typeface="Times New Roman" panose="02020603050405020304" pitchFamily="18" charset="0"/>
              </a:rPr>
              <a:t>Sec. 8.6 </a:t>
            </a:r>
            <a:r>
              <a:rPr lang="en-US" altLang="zh-CN">
                <a:latin typeface="Times New Roman" panose="02020603050405020304" pitchFamily="18" charset="0"/>
              </a:rPr>
              <a:t>6, 11, 16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7th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64" grpId="0" bldLvl="0" animBg="1"/>
      <p:bldP spid="2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灯片编号占位符 1">
            <a:extLst>
              <a:ext uri="{FF2B5EF4-FFF2-40B4-BE49-F238E27FC236}">
                <a16:creationId xmlns:a16="http://schemas.microsoft.com/office/drawing/2014/main" id="{55D1CCA1-C8AA-4585-9E0F-AFB62B2CE12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fld id="{0076FF8D-F100-44E6-B177-AF44C2653FB0}" type="slidenum">
              <a:rPr lang="zh-CN" altLang="en-US" smtClean="0"/>
              <a:pPr eaLnBrk="0" hangingPunct="0"/>
              <a:t>17</a:t>
            </a:fld>
            <a:endParaRPr lang="zh-CN" altLang="en-US"/>
          </a:p>
        </p:txBody>
      </p:sp>
      <p:sp>
        <p:nvSpPr>
          <p:cNvPr id="101378" name="Text Box 2">
            <a:extLst>
              <a:ext uri="{FF2B5EF4-FFF2-40B4-BE49-F238E27FC236}">
                <a16:creationId xmlns:a16="http://schemas.microsoft.com/office/drawing/2014/main" id="{2D504E16-CB30-4737-B996-2B8F8862A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2675" y="981075"/>
            <a:ext cx="6781800" cy="1568450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Homework:  May 17</a:t>
            </a:r>
            <a:b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>
                <a:solidFill>
                  <a:srgbClr val="CC00FF"/>
                </a:solidFill>
                <a:latin typeface="Times New Roman" panose="02020603050405020304" pitchFamily="18" charset="0"/>
              </a:rPr>
              <a:t>Sec. 9.1 </a:t>
            </a:r>
            <a:r>
              <a:rPr lang="en-US" altLang="zh-CN">
                <a:latin typeface="Times New Roman" panose="02020603050405020304" pitchFamily="18" charset="0"/>
              </a:rPr>
              <a:t>7(a,c,h), 26, 32, 49, 53</a:t>
            </a:r>
            <a:br>
              <a:rPr lang="en-US" altLang="zh-CN">
                <a:latin typeface="Times New Roman" panose="02020603050405020304" pitchFamily="18" charset="0"/>
              </a:rPr>
            </a:br>
            <a:r>
              <a:rPr lang="en-US" altLang="zh-CN">
                <a:solidFill>
                  <a:srgbClr val="CC00FF"/>
                </a:solidFill>
                <a:latin typeface="Times New Roman" panose="02020603050405020304" pitchFamily="18" charset="0"/>
              </a:rPr>
              <a:t>Sec. 9.3 </a:t>
            </a:r>
            <a:r>
              <a:rPr lang="en-US" altLang="zh-CN">
                <a:latin typeface="Times New Roman" panose="02020603050405020304" pitchFamily="18" charset="0"/>
              </a:rPr>
              <a:t>13,14,31</a:t>
            </a:r>
            <a:br>
              <a:rPr lang="en-US" altLang="zh-CN">
                <a:latin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</a:rPr>
              <a:t>8th</a:t>
            </a:r>
          </a:p>
        </p:txBody>
      </p:sp>
      <p:sp>
        <p:nvSpPr>
          <p:cNvPr id="101379" name="Text Box 2">
            <a:extLst>
              <a:ext uri="{FF2B5EF4-FFF2-40B4-BE49-F238E27FC236}">
                <a16:creationId xmlns:a16="http://schemas.microsoft.com/office/drawing/2014/main" id="{67AB14C8-2F4B-4C20-9AF1-E45A88882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3717925"/>
            <a:ext cx="6948488" cy="1568450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Homework:  May 17</a:t>
            </a:r>
          </a:p>
          <a:p>
            <a:pPr eaLnBrk="0" hangingPunct="0"/>
            <a:r>
              <a:rPr lang="en-US" altLang="zh-CN">
                <a:solidFill>
                  <a:srgbClr val="CC00FF"/>
                </a:solidFill>
                <a:latin typeface="Times New Roman" panose="02020603050405020304" pitchFamily="18" charset="0"/>
              </a:rPr>
              <a:t>Sec. 9.1 </a:t>
            </a:r>
            <a:r>
              <a:rPr lang="en-US" altLang="zh-CN">
                <a:latin typeface="Times New Roman" panose="02020603050405020304" pitchFamily="18" charset="0"/>
              </a:rPr>
              <a:t>7(a,c,h), 26, 32, 47, 51</a:t>
            </a:r>
          </a:p>
          <a:p>
            <a:pPr eaLnBrk="0" hangingPunct="0"/>
            <a:r>
              <a:rPr lang="en-US" altLang="zh-CN">
                <a:solidFill>
                  <a:srgbClr val="CC00FF"/>
                </a:solidFill>
                <a:latin typeface="Times New Roman" panose="02020603050405020304" pitchFamily="18" charset="0"/>
              </a:rPr>
              <a:t>Sec. 9.3 </a:t>
            </a:r>
            <a:r>
              <a:rPr lang="en-US" altLang="zh-CN">
                <a:latin typeface="Times New Roman" panose="02020603050405020304" pitchFamily="18" charset="0"/>
              </a:rPr>
              <a:t>13,14,31</a:t>
            </a:r>
          </a:p>
          <a:p>
            <a:pPr eaLnBrk="0" hangingPunct="0"/>
            <a:r>
              <a:rPr lang="en-US" altLang="zh-CN">
                <a:latin typeface="Times New Roman" panose="02020603050405020304" pitchFamily="18" charset="0"/>
              </a:rPr>
              <a:t>7th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灯片编号占位符 1">
            <a:extLst>
              <a:ext uri="{FF2B5EF4-FFF2-40B4-BE49-F238E27FC236}">
                <a16:creationId xmlns:a16="http://schemas.microsoft.com/office/drawing/2014/main" id="{7E2CD56B-DA53-4249-ACFF-7FDAB54E04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fld id="{9FE079D4-FC2E-44CB-A4CD-094AE53C313C}" type="slidenum">
              <a:rPr lang="zh-CN" altLang="en-US" smtClean="0"/>
              <a:pPr eaLnBrk="0" hangingPunct="0"/>
              <a:t>18</a:t>
            </a:fld>
            <a:endParaRPr lang="zh-CN" altLang="en-US"/>
          </a:p>
        </p:txBody>
      </p:sp>
      <p:sp>
        <p:nvSpPr>
          <p:cNvPr id="56322" name="Text Box 2">
            <a:extLst>
              <a:ext uri="{FF2B5EF4-FFF2-40B4-BE49-F238E27FC236}">
                <a16:creationId xmlns:a16="http://schemas.microsoft.com/office/drawing/2014/main" id="{50860EC6-A7E4-49A0-8020-22F2D9FD7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447800"/>
            <a:ext cx="6781800" cy="1568450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Homework: (Due on May 17 )</a:t>
            </a:r>
          </a:p>
          <a:p>
            <a:pPr eaLnBrk="0" hangingPunc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C00FF"/>
                </a:solidFill>
                <a:latin typeface="Times New Roman" panose="02020603050405020304" pitchFamily="18" charset="0"/>
              </a:rPr>
              <a:t>Sec.9.4  </a:t>
            </a:r>
            <a:r>
              <a:rPr lang="en-US" altLang="zh-CN">
                <a:latin typeface="Times New Roman" panose="02020603050405020304" pitchFamily="18" charset="0"/>
              </a:rPr>
              <a:t>2, 6, 9(6), 11(6), 20, 28(a), 29</a:t>
            </a:r>
          </a:p>
          <a:p>
            <a:pPr eaLnBrk="0" hangingPunc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8th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7th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灯片编号占位符 1">
            <a:extLst>
              <a:ext uri="{FF2B5EF4-FFF2-40B4-BE49-F238E27FC236}">
                <a16:creationId xmlns:a16="http://schemas.microsoft.com/office/drawing/2014/main" id="{05E05BB4-ECA8-4E0E-B461-EEECA91BFCA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fld id="{63F82223-89EB-406B-A36E-93BE3B7E9150}" type="slidenum">
              <a:rPr lang="zh-CN" altLang="en-US" smtClean="0"/>
              <a:pPr eaLnBrk="0" hangingPunct="0"/>
              <a:t>19</a:t>
            </a:fld>
            <a:endParaRPr lang="zh-CN" altLang="en-US"/>
          </a:p>
        </p:txBody>
      </p:sp>
      <p:sp>
        <p:nvSpPr>
          <p:cNvPr id="49154" name="Text Box 2">
            <a:extLst>
              <a:ext uri="{FF2B5EF4-FFF2-40B4-BE49-F238E27FC236}">
                <a16:creationId xmlns:a16="http://schemas.microsoft.com/office/drawing/2014/main" id="{606B6D35-060F-4382-AAA6-3A65EFB1C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1412875"/>
            <a:ext cx="6781800" cy="2122488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Homework: (Due on May 24)</a:t>
            </a:r>
          </a:p>
          <a:p>
            <a:pPr eaLnBrk="0" hangingPunc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C00FF"/>
                </a:solidFill>
                <a:latin typeface="Times New Roman" panose="02020603050405020304" pitchFamily="18" charset="0"/>
              </a:rPr>
              <a:t>Sec. 9.5 </a:t>
            </a:r>
            <a:r>
              <a:rPr lang="en-US" altLang="zh-CN">
                <a:latin typeface="Times New Roman" panose="02020603050405020304" pitchFamily="18" charset="0"/>
              </a:rPr>
              <a:t>3, 10, 16, 36(b), 39, 41</a:t>
            </a:r>
          </a:p>
          <a:p>
            <a:pPr eaLnBrk="0" hangingPunct="0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>
              <a:latin typeface="Times New Roman" panose="02020603050405020304" pitchFamily="18" charset="0"/>
            </a:endParaRPr>
          </a:p>
          <a:p>
            <a:pPr eaLnBrk="0" hangingPunc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7th, 8th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b="0"/>
              <a:t>Homework</a:t>
            </a:r>
            <a:endParaRPr lang="en-US" altLang="zh-CN"/>
          </a:p>
        </p:txBody>
      </p:sp>
      <p:sp>
        <p:nvSpPr>
          <p:cNvPr id="108546" name="Text Box 2"/>
          <p:cNvSpPr txBox="1"/>
          <p:nvPr/>
        </p:nvSpPr>
        <p:spPr>
          <a:xfrm>
            <a:off x="1271464" y="1700214"/>
            <a:ext cx="8794874" cy="1569660"/>
          </a:xfrm>
          <a:prstGeom prst="rect">
            <a:avLst/>
          </a:prstGeom>
          <a:solidFill>
            <a:srgbClr val="C2FFF0"/>
          </a:solidFill>
          <a:ln w="9525">
            <a:noFill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3200" dirty="0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en-US" altLang="zh-CN" sz="3200" dirty="0">
                <a:solidFill>
                  <a:srgbClr val="3333FF"/>
                </a:solidFill>
                <a:latin typeface="Times New Roman" panose="02020603050405020304" pitchFamily="18" charset="0"/>
              </a:rPr>
              <a:t>Sec. 1.4</a:t>
            </a: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6(</a:t>
            </a:r>
            <a:r>
              <a:rPr lang="en-US" altLang="zh-CN" sz="3200" dirty="0" err="1">
                <a:latin typeface="Times New Roman" panose="02020603050405020304" pitchFamily="18" charset="0"/>
              </a:rPr>
              <a:t>c,d,e,f</a:t>
            </a:r>
            <a:r>
              <a:rPr lang="en-US" altLang="zh-CN" sz="3200" dirty="0">
                <a:latin typeface="Times New Roman" panose="02020603050405020304" pitchFamily="18" charset="0"/>
              </a:rPr>
              <a:t>), 9(</a:t>
            </a:r>
            <a:r>
              <a:rPr lang="en-US" altLang="zh-CN" sz="3200" dirty="0" err="1">
                <a:latin typeface="Times New Roman" panose="02020603050405020304" pitchFamily="18" charset="0"/>
              </a:rPr>
              <a:t>b,d</a:t>
            </a:r>
            <a:r>
              <a:rPr lang="en-US" altLang="zh-CN" sz="3200" dirty="0">
                <a:latin typeface="Times New Roman" panose="02020603050405020304" pitchFamily="18" charset="0"/>
              </a:rPr>
              <a:t>), 20(e), 24(</a:t>
            </a:r>
            <a:r>
              <a:rPr lang="en-US" altLang="zh-CN" sz="3200" dirty="0" err="1">
                <a:latin typeface="Times New Roman" panose="02020603050405020304" pitchFamily="18" charset="0"/>
              </a:rPr>
              <a:t>b,d</a:t>
            </a:r>
            <a:r>
              <a:rPr lang="en-US" altLang="zh-CN" sz="3200" dirty="0">
                <a:latin typeface="Times New Roman" panose="02020603050405020304" pitchFamily="18" charset="0"/>
              </a:rPr>
              <a:t>), 42(b), 46, 51(a)</a:t>
            </a:r>
          </a:p>
        </p:txBody>
      </p:sp>
      <p:sp>
        <p:nvSpPr>
          <p:cNvPr id="10854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>
                <a:latin typeface="Times New Roman" panose="02020603050405020304" pitchFamily="18" charset="0"/>
              </a:rPr>
              <a:t>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EFE74DB7-0941-4693-B0ED-0390DA61936E}"/>
              </a:ext>
            </a:extLst>
          </p:cNvPr>
          <p:cNvSpPr txBox="1"/>
          <p:nvPr/>
        </p:nvSpPr>
        <p:spPr>
          <a:xfrm>
            <a:off x="1271464" y="3861048"/>
            <a:ext cx="8856984" cy="1569660"/>
          </a:xfrm>
          <a:prstGeom prst="rect">
            <a:avLst/>
          </a:prstGeom>
          <a:solidFill>
            <a:srgbClr val="C2FFF0"/>
          </a:solidFill>
          <a:ln w="9525">
            <a:noFill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3200" dirty="0">
                <a:solidFill>
                  <a:srgbClr val="3333FF"/>
                </a:solidFill>
                <a:latin typeface="Arial" panose="020B0604020202020204" pitchFamily="34" charset="0"/>
              </a:rPr>
              <a:t>Sec. 1.5</a:t>
            </a:r>
            <a:endParaRPr lang="en-US" altLang="zh-CN" sz="3200" dirty="0">
              <a:solidFill>
                <a:srgbClr val="3333FF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6(e, f), 12(d, h, k, n), 14(c, d, e, f), 24(a, d), 32(d), 34, 38(b, d), 42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灯片编号占位符 1">
            <a:extLst>
              <a:ext uri="{FF2B5EF4-FFF2-40B4-BE49-F238E27FC236}">
                <a16:creationId xmlns:a16="http://schemas.microsoft.com/office/drawing/2014/main" id="{609898F9-5078-4BC6-9763-222B7FDBE55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fld id="{EA1C0C37-B71B-4062-A5AE-20BDE71BC64E}" type="slidenum">
              <a:rPr lang="zh-CN" altLang="en-US" smtClean="0"/>
              <a:pPr eaLnBrk="0" hangingPunct="0"/>
              <a:t>20</a:t>
            </a:fld>
            <a:endParaRPr lang="zh-CN" altLang="en-US"/>
          </a:p>
        </p:txBody>
      </p:sp>
      <p:sp>
        <p:nvSpPr>
          <p:cNvPr id="48130" name="Text Box 2">
            <a:extLst>
              <a:ext uri="{FF2B5EF4-FFF2-40B4-BE49-F238E27FC236}">
                <a16:creationId xmlns:a16="http://schemas.microsoft.com/office/drawing/2014/main" id="{D8935001-361C-4E7C-995E-995084907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447800"/>
            <a:ext cx="6781800" cy="2122488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Homework: (Due on May 24)</a:t>
            </a:r>
          </a:p>
          <a:p>
            <a:pPr eaLnBrk="0" hangingPunc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9900CC"/>
                </a:solidFill>
                <a:latin typeface="Times New Roman" panose="02020603050405020304" pitchFamily="18" charset="0"/>
              </a:rPr>
              <a:t>Sec. 10.1 </a:t>
            </a:r>
            <a:r>
              <a:rPr lang="en-US" altLang="zh-CN">
                <a:latin typeface="Times New Roman" panose="02020603050405020304" pitchFamily="18" charset="0"/>
              </a:rPr>
              <a:t>1, 3-9</a:t>
            </a:r>
            <a:endParaRPr lang="en-US" altLang="zh-CN">
              <a:solidFill>
                <a:srgbClr val="FF7C80"/>
              </a:solidFill>
              <a:latin typeface="Times New Roman" panose="02020603050405020304" pitchFamily="18" charset="0"/>
            </a:endParaRPr>
          </a:p>
          <a:p>
            <a:pPr eaLnBrk="0" hangingPunc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9900CC"/>
                </a:solidFill>
                <a:latin typeface="Times New Roman" panose="02020603050405020304" pitchFamily="18" charset="0"/>
              </a:rPr>
              <a:t>Sec. 10.2 </a:t>
            </a:r>
            <a:r>
              <a:rPr lang="en-US" altLang="zh-CN">
                <a:latin typeface="Times New Roman" panose="02020603050405020304" pitchFamily="18" charset="0"/>
              </a:rPr>
              <a:t>5, 24, 25, 44(b, f, h), 55, 62</a:t>
            </a:r>
          </a:p>
          <a:p>
            <a:pPr eaLnBrk="0" hangingPunc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8th</a:t>
            </a:r>
          </a:p>
        </p:txBody>
      </p:sp>
      <p:sp>
        <p:nvSpPr>
          <p:cNvPr id="48131" name="Text Box 2">
            <a:extLst>
              <a:ext uri="{FF2B5EF4-FFF2-40B4-BE49-F238E27FC236}">
                <a16:creationId xmlns:a16="http://schemas.microsoft.com/office/drawing/2014/main" id="{EBD22750-9A3F-412F-8086-54EEAEF99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4005263"/>
            <a:ext cx="6781800" cy="1568450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Homework: (Due on May 24)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9900CC"/>
                </a:solidFill>
                <a:latin typeface="Times New Roman" panose="02020603050405020304" pitchFamily="18" charset="0"/>
              </a:rPr>
              <a:t>Sec. 10.1 </a:t>
            </a:r>
            <a:r>
              <a:rPr lang="en-US" altLang="zh-CN">
                <a:latin typeface="Times New Roman" panose="02020603050405020304" pitchFamily="18" charset="0"/>
              </a:rPr>
              <a:t>1, 3-9</a:t>
            </a:r>
            <a:endParaRPr lang="en-US" altLang="zh-CN">
              <a:solidFill>
                <a:srgbClr val="FF7C8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9900CC"/>
                </a:solidFill>
                <a:latin typeface="Times New Roman" panose="02020603050405020304" pitchFamily="18" charset="0"/>
              </a:rPr>
              <a:t>Sec. 10.2 </a:t>
            </a:r>
            <a:r>
              <a:rPr lang="en-US" altLang="zh-CN">
                <a:latin typeface="Times New Roman" panose="02020603050405020304" pitchFamily="18" charset="0"/>
              </a:rPr>
              <a:t>5, 24, 25, 42(b, f, h), 53, 60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7th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灯片编号占位符 1">
            <a:extLst>
              <a:ext uri="{FF2B5EF4-FFF2-40B4-BE49-F238E27FC236}">
                <a16:creationId xmlns:a16="http://schemas.microsoft.com/office/drawing/2014/main" id="{963C49CA-1371-4890-B7E3-0C048B6C19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fld id="{02B081B1-4FAD-44A8-99EC-65213B12FB5B}" type="slidenum">
              <a:rPr lang="zh-CN" altLang="en-US" smtClean="0"/>
              <a:pPr eaLnBrk="0" hangingPunct="0"/>
              <a:t>21</a:t>
            </a:fld>
            <a:endParaRPr lang="zh-CN" altLang="en-US"/>
          </a:p>
        </p:txBody>
      </p:sp>
      <p:sp>
        <p:nvSpPr>
          <p:cNvPr id="58370" name="Text Box 2">
            <a:extLst>
              <a:ext uri="{FF2B5EF4-FFF2-40B4-BE49-F238E27FC236}">
                <a16:creationId xmlns:a16="http://schemas.microsoft.com/office/drawing/2014/main" id="{2D8789C2-EC6B-4687-8274-80E3814C9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981075"/>
            <a:ext cx="6781800" cy="2122488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Homework: (Due on May 31)</a:t>
            </a:r>
          </a:p>
          <a:p>
            <a:pPr eaLnBrk="0" hangingPunc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C00FF"/>
                </a:solidFill>
                <a:latin typeface="Times New Roman" panose="02020603050405020304" pitchFamily="18" charset="0"/>
              </a:rPr>
              <a:t>Sec. 10.3 </a:t>
            </a:r>
            <a:r>
              <a:rPr lang="en-US" altLang="zh-CN">
                <a:latin typeface="Times New Roman" panose="02020603050405020304" pitchFamily="18" charset="0"/>
              </a:rPr>
              <a:t>8, 15, 17, 38-41</a:t>
            </a:r>
          </a:p>
          <a:p>
            <a:pPr eaLnBrk="0" hangingPunc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C00FF"/>
                </a:solidFill>
                <a:latin typeface="Times New Roman" panose="02020603050405020304" pitchFamily="18" charset="0"/>
              </a:rPr>
              <a:t>Sec. 10.4 </a:t>
            </a:r>
            <a:r>
              <a:rPr lang="en-US" altLang="zh-CN">
                <a:latin typeface="Times New Roman" panose="02020603050405020304" pitchFamily="18" charset="0"/>
              </a:rPr>
              <a:t>27(e), 28, 29, 62</a:t>
            </a:r>
          </a:p>
          <a:p>
            <a:pPr eaLnBrk="0" hangingPunc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8th</a:t>
            </a:r>
          </a:p>
        </p:txBody>
      </p:sp>
      <p:sp>
        <p:nvSpPr>
          <p:cNvPr id="58371" name="Text Box 2">
            <a:extLst>
              <a:ext uri="{FF2B5EF4-FFF2-40B4-BE49-F238E27FC236}">
                <a16:creationId xmlns:a16="http://schemas.microsoft.com/office/drawing/2014/main" id="{51808D00-DA3B-433C-B139-63F1202B5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3644900"/>
            <a:ext cx="6781800" cy="1938338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Homework: (Due on May 31)</a:t>
            </a:r>
          </a:p>
          <a:p>
            <a:pPr eaLnBrk="0" hangingPunc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C00FF"/>
                </a:solidFill>
                <a:latin typeface="Times New Roman" panose="02020603050405020304" pitchFamily="18" charset="0"/>
              </a:rPr>
              <a:t>Sec. 10.3 </a:t>
            </a:r>
            <a:r>
              <a:rPr lang="en-US" altLang="zh-CN">
                <a:latin typeface="Times New Roman" panose="02020603050405020304" pitchFamily="18" charset="0"/>
              </a:rPr>
              <a:t>8, 15, 17, 34-37</a:t>
            </a:r>
          </a:p>
          <a:p>
            <a:pPr eaLnBrk="0" hangingPunc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C00FF"/>
                </a:solidFill>
                <a:latin typeface="Times New Roman" panose="02020603050405020304" pitchFamily="18" charset="0"/>
              </a:rPr>
              <a:t>Sec. 10.4 </a:t>
            </a:r>
            <a:r>
              <a:rPr lang="en-US" altLang="zh-CN">
                <a:latin typeface="Times New Roman" panose="02020603050405020304" pitchFamily="18" charset="0"/>
              </a:rPr>
              <a:t>27(e), 28, 29, 62</a:t>
            </a:r>
          </a:p>
          <a:p>
            <a:pPr eaLnBrk="0" hangingPunct="0">
              <a:buFont typeface="Wingdings" panose="05000000000000000000" pitchFamily="2" charset="2"/>
              <a:buNone/>
            </a:pPr>
            <a:endParaRPr lang="en-US" altLang="zh-CN">
              <a:latin typeface="Times New Roman" panose="02020603050405020304" pitchFamily="18" charset="0"/>
            </a:endParaRPr>
          </a:p>
          <a:p>
            <a:pPr eaLnBrk="0" hangingPunct="0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7th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灯片编号占位符 1">
            <a:extLst>
              <a:ext uri="{FF2B5EF4-FFF2-40B4-BE49-F238E27FC236}">
                <a16:creationId xmlns:a16="http://schemas.microsoft.com/office/drawing/2014/main" id="{5AAB0B49-AC7F-4104-A67E-AC5C512021B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algn="r" eaLnBrk="0" hangingPunct="0"/>
            <a:fld id="{96B28AEA-A28A-448B-ADEB-5D56E6CF9E6C}" type="slidenum">
              <a:rPr lang="zh-CN" altLang="en-US" smtClean="0"/>
              <a:pPr algn="r" eaLnBrk="0" hangingPunct="0"/>
              <a:t>22</a:t>
            </a:fld>
            <a:endParaRPr lang="zh-CN" altLang="en-US"/>
          </a:p>
        </p:txBody>
      </p:sp>
      <p:sp>
        <p:nvSpPr>
          <p:cNvPr id="39938" name="Text Box 2">
            <a:extLst>
              <a:ext uri="{FF2B5EF4-FFF2-40B4-BE49-F238E27FC236}">
                <a16:creationId xmlns:a16="http://schemas.microsoft.com/office/drawing/2014/main" id="{89DFC148-8AFE-48D0-90AB-CC991B21B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938" y="1357314"/>
            <a:ext cx="6781800" cy="1200329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Homework: (Due on May 31)</a:t>
            </a:r>
          </a:p>
          <a:p>
            <a:pPr eaLnBrk="0" hangingPunc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C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Sec. 10.5 </a:t>
            </a:r>
            <a:r>
              <a:rPr lang="en-US" altLang="zh-CN">
                <a:latin typeface="Times New Roman" panose="02020603050405020304" pitchFamily="18" charset="0"/>
              </a:rPr>
              <a:t>4, 6, 31, 34, 38, 41</a:t>
            </a:r>
          </a:p>
          <a:p>
            <a:pPr eaLnBrk="0" hangingPunct="0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8th, 7th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灯片编号占位符 1">
            <a:extLst>
              <a:ext uri="{FF2B5EF4-FFF2-40B4-BE49-F238E27FC236}">
                <a16:creationId xmlns:a16="http://schemas.microsoft.com/office/drawing/2014/main" id="{15858263-A830-4F06-BD0E-A1F1683B055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algn="r" eaLnBrk="0" hangingPunct="0"/>
            <a:fld id="{1CA1B6F3-D3B1-4D70-87A4-6325C77FD9C3}" type="slidenum">
              <a:rPr lang="zh-CN" altLang="en-US" smtClean="0"/>
              <a:pPr algn="r" eaLnBrk="0" hangingPunct="0"/>
              <a:t>23</a:t>
            </a:fld>
            <a:endParaRPr lang="zh-CN" altLang="en-US"/>
          </a:p>
        </p:txBody>
      </p:sp>
      <p:sp>
        <p:nvSpPr>
          <p:cNvPr id="112642" name="Text Box 2">
            <a:extLst>
              <a:ext uri="{FF2B5EF4-FFF2-40B4-BE49-F238E27FC236}">
                <a16:creationId xmlns:a16="http://schemas.microsoft.com/office/drawing/2014/main" id="{1FBFF9B2-CECB-45DA-9111-5395A9197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447801"/>
            <a:ext cx="6781800" cy="1200329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Homework: (Due on May 31)</a:t>
            </a:r>
          </a:p>
          <a:p>
            <a:pPr eaLnBrk="0" hangingPunc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C00FF"/>
                </a:solidFill>
                <a:latin typeface="Times New Roman" panose="02020603050405020304" pitchFamily="18" charset="0"/>
              </a:rPr>
              <a:t>Sec. 10.6 </a:t>
            </a:r>
            <a:r>
              <a:rPr lang="en-US" altLang="zh-CN">
                <a:latin typeface="Times New Roman" panose="02020603050405020304" pitchFamily="18" charset="0"/>
              </a:rPr>
              <a:t>3,  17a),  26 </a:t>
            </a:r>
          </a:p>
          <a:p>
            <a:pPr eaLnBrk="0" hangingPunct="0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8th, 7th</a:t>
            </a:r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灯片编号占位符 1">
            <a:extLst>
              <a:ext uri="{FF2B5EF4-FFF2-40B4-BE49-F238E27FC236}">
                <a16:creationId xmlns:a16="http://schemas.microsoft.com/office/drawing/2014/main" id="{2507F904-EAA2-4636-8AD2-DD59278E190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algn="r" eaLnBrk="0" hangingPunct="0"/>
            <a:fld id="{AF137658-29D5-44C1-883C-6ACD819C1DB5}" type="slidenum">
              <a:rPr lang="zh-CN" altLang="en-US" smtClean="0"/>
              <a:pPr algn="r" eaLnBrk="0" hangingPunct="0"/>
              <a:t>24</a:t>
            </a:fld>
            <a:endParaRPr lang="zh-CN" altLang="en-US"/>
          </a:p>
        </p:txBody>
      </p:sp>
      <p:sp>
        <p:nvSpPr>
          <p:cNvPr id="58370" name="Text Box 2">
            <a:extLst>
              <a:ext uri="{FF2B5EF4-FFF2-40B4-BE49-F238E27FC236}">
                <a16:creationId xmlns:a16="http://schemas.microsoft.com/office/drawing/2014/main" id="{1DC911AC-40BE-48E4-8EE8-F14741CD4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447801"/>
            <a:ext cx="6781800" cy="1200329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Homework: (Due on June 7)</a:t>
            </a:r>
          </a:p>
          <a:p>
            <a:pPr eaLnBrk="0" hangingPunc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C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Sec. 10.7 </a:t>
            </a:r>
            <a:r>
              <a:rPr lang="en-US" altLang="zh-CN">
                <a:latin typeface="Times New Roman" panose="02020603050405020304" pitchFamily="18" charset="0"/>
              </a:rPr>
              <a:t>7, 20, 22, 23, 25</a:t>
            </a:r>
            <a:r>
              <a:rPr lang="en-US" altLang="zh-CN">
                <a:sym typeface="Symbol" panose="05050102010706020507" pitchFamily="18" charset="2"/>
              </a:rPr>
              <a:t> </a:t>
            </a:r>
          </a:p>
          <a:p>
            <a:pPr eaLnBrk="0" hangingPunct="0"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8th, 7th</a:t>
            </a:r>
            <a:endParaRPr lang="zh-CN" altLang="en-US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灯片编号占位符 1">
            <a:extLst>
              <a:ext uri="{FF2B5EF4-FFF2-40B4-BE49-F238E27FC236}">
                <a16:creationId xmlns:a16="http://schemas.microsoft.com/office/drawing/2014/main" id="{C2D2DF9A-283B-4C17-8487-491675C55FE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algn="r" eaLnBrk="0" hangingPunct="0"/>
            <a:fld id="{CD4D8B0A-E6BB-4B9D-AAA4-ACC91A3D7EC4}" type="slidenum">
              <a:rPr lang="zh-CN" altLang="en-US" smtClean="0"/>
              <a:pPr algn="r" eaLnBrk="0" hangingPunct="0"/>
              <a:t>25</a:t>
            </a:fld>
            <a:endParaRPr lang="zh-CN" altLang="en-US"/>
          </a:p>
        </p:txBody>
      </p:sp>
      <p:sp>
        <p:nvSpPr>
          <p:cNvPr id="124930" name="Text Box 2">
            <a:extLst>
              <a:ext uri="{FF2B5EF4-FFF2-40B4-BE49-F238E27FC236}">
                <a16:creationId xmlns:a16="http://schemas.microsoft.com/office/drawing/2014/main" id="{E4BE0365-4E6B-4919-A437-04BE91D42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447801"/>
            <a:ext cx="6781800" cy="1200329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Homework: (Due on June 7)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C00FF"/>
                </a:solidFill>
                <a:latin typeface="Times New Roman" panose="02020603050405020304" pitchFamily="18" charset="0"/>
              </a:rPr>
              <a:t>Sec. 10.8 </a:t>
            </a:r>
            <a:r>
              <a:rPr lang="en-US" altLang="zh-CN">
                <a:latin typeface="Times New Roman" panose="02020603050405020304" pitchFamily="18" charset="0"/>
              </a:rPr>
              <a:t>3, 8,  9, 10, 17</a:t>
            </a:r>
            <a:r>
              <a:rPr lang="en-US" altLang="zh-CN">
                <a:sym typeface="Symbol" panose="05050102010706020507" pitchFamily="18" charset="2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8th,7th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灯片编号占位符 1">
            <a:extLst>
              <a:ext uri="{FF2B5EF4-FFF2-40B4-BE49-F238E27FC236}">
                <a16:creationId xmlns:a16="http://schemas.microsoft.com/office/drawing/2014/main" id="{348090C0-FABC-4D92-8A18-E6E873011CF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algn="r" eaLnBrk="0" hangingPunct="0"/>
            <a:fld id="{43019492-65BB-493C-A076-60E6F91237D9}" type="slidenum">
              <a:rPr lang="zh-CN" altLang="en-US" smtClean="0"/>
              <a:pPr algn="r" eaLnBrk="0" hangingPunct="0"/>
              <a:t>26</a:t>
            </a:fld>
            <a:endParaRPr lang="zh-CN" altLang="en-US"/>
          </a:p>
        </p:txBody>
      </p:sp>
      <p:sp>
        <p:nvSpPr>
          <p:cNvPr id="58370" name="Text Box 2">
            <a:extLst>
              <a:ext uri="{FF2B5EF4-FFF2-40B4-BE49-F238E27FC236}">
                <a16:creationId xmlns:a16="http://schemas.microsoft.com/office/drawing/2014/main" id="{C95A5186-601D-46C2-A9AD-548C58906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8184" y="3031977"/>
            <a:ext cx="6781800" cy="830997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Homework:  </a:t>
            </a:r>
          </a:p>
          <a:p>
            <a:pPr eaLnBrk="0" hangingPunc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C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Sec.11.2 </a:t>
            </a:r>
            <a:r>
              <a:rPr lang="en-US" altLang="zh-CN" dirty="0">
                <a:latin typeface="Times New Roman" panose="02020603050405020304" pitchFamily="18" charset="0"/>
              </a:rPr>
              <a:t>1, 20, 23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F8433375-8B9A-4438-BEC6-F19875D1A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7568" y="4509120"/>
            <a:ext cx="6781800" cy="830997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Homework:   </a:t>
            </a:r>
          </a:p>
          <a:p>
            <a:pPr eaLnBrk="0" hangingPunc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C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Sec. 11.3 </a:t>
            </a:r>
            <a:r>
              <a:rPr lang="en-US" altLang="zh-CN" dirty="0">
                <a:latin typeface="Times New Roman" panose="02020603050405020304" pitchFamily="18" charset="0"/>
              </a:rPr>
              <a:t>8, 16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8285C822-BEA4-430E-8429-ABAA850E8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7568" y="1196752"/>
            <a:ext cx="6781800" cy="1200329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Homework: (Due on June 7 )</a:t>
            </a:r>
          </a:p>
          <a:p>
            <a:pPr eaLnBrk="0" hangingPunc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C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Sec. 11.1 </a:t>
            </a:r>
            <a:r>
              <a:rPr lang="en-US" altLang="zh-CN" b="0">
                <a:latin typeface="Times New Roman" panose="02020603050405020304" pitchFamily="18" charset="0"/>
              </a:rPr>
              <a:t>12, 20, 21, 28</a:t>
            </a:r>
          </a:p>
          <a:p>
            <a:pPr eaLnBrk="0" hangingPunct="0">
              <a:buFont typeface="Wingdings" panose="05000000000000000000" pitchFamily="2" charset="2"/>
              <a:buNone/>
            </a:pPr>
            <a:r>
              <a:rPr lang="en-US" altLang="zh-CN" b="0">
                <a:latin typeface="Times New Roman" panose="02020603050405020304" pitchFamily="18" charset="0"/>
                <a:sym typeface="Symbol" panose="05050102010706020507" pitchFamily="18" charset="2"/>
              </a:rPr>
              <a:t>7th, 8th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灯片编号占位符 1">
            <a:extLst>
              <a:ext uri="{FF2B5EF4-FFF2-40B4-BE49-F238E27FC236}">
                <a16:creationId xmlns:a16="http://schemas.microsoft.com/office/drawing/2014/main" id="{716268B4-DF77-46B0-A831-19678E635A2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fld id="{0AAA1380-8957-4A46-B959-ABC615B7066B}" type="slidenum">
              <a:rPr lang="zh-CN" altLang="en-US" smtClean="0"/>
              <a:pPr eaLnBrk="0" hangingPunct="0"/>
              <a:t>27</a:t>
            </a:fld>
            <a:endParaRPr lang="zh-CN" altLang="en-US"/>
          </a:p>
        </p:txBody>
      </p:sp>
      <p:sp>
        <p:nvSpPr>
          <p:cNvPr id="37890" name="Text Box 2">
            <a:extLst>
              <a:ext uri="{FF2B5EF4-FFF2-40B4-BE49-F238E27FC236}">
                <a16:creationId xmlns:a16="http://schemas.microsoft.com/office/drawing/2014/main" id="{03607543-0658-40C6-989B-170C00610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447801"/>
            <a:ext cx="6781800" cy="1014413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Homework:  </a:t>
            </a:r>
          </a:p>
          <a:p>
            <a:pPr eaLnBrk="0" hangingPunc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C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Sec. 11.4 </a:t>
            </a:r>
            <a:r>
              <a:rPr lang="en-US" altLang="zh-CN" dirty="0">
                <a:latin typeface="Times New Roman" panose="02020603050405020304" pitchFamily="18" charset="0"/>
              </a:rPr>
              <a:t>4,  14,  16(14),  29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E5E47039-02FE-4E0C-978E-F27098391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592" y="3356992"/>
            <a:ext cx="6781800" cy="1016000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Homework:  </a:t>
            </a:r>
          </a:p>
          <a:p>
            <a:pPr eaLnBrk="0" hangingPunc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C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Sec. 11.5 </a:t>
            </a:r>
            <a:r>
              <a:rPr lang="en-US" altLang="zh-CN" dirty="0">
                <a:latin typeface="Times New Roman" panose="02020603050405020304" pitchFamily="18" charset="0"/>
              </a:rPr>
              <a:t>3,7,12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灯片编号占位符 1">
            <a:extLst>
              <a:ext uri="{FF2B5EF4-FFF2-40B4-BE49-F238E27FC236}">
                <a16:creationId xmlns:a16="http://schemas.microsoft.com/office/drawing/2014/main" id="{341C0D15-336F-4EA4-B96D-EF808D17DA1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fld id="{69CAA627-8463-462E-BC37-C0EAA27E3545}" type="slidenum">
              <a:rPr lang="zh-CN" altLang="en-US" smtClean="0"/>
              <a:pPr eaLnBrk="0" hangingPunct="0"/>
              <a:t>28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2">
            <a:extLst>
              <a:ext uri="{FF2B5EF4-FFF2-40B4-BE49-F238E27FC236}">
                <a16:creationId xmlns:a16="http://schemas.microsoft.com/office/drawing/2014/main" id="{6B4026F3-85E3-42FC-B526-1FA54C9DE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8375" y="2214564"/>
            <a:ext cx="7715250" cy="1076325"/>
          </a:xfrm>
          <a:prstGeom prst="rect">
            <a:avLst/>
          </a:prstGeom>
          <a:solidFill>
            <a:srgbClr val="C2FFF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3333FF"/>
                </a:solidFill>
                <a:latin typeface="Times New Roman" panose="02020603050405020304" pitchFamily="18" charset="0"/>
              </a:rPr>
              <a:t>Sec. 1.6  </a:t>
            </a: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12, 14(d), 18, 24, 29, 34(a)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9B56402E-8E33-4A0F-BC22-0996AB41C976}"/>
              </a:ext>
            </a:extLst>
          </p:cNvPr>
          <p:cNvSpPr txBox="1"/>
          <p:nvPr/>
        </p:nvSpPr>
        <p:spPr>
          <a:xfrm>
            <a:off x="2207568" y="4077072"/>
            <a:ext cx="7704856" cy="829945"/>
          </a:xfrm>
          <a:prstGeom prst="rect">
            <a:avLst/>
          </a:prstGeom>
          <a:solidFill>
            <a:srgbClr val="C2FFF0"/>
          </a:solidFill>
          <a:ln w="9525">
            <a:noFill/>
          </a:ln>
          <a:effectLst>
            <a:outerShdw dist="107763" dir="2699999" algn="ctr" rotWithShape="0">
              <a:schemeClr val="bg2"/>
            </a:outerShdw>
          </a:effectLst>
        </p:spPr>
        <p:txBody>
          <a:bodyPr wrap="square" anchor="t" anchorCtr="0">
            <a:spAutoFit/>
          </a:bodyPr>
          <a:lstStyle/>
          <a:p>
            <a:pPr>
              <a:buSzTx/>
            </a:pP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Sec. 1.7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7, 8, 34</a:t>
            </a:r>
          </a:p>
          <a:p>
            <a:pPr>
              <a:buSzTx/>
            </a:pP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Sec. 1.8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22, 24</a:t>
            </a:r>
            <a:endParaRPr lang="en-US" altLang="zh-CN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灯片编号占位符 1">
            <a:extLst>
              <a:ext uri="{FF2B5EF4-FFF2-40B4-BE49-F238E27FC236}">
                <a16:creationId xmlns:a16="http://schemas.microsoft.com/office/drawing/2014/main" id="{21306B84-0FF3-4BAE-BD27-25958722C1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algn="r" eaLnBrk="0" hangingPunct="0"/>
            <a:fld id="{86BDF648-29E7-4F87-80F1-1987C610787D}" type="slidenum">
              <a:rPr lang="zh-CN" altLang="en-US" smtClean="0"/>
              <a:pPr algn="r" eaLnBrk="0" hangingPunct="0"/>
              <a:t>4</a:t>
            </a:fld>
            <a:endParaRPr lang="zh-CN" altLang="en-US"/>
          </a:p>
        </p:txBody>
      </p:sp>
      <p:sp>
        <p:nvSpPr>
          <p:cNvPr id="100354" name="Text Box 3">
            <a:extLst>
              <a:ext uri="{FF2B5EF4-FFF2-40B4-BE49-F238E27FC236}">
                <a16:creationId xmlns:a16="http://schemas.microsoft.com/office/drawing/2014/main" id="{061B5552-DE06-4A8E-8C98-60267701F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5425" y="615950"/>
            <a:ext cx="6781800" cy="2308225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8th version </a:t>
            </a:r>
            <a:endParaRPr lang="en-US" altLang="zh-CN" sz="36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Homework 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rgbClr val="9900FF"/>
                </a:solidFill>
                <a:latin typeface="Times New Roman" panose="02020603050405020304" pitchFamily="18" charset="0"/>
              </a:rPr>
              <a:t>Sec. 2.1  </a:t>
            </a:r>
            <a:r>
              <a:rPr lang="en-US" altLang="zh-CN" dirty="0">
                <a:latin typeface="Times New Roman" panose="02020603050405020304" pitchFamily="18" charset="0"/>
              </a:rPr>
              <a:t>13, 20, 24, 26, 34(a),(c)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99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Sec. 2.2  </a:t>
            </a:r>
            <a:r>
              <a:rPr lang="en-US" altLang="zh-CN" dirty="0">
                <a:latin typeface="Times New Roman" panose="02020603050405020304" pitchFamily="18" charset="0"/>
              </a:rPr>
              <a:t>19,  54, 63(c)</a:t>
            </a:r>
          </a:p>
        </p:txBody>
      </p:sp>
      <p:sp>
        <p:nvSpPr>
          <p:cNvPr id="100355" name="Text Box 3">
            <a:extLst>
              <a:ext uri="{FF2B5EF4-FFF2-40B4-BE49-F238E27FC236}">
                <a16:creationId xmlns:a16="http://schemas.microsoft.com/office/drawing/2014/main" id="{CBD2516F-1F12-4F7A-A4DC-6CBE67B09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3663950"/>
            <a:ext cx="6781800" cy="1752600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7the version </a:t>
            </a:r>
          </a:p>
          <a:p>
            <a:pPr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Homework  </a:t>
            </a:r>
          </a:p>
          <a:p>
            <a:pPr>
              <a:buFontTx/>
              <a:buNone/>
            </a:pPr>
            <a:r>
              <a:rPr lang="en-US" altLang="zh-CN" dirty="0">
                <a:solidFill>
                  <a:srgbClr val="9900FF"/>
                </a:solidFill>
                <a:latin typeface="Times New Roman" panose="02020603050405020304" pitchFamily="18" charset="0"/>
              </a:rPr>
              <a:t>Sec. 2.1  </a:t>
            </a:r>
            <a:r>
              <a:rPr lang="en-US" altLang="zh-CN" dirty="0">
                <a:latin typeface="Times New Roman" panose="02020603050405020304" pitchFamily="18" charset="0"/>
              </a:rPr>
              <a:t>11, 18, 22, 24, 32(a),(c)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99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Sec. 2.2  </a:t>
            </a:r>
            <a:r>
              <a:rPr lang="en-US" altLang="zh-CN" dirty="0">
                <a:latin typeface="Times New Roman" panose="02020603050405020304" pitchFamily="18" charset="0"/>
              </a:rPr>
              <a:t>17,  48, 57(c)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>
            <a:extLst>
              <a:ext uri="{FF2B5EF4-FFF2-40B4-BE49-F238E27FC236}">
                <a16:creationId xmlns:a16="http://schemas.microsoft.com/office/drawing/2014/main" id="{767D618B-A1EA-4F3E-9FFC-A63F8F35FF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vert="horz" wrap="none" lIns="69056" tIns="34528" rIns="69056" bIns="34528" numCol="1" anchor="ctr" anchorCtr="0" compatLnSpc="1"/>
          <a:lstStyle>
            <a:lvl1pPr marL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>
              <a:spcBef>
                <a:spcPct val="0"/>
              </a:spcBef>
              <a:buFontTx/>
              <a:buNone/>
            </a:pPr>
            <a:fld id="{64353894-9658-4D28-9E03-D42D0633729F}" type="slidenum">
              <a:rPr lang="zh-CN" altLang="en-US" sz="1050" b="0" dirty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zh-CN" altLang="en-US" sz="105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4" name="Text Box 3">
            <a:extLst>
              <a:ext uri="{FF2B5EF4-FFF2-40B4-BE49-F238E27FC236}">
                <a16:creationId xmlns:a16="http://schemas.microsoft.com/office/drawing/2014/main" id="{B14BC090-1C2C-40E9-8782-35E55F6B7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1" y="1204913"/>
            <a:ext cx="7281863" cy="1814512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Homework:  </a:t>
            </a:r>
          </a:p>
          <a:p>
            <a:pPr>
              <a:buFontTx/>
              <a:buNone/>
            </a:pPr>
            <a:r>
              <a:rPr lang="en-US" altLang="zh-CN" sz="2800" dirty="0">
                <a:solidFill>
                  <a:srgbClr val="99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Sec. 2.3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22(c), 36, </a:t>
            </a:r>
            <a:r>
              <a:rPr lang="en-US" altLang="zh-CN" sz="2800" dirty="0">
                <a:latin typeface="Times New Roman" panose="02020603050405020304" pitchFamily="18" charset="0"/>
              </a:rPr>
              <a:t>42(a), 74, 76(</a:t>
            </a:r>
            <a:r>
              <a:rPr lang="en-US" altLang="zh-CN" sz="2800" dirty="0" err="1">
                <a:latin typeface="Times New Roman" panose="02020603050405020304" pitchFamily="18" charset="0"/>
              </a:rPr>
              <a:t>c,d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</a:p>
          <a:p>
            <a:pPr>
              <a:buFontTx/>
              <a:buNone/>
            </a:pP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8th</a:t>
            </a:r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488604A6-645E-4594-9D47-37AD0D6BF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4078288"/>
            <a:ext cx="6781800" cy="1630362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Homework:  </a:t>
            </a:r>
          </a:p>
          <a:p>
            <a:pPr>
              <a:buFontTx/>
              <a:buNone/>
            </a:pPr>
            <a:r>
              <a:rPr lang="en-US" altLang="zh-CN" dirty="0">
                <a:solidFill>
                  <a:srgbClr val="99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Sec. 2.3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22(c), 34, </a:t>
            </a:r>
            <a:r>
              <a:rPr lang="en-US" altLang="zh-CN" dirty="0">
                <a:latin typeface="Times New Roman" panose="02020603050405020304" pitchFamily="18" charset="0"/>
              </a:rPr>
              <a:t>40(a), 72, 74(</a:t>
            </a:r>
            <a:r>
              <a:rPr lang="en-US" altLang="zh-CN" dirty="0" err="1">
                <a:latin typeface="Times New Roman" panose="02020603050405020304" pitchFamily="18" charset="0"/>
              </a:rPr>
              <a:t>c,d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>
              <a:buFontTx/>
              <a:buNone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7th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A6104192-DFA9-408A-97D1-568764A64F0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67175" y="6400800"/>
            <a:ext cx="609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algn="r" eaLnBrk="0" hangingPunct="0"/>
            <a:fld id="{EC061122-CC5F-4C34-A9BE-F23AA0BEF069}" type="slidenum">
              <a:rPr lang="zh-CN" altLang="en-US" smtClean="0"/>
              <a:pPr algn="r" eaLnBrk="0" hangingPunct="0"/>
              <a:t>6</a:t>
            </a:fld>
            <a:endParaRPr lang="zh-CN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3151B61-1ADB-4DA2-A210-471F16FBF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863" y="1155700"/>
            <a:ext cx="6781800" cy="1752600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Homework:  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rgbClr val="99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Sec. 2.5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4(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c,d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), 28 , 36, 38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8th</a:t>
            </a:r>
          </a:p>
        </p:txBody>
      </p:sp>
      <p:sp>
        <p:nvSpPr>
          <p:cNvPr id="7" name="文本框 2">
            <a:extLst>
              <a:ext uri="{FF2B5EF4-FFF2-40B4-BE49-F238E27FC236}">
                <a16:creationId xmlns:a16="http://schemas.microsoft.com/office/drawing/2014/main" id="{9B13820D-99E6-461A-828E-1D9269C65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5" y="3378200"/>
            <a:ext cx="78311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buFont typeface="Wingdings" panose="05000000000000000000" pitchFamily="2" charset="2"/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证明：自然数幂集与实数集等势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8EC8D20C-6692-4D44-8F47-2F7319248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075" y="4384675"/>
            <a:ext cx="6781800" cy="1568450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Homework:   </a:t>
            </a:r>
          </a:p>
          <a:p>
            <a:pPr>
              <a:buFontTx/>
              <a:buNone/>
            </a:pPr>
            <a:r>
              <a:rPr lang="en-US" altLang="zh-CN" dirty="0">
                <a:solidFill>
                  <a:srgbClr val="99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Sec. 2.5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4(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c,d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), 28 , 36, 38</a:t>
            </a:r>
          </a:p>
          <a:p>
            <a:pPr>
              <a:buFontTx/>
              <a:buNone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7th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173ADD-A6F0-4FF2-9610-3300B600108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67175" y="6400800"/>
            <a:ext cx="609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algn="r" eaLnBrk="0" hangingPunct="0"/>
            <a:fld id="{EC92E539-0C9E-4344-9AE3-AEA5853B2080}" type="slidenum">
              <a:rPr lang="zh-CN" altLang="en-US" smtClean="0"/>
              <a:pPr algn="r" eaLnBrk="0" hangingPunct="0"/>
              <a:t>7</a:t>
            </a:fld>
            <a:endParaRPr lang="zh-CN" altLang="en-US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40847A78-89FE-47C3-BEE9-A68716ED5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240" y="2887960"/>
            <a:ext cx="7315200" cy="1569660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Homework  </a:t>
            </a:r>
          </a:p>
          <a:p>
            <a:pPr eaLnBrk="0" hangingPunc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9900FF"/>
                </a:solidFill>
                <a:latin typeface="Times New Roman" panose="02020603050405020304" pitchFamily="18" charset="0"/>
              </a:rPr>
              <a:t>Sec. 3.2 </a:t>
            </a:r>
            <a:r>
              <a:rPr lang="en-US" altLang="zh-CN" dirty="0">
                <a:latin typeface="Times New Roman" panose="02020603050405020304" pitchFamily="18" charset="0"/>
              </a:rPr>
              <a:t>8(c), 26(a), 54, 56</a:t>
            </a:r>
          </a:p>
          <a:p>
            <a:pPr eaLnBrk="0" hangingPunct="0"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9900FF"/>
              </a:solidFill>
              <a:latin typeface="Times New Roman" panose="02020603050405020304" pitchFamily="18" charset="0"/>
            </a:endParaRPr>
          </a:p>
          <a:p>
            <a:pPr eaLnBrk="0" hangingPunc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7th, 8th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398F85EC-1924-4103-8FCD-74C645BA3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40" y="4941168"/>
            <a:ext cx="7967662" cy="1569660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Homework  </a:t>
            </a:r>
          </a:p>
          <a:p>
            <a:pPr eaLnBrk="0" hangingPunc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Sec. 3.3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7, 10</a:t>
            </a:r>
          </a:p>
          <a:p>
            <a:pPr eaLnBrk="0" hangingPunct="0">
              <a:buFont typeface="Wingdings" panose="05000000000000000000" pitchFamily="2" charset="2"/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7th, 8th 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DB882415-9CDF-44A9-990D-B3944653C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456" y="1124744"/>
            <a:ext cx="7315200" cy="1261884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Homework  </a:t>
            </a:r>
          </a:p>
          <a:p>
            <a:pPr eaLnBrk="0" hangingPunc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99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Sec. 3.1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2, 4</a:t>
            </a:r>
          </a:p>
          <a:p>
            <a:pPr eaLnBrk="0" hangingPunct="0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8th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7th</a:t>
            </a:r>
          </a:p>
        </p:txBody>
      </p:sp>
    </p:spTree>
    <p:extLst>
      <p:ext uri="{BB962C8B-B14F-4D97-AF65-F5344CB8AC3E}">
        <p14:creationId xmlns:p14="http://schemas.microsoft.com/office/powerpoint/2010/main" val="2798472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vert="horz" wrap="none" lIns="92075" tIns="46038" rIns="92075" bIns="46038" numCol="1" anchor="ctr" anchorCtr="0" compatLnSpc="1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</a:lstStyle>
          <a:p>
            <a:pPr lvl="0" algn="r" eaLnBrk="0" hangingPunct="0"/>
            <a:fld id="{9A0DB2DC-4C9A-4742-B13C-FB6460FD3503}" type="slidenum">
              <a:rPr lang="zh-CN" altLang="en-US" sz="1400" b="0" dirty="0">
                <a:latin typeface="Arial" panose="020B0604020202020204" pitchFamily="34" charset="0"/>
                <a:ea typeface="宋体" panose="02010600030101010101" pitchFamily="2" charset="-122"/>
              </a:rPr>
              <a:t>8</a:t>
            </a:fld>
            <a:endParaRPr lang="zh-CN" altLang="en-US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698" name="Text Box 2"/>
          <p:cNvSpPr txBox="1"/>
          <p:nvPr/>
        </p:nvSpPr>
        <p:spPr>
          <a:xfrm>
            <a:off x="2351088" y="2205038"/>
            <a:ext cx="6781800" cy="1014730"/>
          </a:xfrm>
          <a:prstGeom prst="rect">
            <a:avLst/>
          </a:prstGeom>
          <a:solidFill>
            <a:srgbClr val="CCFFFF"/>
          </a:solidFill>
          <a:ln w="9525">
            <a:noFill/>
          </a:ln>
          <a:effectLst>
            <a:outerShdw dist="107763" dir="2699999" algn="ctr" rotWithShape="0">
              <a:schemeClr val="bg2"/>
            </a:outerShdw>
          </a:effectLst>
        </p:spPr>
        <p:txBody>
          <a:bodyPr anchor="t" anchorCtr="0">
            <a:spAutoFit/>
          </a:bodyPr>
          <a:lstStyle/>
          <a:p>
            <a:pPr marL="457200" indent="-457200" eaLnBrk="0" hangingPunct="0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Homework  </a:t>
            </a:r>
          </a:p>
          <a:p>
            <a:pPr marL="457200" indent="-457200" eaLnBrk="0" hangingPunct="0"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Sec. 5.1 </a:t>
            </a:r>
            <a:r>
              <a:rPr lang="en-US" altLang="zh-CN" dirty="0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46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，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47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，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48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4BE2AB90-2C73-4B44-B1FE-B33E0D891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584" y="3717032"/>
            <a:ext cx="6781800" cy="101566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457200" indent="-457200" eaLnBrk="0" hangingPunct="0">
              <a:spcBef>
                <a:spcPct val="50000"/>
              </a:spcBef>
              <a:buNone/>
              <a:defRPr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Homework  </a:t>
            </a:r>
          </a:p>
          <a:p>
            <a:pPr marL="457200" indent="-457200" eaLnBrk="0" hangingPunct="0">
              <a:spcBef>
                <a:spcPct val="50000"/>
              </a:spcBef>
              <a:buNone/>
              <a:defRPr/>
            </a:pP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Sec. 5.2  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8,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18,  39 </a:t>
            </a:r>
            <a:r>
              <a:rPr kumimoji="1" lang="en-US" altLang="zh-CN" dirty="0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灯片编号占位符 1">
            <a:extLst>
              <a:ext uri="{FF2B5EF4-FFF2-40B4-BE49-F238E27FC236}">
                <a16:creationId xmlns:a16="http://schemas.microsoft.com/office/drawing/2014/main" id="{025003D3-69E7-482A-B4C4-7DA6050EB75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fld id="{341A1D4F-B089-4B93-BD81-5E4FA4F2835D}" type="slidenum">
              <a:rPr lang="zh-CN" altLang="en-US" smtClean="0"/>
              <a:pPr eaLnBrk="0" hangingPunct="0"/>
              <a:t>9</a:t>
            </a:fld>
            <a:endParaRPr lang="zh-CN" altLang="en-US"/>
          </a:p>
        </p:txBody>
      </p:sp>
      <p:sp>
        <p:nvSpPr>
          <p:cNvPr id="34818" name="Text Box 2">
            <a:extLst>
              <a:ext uri="{FF2B5EF4-FFF2-40B4-BE49-F238E27FC236}">
                <a16:creationId xmlns:a16="http://schemas.microsoft.com/office/drawing/2014/main" id="{CD8A8EE4-E445-4E34-AECF-59128A923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371601"/>
            <a:ext cx="6781800" cy="1014413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Homework: (Due on April 7)</a:t>
            </a:r>
          </a:p>
          <a:p>
            <a:pPr eaLnBrk="0" hangingPunc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Sec. 5.3 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6(a,d)</a:t>
            </a:r>
            <a:r>
              <a:rPr lang="en-US" altLang="zh-CN">
                <a:latin typeface="Times New Roman" panose="02020603050405020304" pitchFamily="18" charset="0"/>
              </a:rPr>
              <a:t>, 14, 31(a)</a:t>
            </a:r>
            <a:r>
              <a:rPr lang="en-US" altLang="zh-CN"/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A2521BA4-EC4E-43BB-ACEC-F9B4E9887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584" y="3284984"/>
            <a:ext cx="6781800" cy="1014413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Homework </a:t>
            </a:r>
          </a:p>
          <a:p>
            <a:pPr eaLnBrk="0" hangingPunc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Sec. 5.4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29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ouble Lines">
  <a:themeElements>
    <a:clrScheme name="">
      <a:dk1>
        <a:srgbClr val="000000"/>
      </a:dk1>
      <a:lt1>
        <a:srgbClr val="CCECFF"/>
      </a:lt1>
      <a:dk2>
        <a:srgbClr val="006699"/>
      </a:dk2>
      <a:lt2>
        <a:srgbClr val="FFFFCC"/>
      </a:lt2>
      <a:accent1>
        <a:srgbClr val="FFCC00"/>
      </a:accent1>
      <a:accent2>
        <a:srgbClr val="6666FF"/>
      </a:accent2>
      <a:accent3>
        <a:srgbClr val="E2F4FF"/>
      </a:accent3>
      <a:accent4>
        <a:srgbClr val="000000"/>
      </a:accent4>
      <a:accent5>
        <a:srgbClr val="FFE2AA"/>
      </a:accent5>
      <a:accent6>
        <a:srgbClr val="5C5CE7"/>
      </a:accent6>
      <a:hlink>
        <a:srgbClr val="FFCC00"/>
      </a:hlink>
      <a:folHlink>
        <a:srgbClr val="006666"/>
      </a:folHlink>
    </a:clrScheme>
    <a:fontScheme name="Double Lin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anose="05000000000000000000" pitchFamily="2" charset="2"/>
          <a:buChar char="Ø"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anose="05000000000000000000" pitchFamily="2" charset="2"/>
          <a:buChar char="Ø"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Designs\Double Lines.pot</Template>
  <TotalTime>59</TotalTime>
  <Words>1161</Words>
  <Application>Microsoft Office PowerPoint</Application>
  <PresentationFormat>宽屏</PresentationFormat>
  <Paragraphs>209</Paragraphs>
  <Slides>28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Arial Unicode MS</vt:lpstr>
      <vt:lpstr>Monotype Sorts</vt:lpstr>
      <vt:lpstr>楷体_GB2312</vt:lpstr>
      <vt:lpstr>宋体</vt:lpstr>
      <vt:lpstr>微软雅黑</vt:lpstr>
      <vt:lpstr>Arial</vt:lpstr>
      <vt:lpstr>Symbol</vt:lpstr>
      <vt:lpstr>Times New Roman</vt:lpstr>
      <vt:lpstr>Webdings</vt:lpstr>
      <vt:lpstr>Wingdings</vt:lpstr>
      <vt:lpstr>Double Lines</vt:lpstr>
      <vt:lpstr>MS_ClipArt_Gallery.2</vt:lpstr>
      <vt:lpstr>PowerPoint 演示文稿</vt:lpstr>
      <vt:lpstr>Homework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Summary</dc:title>
  <dc:subject/>
  <dc:creator>liming</dc:creator>
  <cp:lastModifiedBy>liming</cp:lastModifiedBy>
  <cp:revision>70</cp:revision>
  <dcterms:created xsi:type="dcterms:W3CDTF">2014-03-13T06:46:30Z</dcterms:created>
  <dcterms:modified xsi:type="dcterms:W3CDTF">2024-04-11T06:35:35Z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