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diagrams/colors2.xml" ContentType="application/vnd.openxmlformats-officedocument.drawingml.diagramColor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766" r:id="rId2"/>
    <p:sldId id="767" r:id="rId3"/>
    <p:sldId id="745" r:id="rId4"/>
    <p:sldId id="591" r:id="rId5"/>
    <p:sldId id="747" r:id="rId6"/>
    <p:sldId id="746" r:id="rId7"/>
    <p:sldId id="592" r:id="rId8"/>
    <p:sldId id="815" r:id="rId9"/>
    <p:sldId id="769" r:id="rId10"/>
    <p:sldId id="771" r:id="rId11"/>
    <p:sldId id="816" r:id="rId12"/>
    <p:sldId id="823" r:id="rId13"/>
    <p:sldId id="772" r:id="rId14"/>
    <p:sldId id="597" r:id="rId15"/>
    <p:sldId id="825" r:id="rId16"/>
    <p:sldId id="598" r:id="rId17"/>
    <p:sldId id="819" r:id="rId18"/>
    <p:sldId id="821" r:id="rId19"/>
    <p:sldId id="824" r:id="rId20"/>
    <p:sldId id="820" r:id="rId21"/>
    <p:sldId id="822" r:id="rId22"/>
    <p:sldId id="602" r:id="rId23"/>
    <p:sldId id="750" r:id="rId24"/>
    <p:sldId id="826" r:id="rId25"/>
    <p:sldId id="603" r:id="rId26"/>
    <p:sldId id="762" r:id="rId27"/>
    <p:sldId id="605" r:id="rId28"/>
    <p:sldId id="604" r:id="rId29"/>
    <p:sldId id="606" r:id="rId30"/>
    <p:sldId id="610" r:id="rId31"/>
    <p:sldId id="611" r:id="rId32"/>
    <p:sldId id="612" r:id="rId33"/>
    <p:sldId id="827" r:id="rId34"/>
    <p:sldId id="828" r:id="rId35"/>
    <p:sldId id="829" r:id="rId36"/>
    <p:sldId id="832" r:id="rId37"/>
    <p:sldId id="616" r:id="rId38"/>
    <p:sldId id="752" r:id="rId39"/>
    <p:sldId id="620" r:id="rId40"/>
    <p:sldId id="729" r:id="rId41"/>
    <p:sldId id="753" r:id="rId42"/>
    <p:sldId id="784" r:id="rId43"/>
    <p:sldId id="786" r:id="rId44"/>
    <p:sldId id="787" r:id="rId45"/>
    <p:sldId id="788" r:id="rId46"/>
    <p:sldId id="626" r:id="rId47"/>
    <p:sldId id="629" r:id="rId48"/>
    <p:sldId id="789" r:id="rId49"/>
    <p:sldId id="790" r:id="rId50"/>
    <p:sldId id="791" r:id="rId51"/>
    <p:sldId id="792" r:id="rId52"/>
    <p:sldId id="793" r:id="rId53"/>
    <p:sldId id="794" r:id="rId54"/>
    <p:sldId id="795" r:id="rId55"/>
    <p:sldId id="796" r:id="rId56"/>
    <p:sldId id="732" r:id="rId57"/>
    <p:sldId id="733" r:id="rId58"/>
    <p:sldId id="735" r:id="rId59"/>
    <p:sldId id="736" r:id="rId60"/>
    <p:sldId id="804" r:id="rId61"/>
    <p:sldId id="805" r:id="rId62"/>
    <p:sldId id="806" r:id="rId63"/>
    <p:sldId id="807" r:id="rId64"/>
    <p:sldId id="808" r:id="rId65"/>
    <p:sldId id="809" r:id="rId66"/>
    <p:sldId id="810" r:id="rId67"/>
    <p:sldId id="811" r:id="rId68"/>
    <p:sldId id="812" r:id="rId69"/>
    <p:sldId id="813" r:id="rId70"/>
    <p:sldId id="814" r:id="rId71"/>
    <p:sldId id="830" r:id="rId72"/>
    <p:sldId id="831" r:id="rId7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12" autoAdjust="0"/>
    <p:restoredTop sz="90894" autoAdjust="0"/>
  </p:normalViewPr>
  <p:slideViewPr>
    <p:cSldViewPr>
      <p:cViewPr>
        <p:scale>
          <a:sx n="75" d="100"/>
          <a:sy n="75" d="100"/>
        </p:scale>
        <p:origin x="-2664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8BA91-123B-433C-8E0D-AC311EB5232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3EFBB9C-3CB8-4FC6-BD00-259D26001928}">
      <dgm:prSet phldrT="[文本]"/>
      <dgm:spPr/>
      <dgm:t>
        <a:bodyPr/>
        <a:lstStyle/>
        <a:p>
          <a:endParaRPr lang="zh-CN" altLang="en-US" dirty="0"/>
        </a:p>
      </dgm:t>
    </dgm:pt>
    <dgm:pt modelId="{E12400D2-97E1-41B6-8603-3D247EF3BAB7}" type="parTrans" cxnId="{58837BDD-CD17-43D3-8635-EA2C63DA4CDF}">
      <dgm:prSet/>
      <dgm:spPr/>
      <dgm:t>
        <a:bodyPr/>
        <a:lstStyle/>
        <a:p>
          <a:endParaRPr lang="zh-CN" altLang="en-US"/>
        </a:p>
      </dgm:t>
    </dgm:pt>
    <dgm:pt modelId="{E22849C9-37C5-4263-AFCA-761FFE6235D8}" type="sibTrans" cxnId="{58837BDD-CD17-43D3-8635-EA2C63DA4CDF}">
      <dgm:prSet/>
      <dgm:spPr/>
      <dgm:t>
        <a:bodyPr/>
        <a:lstStyle/>
        <a:p>
          <a:endParaRPr lang="zh-CN" altLang="en-US"/>
        </a:p>
      </dgm:t>
    </dgm:pt>
    <dgm:pt modelId="{AE0E7732-A073-42E4-BFC1-187BF70454A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2"/>
              </a:solidFill>
            </a:rPr>
            <a:t>分解法</a:t>
          </a:r>
          <a:endParaRPr lang="en-US" altLang="zh-CN" b="1" dirty="0" smtClean="0">
            <a:solidFill>
              <a:schemeClr val="bg2"/>
            </a:solidFill>
          </a:endParaRPr>
        </a:p>
      </dgm:t>
    </dgm:pt>
    <dgm:pt modelId="{A07D1EA9-4AF3-4E8B-BD4F-7B5E1F649BA1}" type="parTrans" cxnId="{FE2192D2-C76D-4D00-8378-CDA859176B51}">
      <dgm:prSet/>
      <dgm:spPr/>
      <dgm:t>
        <a:bodyPr/>
        <a:lstStyle/>
        <a:p>
          <a:endParaRPr lang="zh-CN" altLang="en-US"/>
        </a:p>
      </dgm:t>
    </dgm:pt>
    <dgm:pt modelId="{73B97F8F-4BEC-4965-B265-1C1250F068F9}" type="sibTrans" cxnId="{FE2192D2-C76D-4D00-8378-CDA859176B51}">
      <dgm:prSet/>
      <dgm:spPr/>
      <dgm:t>
        <a:bodyPr/>
        <a:lstStyle/>
        <a:p>
          <a:endParaRPr lang="zh-CN" altLang="en-US"/>
        </a:p>
      </dgm:t>
    </dgm:pt>
    <dgm:pt modelId="{51A93EF0-76F7-4F20-A945-66D622BB48B8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bg2"/>
              </a:solidFill>
            </a:rPr>
            <a:t>随机分析</a:t>
          </a:r>
          <a:endParaRPr lang="zh-CN" altLang="en-US" b="1" dirty="0">
            <a:solidFill>
              <a:schemeClr val="bg2"/>
            </a:solidFill>
          </a:endParaRPr>
        </a:p>
      </dgm:t>
    </dgm:pt>
    <dgm:pt modelId="{65390075-224D-4A8C-BBC0-A014ADBDC709}" type="parTrans" cxnId="{016A8E18-C0B9-47A4-8080-3381465C034B}">
      <dgm:prSet/>
      <dgm:spPr/>
      <dgm:t>
        <a:bodyPr/>
        <a:lstStyle/>
        <a:p>
          <a:endParaRPr lang="zh-CN" altLang="en-US"/>
        </a:p>
      </dgm:t>
    </dgm:pt>
    <dgm:pt modelId="{D7DB24DD-EEAB-4894-8B6F-C34E10E020F3}" type="sibTrans" cxnId="{016A8E18-C0B9-47A4-8080-3381465C034B}">
      <dgm:prSet/>
      <dgm:spPr/>
      <dgm:t>
        <a:bodyPr/>
        <a:lstStyle/>
        <a:p>
          <a:endParaRPr lang="zh-CN" altLang="en-US"/>
        </a:p>
      </dgm:t>
    </dgm:pt>
    <dgm:pt modelId="{E7F2C09A-DB75-44B4-AFCB-D5EDC474B4BA}">
      <dgm:prSet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预处理</a:t>
          </a:r>
          <a:endParaRPr lang="zh-CN" altLang="en-US" dirty="0"/>
        </a:p>
      </dgm:t>
    </dgm:pt>
    <dgm:pt modelId="{EC2A50B4-AEBF-4522-9E91-8A45250A5C77}" type="parTrans" cxnId="{D113E758-E34B-4608-901E-6C85544AD0CD}">
      <dgm:prSet/>
      <dgm:spPr/>
      <dgm:t>
        <a:bodyPr/>
        <a:lstStyle/>
        <a:p>
          <a:endParaRPr lang="zh-CN" altLang="en-US"/>
        </a:p>
      </dgm:t>
    </dgm:pt>
    <dgm:pt modelId="{1A0B9866-95AE-49B7-B1DA-D8EC35F40A0C}" type="sibTrans" cxnId="{D113E758-E34B-4608-901E-6C85544AD0CD}">
      <dgm:prSet/>
      <dgm:spPr/>
      <dgm:t>
        <a:bodyPr/>
        <a:lstStyle/>
        <a:p>
          <a:endParaRPr lang="zh-CN" altLang="en-US"/>
        </a:p>
      </dgm:t>
    </dgm:pt>
    <dgm:pt modelId="{E98FD84B-879C-4317-9384-6DBE479C1FEA}" type="pres">
      <dgm:prSet presAssocID="{7C58BA91-123B-433C-8E0D-AC311EB5232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DD9204-EA16-4378-ACFB-BF5A24E239DE}" type="pres">
      <dgm:prSet presAssocID="{03EFBB9C-3CB8-4FC6-BD00-259D26001928}" presName="root1" presStyleCnt="0"/>
      <dgm:spPr/>
    </dgm:pt>
    <dgm:pt modelId="{E3DF127B-CE51-487F-99F7-DC490E081E64}" type="pres">
      <dgm:prSet presAssocID="{03EFBB9C-3CB8-4FC6-BD00-259D26001928}" presName="LevelOneTextNode" presStyleLbl="node0" presStyleIdx="0" presStyleCnt="2" custLinFactNeighborX="2768" custLinFactNeighborY="-126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107F52-0DAD-4AD1-B2BC-7E55BBD72721}" type="pres">
      <dgm:prSet presAssocID="{03EFBB9C-3CB8-4FC6-BD00-259D26001928}" presName="level2hierChild" presStyleCnt="0"/>
      <dgm:spPr/>
    </dgm:pt>
    <dgm:pt modelId="{16278155-039C-4C15-862C-6CCD9506E394}" type="pres">
      <dgm:prSet presAssocID="{A07D1EA9-4AF3-4E8B-BD4F-7B5E1F649BA1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45EE6801-7708-4E21-BA55-DD188FD4AF26}" type="pres">
      <dgm:prSet presAssocID="{A07D1EA9-4AF3-4E8B-BD4F-7B5E1F649BA1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3B0DF9C9-69E2-4E37-8A32-C5ADB71994BA}" type="pres">
      <dgm:prSet presAssocID="{AE0E7732-A073-42E4-BFC1-187BF70454AF}" presName="root2" presStyleCnt="0"/>
      <dgm:spPr/>
    </dgm:pt>
    <dgm:pt modelId="{7FA209ED-87C4-4436-9D1D-814DD3D847FF}" type="pres">
      <dgm:prSet presAssocID="{AE0E7732-A073-42E4-BFC1-187BF70454AF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D6CD8FE-E509-4FE0-8B9D-81D30CC3EA83}" type="pres">
      <dgm:prSet presAssocID="{AE0E7732-A073-42E4-BFC1-187BF70454AF}" presName="level3hierChild" presStyleCnt="0"/>
      <dgm:spPr/>
    </dgm:pt>
    <dgm:pt modelId="{189B8EE4-A0AB-4B77-9A73-0DEF841E9646}" type="pres">
      <dgm:prSet presAssocID="{65390075-224D-4A8C-BBC0-A014ADBDC709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720C066-C066-41EF-A4A0-904A7EDCD9E6}" type="pres">
      <dgm:prSet presAssocID="{65390075-224D-4A8C-BBC0-A014ADBDC709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4AD1CECA-5A79-46D0-B4AA-5D7251A07408}" type="pres">
      <dgm:prSet presAssocID="{51A93EF0-76F7-4F20-A945-66D622BB48B8}" presName="root2" presStyleCnt="0"/>
      <dgm:spPr/>
    </dgm:pt>
    <dgm:pt modelId="{F7E575C6-1CBF-40BF-80E4-6F99FA84555F}" type="pres">
      <dgm:prSet presAssocID="{51A93EF0-76F7-4F20-A945-66D622BB48B8}" presName="LevelTwoTextNode" presStyleLbl="node2" presStyleIdx="1" presStyleCnt="2" custLinFactNeighborX="-2173" custLinFactNeighborY="-24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F1C9565-525D-4899-BC25-8459EFFE932F}" type="pres">
      <dgm:prSet presAssocID="{51A93EF0-76F7-4F20-A945-66D622BB48B8}" presName="level3hierChild" presStyleCnt="0"/>
      <dgm:spPr/>
    </dgm:pt>
    <dgm:pt modelId="{0E806A87-CC13-4250-8AF8-42F51854C255}" type="pres">
      <dgm:prSet presAssocID="{E7F2C09A-DB75-44B4-AFCB-D5EDC474B4BA}" presName="root1" presStyleCnt="0"/>
      <dgm:spPr/>
    </dgm:pt>
    <dgm:pt modelId="{ABCFE049-8A36-4CFA-A587-68D2D7609861}" type="pres">
      <dgm:prSet presAssocID="{E7F2C09A-DB75-44B4-AFCB-D5EDC474B4BA}" presName="LevelOneTextNode" presStyleLbl="node0" presStyleIdx="1" presStyleCnt="2" custLinFactY="-14110" custLinFactNeighborX="2662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5B6C142-0AF8-4695-A257-DDF88DC984CB}" type="pres">
      <dgm:prSet presAssocID="{E7F2C09A-DB75-44B4-AFCB-D5EDC474B4BA}" presName="level2hierChild" presStyleCnt="0"/>
      <dgm:spPr/>
    </dgm:pt>
  </dgm:ptLst>
  <dgm:cxnLst>
    <dgm:cxn modelId="{221269AE-B6A8-421A-B7B2-F49005031D5E}" type="presOf" srcId="{65390075-224D-4A8C-BBC0-A014ADBDC709}" destId="{189B8EE4-A0AB-4B77-9A73-0DEF841E9646}" srcOrd="0" destOrd="0" presId="urn:microsoft.com/office/officeart/2005/8/layout/hierarchy2"/>
    <dgm:cxn modelId="{016A8E18-C0B9-47A4-8080-3381465C034B}" srcId="{03EFBB9C-3CB8-4FC6-BD00-259D26001928}" destId="{51A93EF0-76F7-4F20-A945-66D622BB48B8}" srcOrd="1" destOrd="0" parTransId="{65390075-224D-4A8C-BBC0-A014ADBDC709}" sibTransId="{D7DB24DD-EEAB-4894-8B6F-C34E10E020F3}"/>
    <dgm:cxn modelId="{58837BDD-CD17-43D3-8635-EA2C63DA4CDF}" srcId="{7C58BA91-123B-433C-8E0D-AC311EB5232E}" destId="{03EFBB9C-3CB8-4FC6-BD00-259D26001928}" srcOrd="0" destOrd="0" parTransId="{E12400D2-97E1-41B6-8603-3D247EF3BAB7}" sibTransId="{E22849C9-37C5-4263-AFCA-761FFE6235D8}"/>
    <dgm:cxn modelId="{FE2192D2-C76D-4D00-8378-CDA859176B51}" srcId="{03EFBB9C-3CB8-4FC6-BD00-259D26001928}" destId="{AE0E7732-A073-42E4-BFC1-187BF70454AF}" srcOrd="0" destOrd="0" parTransId="{A07D1EA9-4AF3-4E8B-BD4F-7B5E1F649BA1}" sibTransId="{73B97F8F-4BEC-4965-B265-1C1250F068F9}"/>
    <dgm:cxn modelId="{6C478074-6812-4651-8EC1-AA7A783FC04A}" type="presOf" srcId="{03EFBB9C-3CB8-4FC6-BD00-259D26001928}" destId="{E3DF127B-CE51-487F-99F7-DC490E081E64}" srcOrd="0" destOrd="0" presId="urn:microsoft.com/office/officeart/2005/8/layout/hierarchy2"/>
    <dgm:cxn modelId="{D352F015-502C-41C2-9FEE-446122DB964D}" type="presOf" srcId="{65390075-224D-4A8C-BBC0-A014ADBDC709}" destId="{9720C066-C066-41EF-A4A0-904A7EDCD9E6}" srcOrd="1" destOrd="0" presId="urn:microsoft.com/office/officeart/2005/8/layout/hierarchy2"/>
    <dgm:cxn modelId="{D113E758-E34B-4608-901E-6C85544AD0CD}" srcId="{7C58BA91-123B-433C-8E0D-AC311EB5232E}" destId="{E7F2C09A-DB75-44B4-AFCB-D5EDC474B4BA}" srcOrd="1" destOrd="0" parTransId="{EC2A50B4-AEBF-4522-9E91-8A45250A5C77}" sibTransId="{1A0B9866-95AE-49B7-B1DA-D8EC35F40A0C}"/>
    <dgm:cxn modelId="{673549D2-9FBA-4845-97DE-843DDC6E62BD}" type="presOf" srcId="{AE0E7732-A073-42E4-BFC1-187BF70454AF}" destId="{7FA209ED-87C4-4436-9D1D-814DD3D847FF}" srcOrd="0" destOrd="0" presId="urn:microsoft.com/office/officeart/2005/8/layout/hierarchy2"/>
    <dgm:cxn modelId="{75CC7E20-7252-434C-A1D4-DAE05E3C1305}" type="presOf" srcId="{E7F2C09A-DB75-44B4-AFCB-D5EDC474B4BA}" destId="{ABCFE049-8A36-4CFA-A587-68D2D7609861}" srcOrd="0" destOrd="0" presId="urn:microsoft.com/office/officeart/2005/8/layout/hierarchy2"/>
    <dgm:cxn modelId="{74CEF7C6-F857-4170-9F35-306AEACFC1C0}" type="presOf" srcId="{A07D1EA9-4AF3-4E8B-BD4F-7B5E1F649BA1}" destId="{45EE6801-7708-4E21-BA55-DD188FD4AF26}" srcOrd="1" destOrd="0" presId="urn:microsoft.com/office/officeart/2005/8/layout/hierarchy2"/>
    <dgm:cxn modelId="{1BC7F5AA-8DE8-4180-877F-110B2756619B}" type="presOf" srcId="{51A93EF0-76F7-4F20-A945-66D622BB48B8}" destId="{F7E575C6-1CBF-40BF-80E4-6F99FA84555F}" srcOrd="0" destOrd="0" presId="urn:microsoft.com/office/officeart/2005/8/layout/hierarchy2"/>
    <dgm:cxn modelId="{3A290E9B-CB6B-457B-9166-B7D76CFAFA0A}" type="presOf" srcId="{7C58BA91-123B-433C-8E0D-AC311EB5232E}" destId="{E98FD84B-879C-4317-9384-6DBE479C1FEA}" srcOrd="0" destOrd="0" presId="urn:microsoft.com/office/officeart/2005/8/layout/hierarchy2"/>
    <dgm:cxn modelId="{80829A86-8EC8-4001-AA73-98C656D821F4}" type="presOf" srcId="{A07D1EA9-4AF3-4E8B-BD4F-7B5E1F649BA1}" destId="{16278155-039C-4C15-862C-6CCD9506E394}" srcOrd="0" destOrd="0" presId="urn:microsoft.com/office/officeart/2005/8/layout/hierarchy2"/>
    <dgm:cxn modelId="{55268ADD-4814-4C6A-A06D-36A020A04922}" type="presParOf" srcId="{E98FD84B-879C-4317-9384-6DBE479C1FEA}" destId="{0ADD9204-EA16-4378-ACFB-BF5A24E239DE}" srcOrd="0" destOrd="0" presId="urn:microsoft.com/office/officeart/2005/8/layout/hierarchy2"/>
    <dgm:cxn modelId="{1516A7B1-24B9-466B-91C2-8D0C035DE9EA}" type="presParOf" srcId="{0ADD9204-EA16-4378-ACFB-BF5A24E239DE}" destId="{E3DF127B-CE51-487F-99F7-DC490E081E64}" srcOrd="0" destOrd="0" presId="urn:microsoft.com/office/officeart/2005/8/layout/hierarchy2"/>
    <dgm:cxn modelId="{D047F329-B118-40EC-854C-EA0EF42A5662}" type="presParOf" srcId="{0ADD9204-EA16-4378-ACFB-BF5A24E239DE}" destId="{07107F52-0DAD-4AD1-B2BC-7E55BBD72721}" srcOrd="1" destOrd="0" presId="urn:microsoft.com/office/officeart/2005/8/layout/hierarchy2"/>
    <dgm:cxn modelId="{A2519978-36CE-499B-904A-C27FB073D49B}" type="presParOf" srcId="{07107F52-0DAD-4AD1-B2BC-7E55BBD72721}" destId="{16278155-039C-4C15-862C-6CCD9506E394}" srcOrd="0" destOrd="0" presId="urn:microsoft.com/office/officeart/2005/8/layout/hierarchy2"/>
    <dgm:cxn modelId="{9ECE3EFF-ACB9-40A7-A4D1-A5F23EE98A82}" type="presParOf" srcId="{16278155-039C-4C15-862C-6CCD9506E394}" destId="{45EE6801-7708-4E21-BA55-DD188FD4AF26}" srcOrd="0" destOrd="0" presId="urn:microsoft.com/office/officeart/2005/8/layout/hierarchy2"/>
    <dgm:cxn modelId="{28A1F133-BDA0-4E3F-B982-5D6636A7B318}" type="presParOf" srcId="{07107F52-0DAD-4AD1-B2BC-7E55BBD72721}" destId="{3B0DF9C9-69E2-4E37-8A32-C5ADB71994BA}" srcOrd="1" destOrd="0" presId="urn:microsoft.com/office/officeart/2005/8/layout/hierarchy2"/>
    <dgm:cxn modelId="{BC2B7C3E-C021-4223-A6F3-679422630AA2}" type="presParOf" srcId="{3B0DF9C9-69E2-4E37-8A32-C5ADB71994BA}" destId="{7FA209ED-87C4-4436-9D1D-814DD3D847FF}" srcOrd="0" destOrd="0" presId="urn:microsoft.com/office/officeart/2005/8/layout/hierarchy2"/>
    <dgm:cxn modelId="{862ECDE5-952E-4823-AB9A-65350D586FD9}" type="presParOf" srcId="{3B0DF9C9-69E2-4E37-8A32-C5ADB71994BA}" destId="{8D6CD8FE-E509-4FE0-8B9D-81D30CC3EA83}" srcOrd="1" destOrd="0" presId="urn:microsoft.com/office/officeart/2005/8/layout/hierarchy2"/>
    <dgm:cxn modelId="{C5D92162-C20D-4BCD-B4C8-8336458BC4E2}" type="presParOf" srcId="{07107F52-0DAD-4AD1-B2BC-7E55BBD72721}" destId="{189B8EE4-A0AB-4B77-9A73-0DEF841E9646}" srcOrd="2" destOrd="0" presId="urn:microsoft.com/office/officeart/2005/8/layout/hierarchy2"/>
    <dgm:cxn modelId="{3AA4E244-EB50-4853-BDB0-154E59004188}" type="presParOf" srcId="{189B8EE4-A0AB-4B77-9A73-0DEF841E9646}" destId="{9720C066-C066-41EF-A4A0-904A7EDCD9E6}" srcOrd="0" destOrd="0" presId="urn:microsoft.com/office/officeart/2005/8/layout/hierarchy2"/>
    <dgm:cxn modelId="{633C7BBE-DAE7-4628-A019-0D10CA4CBA1F}" type="presParOf" srcId="{07107F52-0DAD-4AD1-B2BC-7E55BBD72721}" destId="{4AD1CECA-5A79-46D0-B4AA-5D7251A07408}" srcOrd="3" destOrd="0" presId="urn:microsoft.com/office/officeart/2005/8/layout/hierarchy2"/>
    <dgm:cxn modelId="{B857B287-7E3E-4E6F-8BB3-BD43E31E79AF}" type="presParOf" srcId="{4AD1CECA-5A79-46D0-B4AA-5D7251A07408}" destId="{F7E575C6-1CBF-40BF-80E4-6F99FA84555F}" srcOrd="0" destOrd="0" presId="urn:microsoft.com/office/officeart/2005/8/layout/hierarchy2"/>
    <dgm:cxn modelId="{E8D71421-6B83-470C-8B97-DB972987F40C}" type="presParOf" srcId="{4AD1CECA-5A79-46D0-B4AA-5D7251A07408}" destId="{4F1C9565-525D-4899-BC25-8459EFFE932F}" srcOrd="1" destOrd="0" presId="urn:microsoft.com/office/officeart/2005/8/layout/hierarchy2"/>
    <dgm:cxn modelId="{DBDDA818-22A9-4482-9366-E3827E265539}" type="presParOf" srcId="{E98FD84B-879C-4317-9384-6DBE479C1FEA}" destId="{0E806A87-CC13-4250-8AF8-42F51854C255}" srcOrd="1" destOrd="0" presId="urn:microsoft.com/office/officeart/2005/8/layout/hierarchy2"/>
    <dgm:cxn modelId="{A922551D-054C-4263-985F-CF1107EAAAEB}" type="presParOf" srcId="{0E806A87-CC13-4250-8AF8-42F51854C255}" destId="{ABCFE049-8A36-4CFA-A587-68D2D7609861}" srcOrd="0" destOrd="0" presId="urn:microsoft.com/office/officeart/2005/8/layout/hierarchy2"/>
    <dgm:cxn modelId="{A2568477-FD62-4297-92D0-5302265579B5}" type="presParOf" srcId="{0E806A87-CC13-4250-8AF8-42F51854C255}" destId="{B5B6C142-0AF8-4695-A257-DDF88DC984CB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914B1A-AE8E-4516-B867-DC3741191F2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367FB25-67D5-4C58-91BD-91339D21B170}">
      <dgm:prSet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趋势项</a:t>
          </a:r>
          <a:r>
            <a:rPr lang="en-US" altLang="zh-CN" b="1" smtClean="0">
              <a:solidFill>
                <a:srgbClr val="FF0000"/>
              </a:solidFill>
            </a:rPr>
            <a:t>+</a:t>
          </a:r>
          <a:r>
            <a:rPr lang="zh-CN" altLang="en-US" b="1" smtClean="0">
              <a:solidFill>
                <a:srgbClr val="FF0000"/>
              </a:solidFill>
            </a:rPr>
            <a:t>随机项</a:t>
          </a:r>
          <a:endParaRPr lang="zh-CN" altLang="en-US" b="1" dirty="0" smtClean="0">
            <a:solidFill>
              <a:srgbClr val="FF0000"/>
            </a:solidFill>
          </a:endParaRPr>
        </a:p>
      </dgm:t>
    </dgm:pt>
    <dgm:pt modelId="{86A98EDD-6358-4E89-BE08-529C9255A887}" type="parTrans" cxnId="{E19191CE-9527-49DA-BEE1-95B0AE685FC1}">
      <dgm:prSet/>
      <dgm:spPr/>
      <dgm:t>
        <a:bodyPr/>
        <a:lstStyle/>
        <a:p>
          <a:endParaRPr lang="zh-CN" altLang="en-US"/>
        </a:p>
      </dgm:t>
    </dgm:pt>
    <dgm:pt modelId="{90044EA0-A457-4697-9FBF-D67524958EAD}" type="sibTrans" cxnId="{E19191CE-9527-49DA-BEE1-95B0AE685FC1}">
      <dgm:prSet/>
      <dgm:spPr/>
      <dgm:t>
        <a:bodyPr/>
        <a:lstStyle/>
        <a:p>
          <a:endParaRPr lang="zh-CN" altLang="en-US"/>
        </a:p>
      </dgm:t>
    </dgm:pt>
    <dgm:pt modelId="{C03F01E2-7E20-4619-A825-2512CD0DA029}">
      <dgm:prSet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季节项</a:t>
          </a:r>
          <a:r>
            <a:rPr lang="en-US" altLang="zh-CN" b="1" smtClean="0">
              <a:solidFill>
                <a:srgbClr val="FF0000"/>
              </a:solidFill>
            </a:rPr>
            <a:t>+</a:t>
          </a:r>
          <a:r>
            <a:rPr lang="zh-CN" altLang="en-US" b="1" smtClean="0">
              <a:solidFill>
                <a:srgbClr val="FF0000"/>
              </a:solidFill>
            </a:rPr>
            <a:t>随机项</a:t>
          </a:r>
          <a:endParaRPr lang="zh-CN" altLang="en-US"/>
        </a:p>
      </dgm:t>
    </dgm:pt>
    <dgm:pt modelId="{981647D7-3210-4047-BAC6-326AA2CBB396}" type="parTrans" cxnId="{7BB2BC70-107C-4A75-B09F-BD5AD8BA78D0}">
      <dgm:prSet/>
      <dgm:spPr/>
      <dgm:t>
        <a:bodyPr/>
        <a:lstStyle/>
        <a:p>
          <a:endParaRPr lang="zh-CN" altLang="en-US"/>
        </a:p>
      </dgm:t>
    </dgm:pt>
    <dgm:pt modelId="{67B4A1F7-204F-4765-8031-560E48B5EEE0}" type="sibTrans" cxnId="{7BB2BC70-107C-4A75-B09F-BD5AD8BA78D0}">
      <dgm:prSet/>
      <dgm:spPr/>
      <dgm:t>
        <a:bodyPr/>
        <a:lstStyle/>
        <a:p>
          <a:endParaRPr lang="zh-CN" altLang="en-US"/>
        </a:p>
      </dgm:t>
    </dgm:pt>
    <dgm:pt modelId="{4BF08709-B90E-483A-A149-090B062FFCEA}">
      <dgm:prSet/>
      <dgm:spPr/>
      <dgm:t>
        <a:bodyPr/>
        <a:lstStyle/>
        <a:p>
          <a:r>
            <a:rPr lang="zh-CN" altLang="en-US" b="1" smtClean="0">
              <a:solidFill>
                <a:srgbClr val="FF0000"/>
              </a:solidFill>
            </a:rPr>
            <a:t>综合分析模型</a:t>
          </a:r>
          <a:endParaRPr lang="zh-CN" altLang="en-US"/>
        </a:p>
      </dgm:t>
    </dgm:pt>
    <dgm:pt modelId="{F0432564-4EB2-459F-95BE-A31825CA75E3}" type="parTrans" cxnId="{1F96D1B6-66C7-4536-9ADC-A663E2F08A1A}">
      <dgm:prSet/>
      <dgm:spPr/>
      <dgm:t>
        <a:bodyPr/>
        <a:lstStyle/>
        <a:p>
          <a:endParaRPr lang="zh-CN" altLang="en-US"/>
        </a:p>
      </dgm:t>
    </dgm:pt>
    <dgm:pt modelId="{2AF9F5D4-A84B-4BBF-9509-98555DF1E6F6}" type="sibTrans" cxnId="{1F96D1B6-66C7-4536-9ADC-A663E2F08A1A}">
      <dgm:prSet/>
      <dgm:spPr/>
      <dgm:t>
        <a:bodyPr/>
        <a:lstStyle/>
        <a:p>
          <a:endParaRPr lang="zh-CN" altLang="en-US"/>
        </a:p>
      </dgm:t>
    </dgm:pt>
    <dgm:pt modelId="{D6570C32-2690-4BFD-A4CE-ADC4B96C94DF}" type="pres">
      <dgm:prSet presAssocID="{E4914B1A-AE8E-4516-B867-DC3741191F2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9F252E-694A-4FC6-8039-AC9570AE3EB2}" type="pres">
      <dgm:prSet presAssocID="{6367FB25-67D5-4C58-91BD-91339D21B170}" presName="parentLin" presStyleCnt="0"/>
      <dgm:spPr/>
    </dgm:pt>
    <dgm:pt modelId="{ED03B252-09D7-46B4-9C13-13D3CB028F3D}" type="pres">
      <dgm:prSet presAssocID="{6367FB25-67D5-4C58-91BD-91339D21B17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A9686D3-7E90-4986-83D0-ACDEA5FFD7E7}" type="pres">
      <dgm:prSet presAssocID="{6367FB25-67D5-4C58-91BD-91339D21B17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B1F6887-106A-4DBA-A0B8-3259253A586F}" type="pres">
      <dgm:prSet presAssocID="{6367FB25-67D5-4C58-91BD-91339D21B170}" presName="negativeSpace" presStyleCnt="0"/>
      <dgm:spPr/>
    </dgm:pt>
    <dgm:pt modelId="{9A60A5D5-6DC5-47E2-9509-C7C76634D155}" type="pres">
      <dgm:prSet presAssocID="{6367FB25-67D5-4C58-91BD-91339D21B170}" presName="childText" presStyleLbl="conFgAcc1" presStyleIdx="0" presStyleCnt="3">
        <dgm:presLayoutVars>
          <dgm:bulletEnabled val="1"/>
        </dgm:presLayoutVars>
      </dgm:prSet>
      <dgm:spPr/>
    </dgm:pt>
    <dgm:pt modelId="{621913E0-3F67-47EA-87AC-BF20B3AE3698}" type="pres">
      <dgm:prSet presAssocID="{90044EA0-A457-4697-9FBF-D67524958EAD}" presName="spaceBetweenRectangles" presStyleCnt="0"/>
      <dgm:spPr/>
    </dgm:pt>
    <dgm:pt modelId="{BADEBB39-C642-496F-9C43-F5E0E4B10B3C}" type="pres">
      <dgm:prSet presAssocID="{C03F01E2-7E20-4619-A825-2512CD0DA029}" presName="parentLin" presStyleCnt="0"/>
      <dgm:spPr/>
    </dgm:pt>
    <dgm:pt modelId="{DD438127-9D3D-4766-AD93-6603240D9A79}" type="pres">
      <dgm:prSet presAssocID="{C03F01E2-7E20-4619-A825-2512CD0DA029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B39065F9-E177-4363-9A00-F21663E584D2}" type="pres">
      <dgm:prSet presAssocID="{C03F01E2-7E20-4619-A825-2512CD0DA02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1B18C1-A934-49D9-8322-6C1DCACA4A83}" type="pres">
      <dgm:prSet presAssocID="{C03F01E2-7E20-4619-A825-2512CD0DA029}" presName="negativeSpace" presStyleCnt="0"/>
      <dgm:spPr/>
    </dgm:pt>
    <dgm:pt modelId="{3F172DE7-E188-421E-98A7-99BCB25D2857}" type="pres">
      <dgm:prSet presAssocID="{C03F01E2-7E20-4619-A825-2512CD0DA029}" presName="childText" presStyleLbl="conFgAcc1" presStyleIdx="1" presStyleCnt="3">
        <dgm:presLayoutVars>
          <dgm:bulletEnabled val="1"/>
        </dgm:presLayoutVars>
      </dgm:prSet>
      <dgm:spPr/>
    </dgm:pt>
    <dgm:pt modelId="{82427422-0B72-4B26-819B-D7FEB9F8EBAF}" type="pres">
      <dgm:prSet presAssocID="{67B4A1F7-204F-4765-8031-560E48B5EEE0}" presName="spaceBetweenRectangles" presStyleCnt="0"/>
      <dgm:spPr/>
    </dgm:pt>
    <dgm:pt modelId="{E8E0D926-A689-4E84-9EDF-03FF65ED4FDE}" type="pres">
      <dgm:prSet presAssocID="{4BF08709-B90E-483A-A149-090B062FFCEA}" presName="parentLin" presStyleCnt="0"/>
      <dgm:spPr/>
    </dgm:pt>
    <dgm:pt modelId="{A801AF52-0FDB-4945-80DA-C14D2B28301F}" type="pres">
      <dgm:prSet presAssocID="{4BF08709-B90E-483A-A149-090B062FFCEA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CDCD5AF5-C3DC-4F21-8347-15CDBF5DFE76}" type="pres">
      <dgm:prSet presAssocID="{4BF08709-B90E-483A-A149-090B062FFCE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0EC894-19A5-4D3B-952B-47D50205CA1B}" type="pres">
      <dgm:prSet presAssocID="{4BF08709-B90E-483A-A149-090B062FFCEA}" presName="negativeSpace" presStyleCnt="0"/>
      <dgm:spPr/>
    </dgm:pt>
    <dgm:pt modelId="{1B1BAC3E-050A-4E1E-B163-CEFEAB32F20A}" type="pres">
      <dgm:prSet presAssocID="{4BF08709-B90E-483A-A149-090B062FFCE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4DF3F34-021A-4473-96C4-AB7A55E898A7}" type="presOf" srcId="{6367FB25-67D5-4C58-91BD-91339D21B170}" destId="{0A9686D3-7E90-4986-83D0-ACDEA5FFD7E7}" srcOrd="1" destOrd="0" presId="urn:microsoft.com/office/officeart/2005/8/layout/list1"/>
    <dgm:cxn modelId="{9AA6D536-1F14-4B54-888B-82299B1522EA}" type="presOf" srcId="{E4914B1A-AE8E-4516-B867-DC3741191F2D}" destId="{D6570C32-2690-4BFD-A4CE-ADC4B96C94DF}" srcOrd="0" destOrd="0" presId="urn:microsoft.com/office/officeart/2005/8/layout/list1"/>
    <dgm:cxn modelId="{1F96D1B6-66C7-4536-9ADC-A663E2F08A1A}" srcId="{E4914B1A-AE8E-4516-B867-DC3741191F2D}" destId="{4BF08709-B90E-483A-A149-090B062FFCEA}" srcOrd="2" destOrd="0" parTransId="{F0432564-4EB2-459F-95BE-A31825CA75E3}" sibTransId="{2AF9F5D4-A84B-4BBF-9509-98555DF1E6F6}"/>
    <dgm:cxn modelId="{02049BF8-FC54-4768-8345-3D44D11E88AD}" type="presOf" srcId="{6367FB25-67D5-4C58-91BD-91339D21B170}" destId="{ED03B252-09D7-46B4-9C13-13D3CB028F3D}" srcOrd="0" destOrd="0" presId="urn:microsoft.com/office/officeart/2005/8/layout/list1"/>
    <dgm:cxn modelId="{1EB0FB5B-38F5-4382-865A-E53D9988D998}" type="presOf" srcId="{4BF08709-B90E-483A-A149-090B062FFCEA}" destId="{A801AF52-0FDB-4945-80DA-C14D2B28301F}" srcOrd="0" destOrd="0" presId="urn:microsoft.com/office/officeart/2005/8/layout/list1"/>
    <dgm:cxn modelId="{6F9790EE-C065-41D4-B883-81A8468CF796}" type="presOf" srcId="{C03F01E2-7E20-4619-A825-2512CD0DA029}" destId="{B39065F9-E177-4363-9A00-F21663E584D2}" srcOrd="1" destOrd="0" presId="urn:microsoft.com/office/officeart/2005/8/layout/list1"/>
    <dgm:cxn modelId="{E784A8BC-D243-4448-A9BF-8857AE929758}" type="presOf" srcId="{C03F01E2-7E20-4619-A825-2512CD0DA029}" destId="{DD438127-9D3D-4766-AD93-6603240D9A79}" srcOrd="0" destOrd="0" presId="urn:microsoft.com/office/officeart/2005/8/layout/list1"/>
    <dgm:cxn modelId="{2AAE59AD-A2C4-44F6-9A90-AC1256959CC2}" type="presOf" srcId="{4BF08709-B90E-483A-A149-090B062FFCEA}" destId="{CDCD5AF5-C3DC-4F21-8347-15CDBF5DFE76}" srcOrd="1" destOrd="0" presId="urn:microsoft.com/office/officeart/2005/8/layout/list1"/>
    <dgm:cxn modelId="{7BB2BC70-107C-4A75-B09F-BD5AD8BA78D0}" srcId="{E4914B1A-AE8E-4516-B867-DC3741191F2D}" destId="{C03F01E2-7E20-4619-A825-2512CD0DA029}" srcOrd="1" destOrd="0" parTransId="{981647D7-3210-4047-BAC6-326AA2CBB396}" sibTransId="{67B4A1F7-204F-4765-8031-560E48B5EEE0}"/>
    <dgm:cxn modelId="{E19191CE-9527-49DA-BEE1-95B0AE685FC1}" srcId="{E4914B1A-AE8E-4516-B867-DC3741191F2D}" destId="{6367FB25-67D5-4C58-91BD-91339D21B170}" srcOrd="0" destOrd="0" parTransId="{86A98EDD-6358-4E89-BE08-529C9255A887}" sibTransId="{90044EA0-A457-4697-9FBF-D67524958EAD}"/>
    <dgm:cxn modelId="{385262BB-7BDD-4A39-B922-D2A4E6F40DA0}" type="presParOf" srcId="{D6570C32-2690-4BFD-A4CE-ADC4B96C94DF}" destId="{DF9F252E-694A-4FC6-8039-AC9570AE3EB2}" srcOrd="0" destOrd="0" presId="urn:microsoft.com/office/officeart/2005/8/layout/list1"/>
    <dgm:cxn modelId="{C3B67B7F-3CCD-431B-B214-FD971F5DD391}" type="presParOf" srcId="{DF9F252E-694A-4FC6-8039-AC9570AE3EB2}" destId="{ED03B252-09D7-46B4-9C13-13D3CB028F3D}" srcOrd="0" destOrd="0" presId="urn:microsoft.com/office/officeart/2005/8/layout/list1"/>
    <dgm:cxn modelId="{AB6B8F35-7330-4BFD-B292-BE20609830D2}" type="presParOf" srcId="{DF9F252E-694A-4FC6-8039-AC9570AE3EB2}" destId="{0A9686D3-7E90-4986-83D0-ACDEA5FFD7E7}" srcOrd="1" destOrd="0" presId="urn:microsoft.com/office/officeart/2005/8/layout/list1"/>
    <dgm:cxn modelId="{752EC224-2773-409E-AB0D-5A79C4111241}" type="presParOf" srcId="{D6570C32-2690-4BFD-A4CE-ADC4B96C94DF}" destId="{5B1F6887-106A-4DBA-A0B8-3259253A586F}" srcOrd="1" destOrd="0" presId="urn:microsoft.com/office/officeart/2005/8/layout/list1"/>
    <dgm:cxn modelId="{961ECD00-E601-44F6-AA3C-DADB2FD41BB6}" type="presParOf" srcId="{D6570C32-2690-4BFD-A4CE-ADC4B96C94DF}" destId="{9A60A5D5-6DC5-47E2-9509-C7C76634D155}" srcOrd="2" destOrd="0" presId="urn:microsoft.com/office/officeart/2005/8/layout/list1"/>
    <dgm:cxn modelId="{39D3AF4E-9283-467D-A9F3-AFBEA115D6DF}" type="presParOf" srcId="{D6570C32-2690-4BFD-A4CE-ADC4B96C94DF}" destId="{621913E0-3F67-47EA-87AC-BF20B3AE3698}" srcOrd="3" destOrd="0" presId="urn:microsoft.com/office/officeart/2005/8/layout/list1"/>
    <dgm:cxn modelId="{D2AC56FD-7789-4EEE-A523-9A4C6586871D}" type="presParOf" srcId="{D6570C32-2690-4BFD-A4CE-ADC4B96C94DF}" destId="{BADEBB39-C642-496F-9C43-F5E0E4B10B3C}" srcOrd="4" destOrd="0" presId="urn:microsoft.com/office/officeart/2005/8/layout/list1"/>
    <dgm:cxn modelId="{37957D53-36C0-40EB-9EE5-BC00FDC82655}" type="presParOf" srcId="{BADEBB39-C642-496F-9C43-F5E0E4B10B3C}" destId="{DD438127-9D3D-4766-AD93-6603240D9A79}" srcOrd="0" destOrd="0" presId="urn:microsoft.com/office/officeart/2005/8/layout/list1"/>
    <dgm:cxn modelId="{5A9F0975-681B-4B1E-B9A6-5B9E3B1B9404}" type="presParOf" srcId="{BADEBB39-C642-496F-9C43-F5E0E4B10B3C}" destId="{B39065F9-E177-4363-9A00-F21663E584D2}" srcOrd="1" destOrd="0" presId="urn:microsoft.com/office/officeart/2005/8/layout/list1"/>
    <dgm:cxn modelId="{1FCC7036-FB35-495B-BA53-F45EF42652AF}" type="presParOf" srcId="{D6570C32-2690-4BFD-A4CE-ADC4B96C94DF}" destId="{EB1B18C1-A934-49D9-8322-6C1DCACA4A83}" srcOrd="5" destOrd="0" presId="urn:microsoft.com/office/officeart/2005/8/layout/list1"/>
    <dgm:cxn modelId="{AAE8D61C-BDBD-42A8-8DC7-C127A39A1AD9}" type="presParOf" srcId="{D6570C32-2690-4BFD-A4CE-ADC4B96C94DF}" destId="{3F172DE7-E188-421E-98A7-99BCB25D2857}" srcOrd="6" destOrd="0" presId="urn:microsoft.com/office/officeart/2005/8/layout/list1"/>
    <dgm:cxn modelId="{4E21F701-FF49-4B35-B86C-7772AB8F4485}" type="presParOf" srcId="{D6570C32-2690-4BFD-A4CE-ADC4B96C94DF}" destId="{82427422-0B72-4B26-819B-D7FEB9F8EBAF}" srcOrd="7" destOrd="0" presId="urn:microsoft.com/office/officeart/2005/8/layout/list1"/>
    <dgm:cxn modelId="{0762E84D-6B13-42C8-B004-3BF4F6740341}" type="presParOf" srcId="{D6570C32-2690-4BFD-A4CE-ADC4B96C94DF}" destId="{E8E0D926-A689-4E84-9EDF-03FF65ED4FDE}" srcOrd="8" destOrd="0" presId="urn:microsoft.com/office/officeart/2005/8/layout/list1"/>
    <dgm:cxn modelId="{B4FB6E6A-ACA9-4F2B-949B-7858FF5555AA}" type="presParOf" srcId="{E8E0D926-A689-4E84-9EDF-03FF65ED4FDE}" destId="{A801AF52-0FDB-4945-80DA-C14D2B28301F}" srcOrd="0" destOrd="0" presId="urn:microsoft.com/office/officeart/2005/8/layout/list1"/>
    <dgm:cxn modelId="{A6B7F3DB-7339-4313-B382-BB688124F48E}" type="presParOf" srcId="{E8E0D926-A689-4E84-9EDF-03FF65ED4FDE}" destId="{CDCD5AF5-C3DC-4F21-8347-15CDBF5DFE76}" srcOrd="1" destOrd="0" presId="urn:microsoft.com/office/officeart/2005/8/layout/list1"/>
    <dgm:cxn modelId="{E39A1082-2231-41B0-A0A5-1BEE7410CE16}" type="presParOf" srcId="{D6570C32-2690-4BFD-A4CE-ADC4B96C94DF}" destId="{490EC894-19A5-4D3B-952B-47D50205CA1B}" srcOrd="9" destOrd="0" presId="urn:microsoft.com/office/officeart/2005/8/layout/list1"/>
    <dgm:cxn modelId="{F5CDB813-7799-459E-84A3-F7C24090A3A6}" type="presParOf" srcId="{D6570C32-2690-4BFD-A4CE-ADC4B96C94DF}" destId="{1B1BAC3E-050A-4E1E-B163-CEFEAB32F20A}" srcOrd="10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7E8734-FCEA-459B-A5E1-98E81146B969}" type="doc">
      <dgm:prSet loTypeId="urn:microsoft.com/office/officeart/2005/8/layout/hierarchy2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zh-CN" altLang="en-US"/>
        </a:p>
      </dgm:t>
    </dgm:pt>
    <dgm:pt modelId="{2307932D-099A-4B9C-9D7C-4B7886CBFA55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模型</a:t>
          </a:r>
          <a:r>
            <a:rPr lang="en-US" altLang="zh-CN" b="1" dirty="0" smtClean="0">
              <a:solidFill>
                <a:srgbClr val="FF0000"/>
              </a:solidFill>
            </a:rPr>
            <a:t>1</a:t>
          </a:r>
          <a:endParaRPr lang="zh-CN" altLang="en-US" b="1" dirty="0">
            <a:solidFill>
              <a:srgbClr val="FF0000"/>
            </a:solidFill>
          </a:endParaRPr>
        </a:p>
      </dgm:t>
    </dgm:pt>
    <dgm:pt modelId="{8D103AB6-32ED-4B9C-B463-311124CECF08}" type="parTrans" cxnId="{45E4F134-53F1-4A8B-9909-373996457A4A}">
      <dgm:prSet/>
      <dgm:spPr/>
      <dgm:t>
        <a:bodyPr/>
        <a:lstStyle/>
        <a:p>
          <a:endParaRPr lang="zh-CN" altLang="en-US"/>
        </a:p>
      </dgm:t>
    </dgm:pt>
    <dgm:pt modelId="{9397E348-4DC3-4965-8B9C-7E791A0B57B8}" type="sibTrans" cxnId="{45E4F134-53F1-4A8B-9909-373996457A4A}">
      <dgm:prSet/>
      <dgm:spPr/>
      <dgm:t>
        <a:bodyPr/>
        <a:lstStyle/>
        <a:p>
          <a:endParaRPr lang="zh-CN" altLang="en-US"/>
        </a:p>
      </dgm:t>
    </dgm:pt>
    <dgm:pt modelId="{625EE186-794F-4257-B497-AEE408D3F524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趋势拟合法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CB5203A0-E090-4670-99F4-FAA84D3A9F36}" type="parTrans" cxnId="{597698B7-3B07-4B7C-B536-EC6A63950445}">
      <dgm:prSet/>
      <dgm:spPr/>
      <dgm:t>
        <a:bodyPr/>
        <a:lstStyle/>
        <a:p>
          <a:endParaRPr lang="zh-CN" altLang="en-US"/>
        </a:p>
      </dgm:t>
    </dgm:pt>
    <dgm:pt modelId="{1080D08E-AC17-43A8-8331-5261DCFEC28F}" type="sibTrans" cxnId="{597698B7-3B07-4B7C-B536-EC6A63950445}">
      <dgm:prSet/>
      <dgm:spPr/>
      <dgm:t>
        <a:bodyPr/>
        <a:lstStyle/>
        <a:p>
          <a:endParaRPr lang="zh-CN" altLang="en-US"/>
        </a:p>
      </dgm:t>
    </dgm:pt>
    <dgm:pt modelId="{4C03AC31-60CB-4622-82FE-2CABE6D32F8F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线性拟合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8D3079C4-B2EB-40DB-9825-EB70F9C5253D}" type="parTrans" cxnId="{176A4D57-A41D-4D6A-AA28-6FB4433DDB22}">
      <dgm:prSet/>
      <dgm:spPr/>
      <dgm:t>
        <a:bodyPr/>
        <a:lstStyle/>
        <a:p>
          <a:endParaRPr lang="zh-CN" altLang="en-US"/>
        </a:p>
      </dgm:t>
    </dgm:pt>
    <dgm:pt modelId="{48B1A8BD-AA57-47E6-807E-FC4BC53CA851}" type="sibTrans" cxnId="{176A4D57-A41D-4D6A-AA28-6FB4433DDB22}">
      <dgm:prSet/>
      <dgm:spPr/>
      <dgm:t>
        <a:bodyPr/>
        <a:lstStyle/>
        <a:p>
          <a:endParaRPr lang="zh-CN" altLang="en-US"/>
        </a:p>
      </dgm:t>
    </dgm:pt>
    <dgm:pt modelId="{7B4B6598-06FC-4638-960B-1C32338E8FA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非线性拟合</a:t>
          </a:r>
          <a:endParaRPr lang="zh-CN" altLang="en-US" b="1" dirty="0">
            <a:solidFill>
              <a:schemeClr val="tx1"/>
            </a:solidFill>
          </a:endParaRPr>
        </a:p>
      </dgm:t>
    </dgm:pt>
    <dgm:pt modelId="{43E72CFF-6FCC-4D19-8721-AA48D4B16AFE}" type="parTrans" cxnId="{D6810442-D373-4B5B-8207-82341BD5383E}">
      <dgm:prSet/>
      <dgm:spPr/>
      <dgm:t>
        <a:bodyPr/>
        <a:lstStyle/>
        <a:p>
          <a:endParaRPr lang="zh-CN" altLang="en-US"/>
        </a:p>
      </dgm:t>
    </dgm:pt>
    <dgm:pt modelId="{B6164516-15D3-40D6-88C0-30B284E36BC9}" type="sibTrans" cxnId="{D6810442-D373-4B5B-8207-82341BD5383E}">
      <dgm:prSet/>
      <dgm:spPr/>
      <dgm:t>
        <a:bodyPr/>
        <a:lstStyle/>
        <a:p>
          <a:endParaRPr lang="zh-CN" altLang="en-US"/>
        </a:p>
      </dgm:t>
    </dgm:pt>
    <dgm:pt modelId="{E403BFA2-BF45-4B7E-B0FC-1854D9DAC0E2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平滑法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F943C95E-1EDA-4105-AFB7-4C314E197EE4}" type="parTrans" cxnId="{7C781B58-77F3-4379-B4E2-66B20C3F15A5}">
      <dgm:prSet/>
      <dgm:spPr/>
      <dgm:t>
        <a:bodyPr/>
        <a:lstStyle/>
        <a:p>
          <a:endParaRPr lang="zh-CN" altLang="en-US"/>
        </a:p>
      </dgm:t>
    </dgm:pt>
    <dgm:pt modelId="{1843C412-808D-4D2A-A2C6-321A7CD6D414}" type="sibTrans" cxnId="{7C781B58-77F3-4379-B4E2-66B20C3F15A5}">
      <dgm:prSet/>
      <dgm:spPr/>
      <dgm:t>
        <a:bodyPr/>
        <a:lstStyle/>
        <a:p>
          <a:endParaRPr lang="zh-CN" altLang="en-US"/>
        </a:p>
      </dgm:t>
    </dgm:pt>
    <dgm:pt modelId="{11EEC161-C3B1-4FDE-A5B9-21AB046065D1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移动平均法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BBBB38CC-C54C-47DC-BA1A-FAF0FD698540}" type="parTrans" cxnId="{6C8C4308-03A3-46C6-8EF6-BA0E1690638C}">
      <dgm:prSet/>
      <dgm:spPr/>
      <dgm:t>
        <a:bodyPr/>
        <a:lstStyle/>
        <a:p>
          <a:endParaRPr lang="zh-CN" altLang="en-US"/>
        </a:p>
      </dgm:t>
    </dgm:pt>
    <dgm:pt modelId="{71739050-E216-4A66-B12A-572AAE423A28}" type="sibTrans" cxnId="{6C8C4308-03A3-46C6-8EF6-BA0E1690638C}">
      <dgm:prSet/>
      <dgm:spPr/>
      <dgm:t>
        <a:bodyPr/>
        <a:lstStyle/>
        <a:p>
          <a:endParaRPr lang="zh-CN" altLang="en-US"/>
        </a:p>
      </dgm:t>
    </dgm:pt>
    <dgm:pt modelId="{029B0B0C-44B5-4FBC-9C84-839F41E87ABB}">
      <dgm:prSet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指数平滑法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7681CAE7-C1F9-4E03-98F7-65DB0CEC457E}" type="parTrans" cxnId="{FBE4C7B3-0ACC-44BB-ACA3-726B328BC12C}">
      <dgm:prSet/>
      <dgm:spPr/>
      <dgm:t>
        <a:bodyPr/>
        <a:lstStyle/>
        <a:p>
          <a:endParaRPr lang="zh-CN" altLang="en-US"/>
        </a:p>
      </dgm:t>
    </dgm:pt>
    <dgm:pt modelId="{B8673BC4-E601-4755-B4A8-1A219BDA9CA7}" type="sibTrans" cxnId="{FBE4C7B3-0ACC-44BB-ACA3-726B328BC12C}">
      <dgm:prSet/>
      <dgm:spPr/>
      <dgm:t>
        <a:bodyPr/>
        <a:lstStyle/>
        <a:p>
          <a:endParaRPr lang="zh-CN" altLang="en-US"/>
        </a:p>
      </dgm:t>
    </dgm:pt>
    <dgm:pt modelId="{6FF94034-BBA8-4AFE-85DE-354156CB187E}" type="pres">
      <dgm:prSet presAssocID="{A97E8734-FCEA-459B-A5E1-98E81146B96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BE5C19-7332-4048-AE52-EE3EC37B8CF3}" type="pres">
      <dgm:prSet presAssocID="{2307932D-099A-4B9C-9D7C-4B7886CBFA55}" presName="root1" presStyleCnt="0"/>
      <dgm:spPr/>
    </dgm:pt>
    <dgm:pt modelId="{4D444A19-31DB-4EBE-8589-F1467293778B}" type="pres">
      <dgm:prSet presAssocID="{2307932D-099A-4B9C-9D7C-4B7886CBFA55}" presName="LevelOneTextNode" presStyleLbl="node0" presStyleIdx="0" presStyleCnt="1" custLinFactNeighborX="-3114" custLinFactNeighborY="509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FE1D78A-F985-4366-8A03-A99DC7B2CE68}" type="pres">
      <dgm:prSet presAssocID="{2307932D-099A-4B9C-9D7C-4B7886CBFA55}" presName="level2hierChild" presStyleCnt="0"/>
      <dgm:spPr/>
    </dgm:pt>
    <dgm:pt modelId="{E09C2D94-E053-4923-94A9-FA9C6FC4430E}" type="pres">
      <dgm:prSet presAssocID="{CB5203A0-E090-4670-99F4-FAA84D3A9F36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A5DC4B80-E996-48FD-BA6E-C5E879CCE1D1}" type="pres">
      <dgm:prSet presAssocID="{CB5203A0-E090-4670-99F4-FAA84D3A9F36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2FD79169-85FE-403C-981F-1DD501A8DB86}" type="pres">
      <dgm:prSet presAssocID="{625EE186-794F-4257-B497-AEE408D3F524}" presName="root2" presStyleCnt="0"/>
      <dgm:spPr/>
    </dgm:pt>
    <dgm:pt modelId="{A9E0A3B9-C433-436D-941C-F855398A9B98}" type="pres">
      <dgm:prSet presAssocID="{625EE186-794F-4257-B497-AEE408D3F524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CF5C028-444C-4E68-AF09-0F93670A1E10}" type="pres">
      <dgm:prSet presAssocID="{625EE186-794F-4257-B497-AEE408D3F524}" presName="level3hierChild" presStyleCnt="0"/>
      <dgm:spPr/>
    </dgm:pt>
    <dgm:pt modelId="{23D8B8ED-C254-4116-9AC1-D53BCCF32B06}" type="pres">
      <dgm:prSet presAssocID="{8D3079C4-B2EB-40DB-9825-EB70F9C5253D}" presName="conn2-1" presStyleLbl="parChTrans1D3" presStyleIdx="0" presStyleCnt="4"/>
      <dgm:spPr/>
      <dgm:t>
        <a:bodyPr/>
        <a:lstStyle/>
        <a:p>
          <a:endParaRPr lang="zh-CN" altLang="en-US"/>
        </a:p>
      </dgm:t>
    </dgm:pt>
    <dgm:pt modelId="{A937F7CB-B82A-45E3-AF2F-B58FCFBABD07}" type="pres">
      <dgm:prSet presAssocID="{8D3079C4-B2EB-40DB-9825-EB70F9C5253D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91FC75C8-ADB6-4005-88AF-C8C1FC04B3FD}" type="pres">
      <dgm:prSet presAssocID="{4C03AC31-60CB-4622-82FE-2CABE6D32F8F}" presName="root2" presStyleCnt="0"/>
      <dgm:spPr/>
    </dgm:pt>
    <dgm:pt modelId="{CB02333A-5025-4172-B948-321DAB3B937A}" type="pres">
      <dgm:prSet presAssocID="{4C03AC31-60CB-4622-82FE-2CABE6D32F8F}" presName="LevelTwoTextNode" presStyleLbl="node3" presStyleIdx="0" presStyleCnt="4" custLinFactNeighborX="-179" custLinFactNeighborY="-205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DD2C63-D98B-4024-B74B-4157F8E9AAE8}" type="pres">
      <dgm:prSet presAssocID="{4C03AC31-60CB-4622-82FE-2CABE6D32F8F}" presName="level3hierChild" presStyleCnt="0"/>
      <dgm:spPr/>
    </dgm:pt>
    <dgm:pt modelId="{E0F00025-C4B0-4020-927B-B1FA423D3C20}" type="pres">
      <dgm:prSet presAssocID="{43E72CFF-6FCC-4D19-8721-AA48D4B16AFE}" presName="conn2-1" presStyleLbl="parChTrans1D3" presStyleIdx="1" presStyleCnt="4"/>
      <dgm:spPr/>
      <dgm:t>
        <a:bodyPr/>
        <a:lstStyle/>
        <a:p>
          <a:endParaRPr lang="zh-CN" altLang="en-US"/>
        </a:p>
      </dgm:t>
    </dgm:pt>
    <dgm:pt modelId="{3A76338C-EF4B-4899-B329-EF24895002C7}" type="pres">
      <dgm:prSet presAssocID="{43E72CFF-6FCC-4D19-8721-AA48D4B16AFE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A56DE341-ACAB-420F-BADC-ED8E7EED239F}" type="pres">
      <dgm:prSet presAssocID="{7B4B6598-06FC-4638-960B-1C32338E8FAA}" presName="root2" presStyleCnt="0"/>
      <dgm:spPr/>
    </dgm:pt>
    <dgm:pt modelId="{F221652F-9994-4335-8C60-03A65AD796E2}" type="pres">
      <dgm:prSet presAssocID="{7B4B6598-06FC-4638-960B-1C32338E8FAA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84CFEA-2966-4246-8167-E88FEAF8DC25}" type="pres">
      <dgm:prSet presAssocID="{7B4B6598-06FC-4638-960B-1C32338E8FAA}" presName="level3hierChild" presStyleCnt="0"/>
      <dgm:spPr/>
    </dgm:pt>
    <dgm:pt modelId="{A34EDF09-F8BC-4C80-93E8-D19BB7286FA9}" type="pres">
      <dgm:prSet presAssocID="{F943C95E-1EDA-4105-AFB7-4C314E197EE4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14A0153B-D18E-42E2-A83A-62EAA5EC9F16}" type="pres">
      <dgm:prSet presAssocID="{F943C95E-1EDA-4105-AFB7-4C314E197EE4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5D140F3F-83CC-48B5-803A-32DFA8B14555}" type="pres">
      <dgm:prSet presAssocID="{E403BFA2-BF45-4B7E-B0FC-1854D9DAC0E2}" presName="root2" presStyleCnt="0"/>
      <dgm:spPr/>
    </dgm:pt>
    <dgm:pt modelId="{7AFE75F7-EEE5-47E3-A8D4-7A33CA3EF647}" type="pres">
      <dgm:prSet presAssocID="{E403BFA2-BF45-4B7E-B0FC-1854D9DAC0E2}" presName="LevelTwoTextNode" presStyleLbl="node2" presStyleIdx="1" presStyleCnt="2" custLinFactNeighborX="-4783" custLinFactNeighborY="314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6EB592F-1D68-4F56-9CD9-FD20BF32066E}" type="pres">
      <dgm:prSet presAssocID="{E403BFA2-BF45-4B7E-B0FC-1854D9DAC0E2}" presName="level3hierChild" presStyleCnt="0"/>
      <dgm:spPr/>
    </dgm:pt>
    <dgm:pt modelId="{2FB20A60-D414-414B-BB70-464F6F64AE8E}" type="pres">
      <dgm:prSet presAssocID="{BBBB38CC-C54C-47DC-BA1A-FAF0FD698540}" presName="conn2-1" presStyleLbl="parChTrans1D3" presStyleIdx="2" presStyleCnt="4"/>
      <dgm:spPr/>
      <dgm:t>
        <a:bodyPr/>
        <a:lstStyle/>
        <a:p>
          <a:endParaRPr lang="zh-CN" altLang="en-US"/>
        </a:p>
      </dgm:t>
    </dgm:pt>
    <dgm:pt modelId="{D85D4B17-9931-4C0D-8667-27348740BCD3}" type="pres">
      <dgm:prSet presAssocID="{BBBB38CC-C54C-47DC-BA1A-FAF0FD698540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7373D56B-F0F7-4622-A4B4-25790E538CD1}" type="pres">
      <dgm:prSet presAssocID="{11EEC161-C3B1-4FDE-A5B9-21AB046065D1}" presName="root2" presStyleCnt="0"/>
      <dgm:spPr/>
    </dgm:pt>
    <dgm:pt modelId="{0BCABEB8-C64F-4A03-8A4B-7934B0708077}" type="pres">
      <dgm:prSet presAssocID="{11EEC161-C3B1-4FDE-A5B9-21AB046065D1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1E1892E-233F-4A9E-879D-59E1274D550E}" type="pres">
      <dgm:prSet presAssocID="{11EEC161-C3B1-4FDE-A5B9-21AB046065D1}" presName="level3hierChild" presStyleCnt="0"/>
      <dgm:spPr/>
    </dgm:pt>
    <dgm:pt modelId="{75EB9462-66A5-400B-B7BC-9384747AD823}" type="pres">
      <dgm:prSet presAssocID="{7681CAE7-C1F9-4E03-98F7-65DB0CEC457E}" presName="conn2-1" presStyleLbl="parChTrans1D3" presStyleIdx="3" presStyleCnt="4"/>
      <dgm:spPr/>
      <dgm:t>
        <a:bodyPr/>
        <a:lstStyle/>
        <a:p>
          <a:endParaRPr lang="zh-CN" altLang="en-US"/>
        </a:p>
      </dgm:t>
    </dgm:pt>
    <dgm:pt modelId="{4F58153D-9303-4396-8565-D338587CBB4E}" type="pres">
      <dgm:prSet presAssocID="{7681CAE7-C1F9-4E03-98F7-65DB0CEC457E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75F76331-A1F1-4EE6-99A5-C2B2A2107EEF}" type="pres">
      <dgm:prSet presAssocID="{029B0B0C-44B5-4FBC-9C84-839F41E87ABB}" presName="root2" presStyleCnt="0"/>
      <dgm:spPr/>
    </dgm:pt>
    <dgm:pt modelId="{0D1677DA-ACB9-412A-BE78-3D270319E8AC}" type="pres">
      <dgm:prSet presAssocID="{029B0B0C-44B5-4FBC-9C84-839F41E87ABB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F62D9F-6298-4410-B3C2-3932F2826575}" type="pres">
      <dgm:prSet presAssocID="{029B0B0C-44B5-4FBC-9C84-839F41E87ABB}" presName="level3hierChild" presStyleCnt="0"/>
      <dgm:spPr/>
    </dgm:pt>
  </dgm:ptLst>
  <dgm:cxnLst>
    <dgm:cxn modelId="{D6810442-D373-4B5B-8207-82341BD5383E}" srcId="{625EE186-794F-4257-B497-AEE408D3F524}" destId="{7B4B6598-06FC-4638-960B-1C32338E8FAA}" srcOrd="1" destOrd="0" parTransId="{43E72CFF-6FCC-4D19-8721-AA48D4B16AFE}" sibTransId="{B6164516-15D3-40D6-88C0-30B284E36BC9}"/>
    <dgm:cxn modelId="{6C8C4308-03A3-46C6-8EF6-BA0E1690638C}" srcId="{E403BFA2-BF45-4B7E-B0FC-1854D9DAC0E2}" destId="{11EEC161-C3B1-4FDE-A5B9-21AB046065D1}" srcOrd="0" destOrd="0" parTransId="{BBBB38CC-C54C-47DC-BA1A-FAF0FD698540}" sibTransId="{71739050-E216-4A66-B12A-572AAE423A28}"/>
    <dgm:cxn modelId="{D8991FF4-BA36-4509-8D97-30D047E2F8F1}" type="presOf" srcId="{43E72CFF-6FCC-4D19-8721-AA48D4B16AFE}" destId="{E0F00025-C4B0-4020-927B-B1FA423D3C20}" srcOrd="0" destOrd="0" presId="urn:microsoft.com/office/officeart/2005/8/layout/hierarchy2"/>
    <dgm:cxn modelId="{908BBE6F-659B-4D03-836E-E5BF0E54C1F9}" type="presOf" srcId="{8D3079C4-B2EB-40DB-9825-EB70F9C5253D}" destId="{23D8B8ED-C254-4116-9AC1-D53BCCF32B06}" srcOrd="0" destOrd="0" presId="urn:microsoft.com/office/officeart/2005/8/layout/hierarchy2"/>
    <dgm:cxn modelId="{FEF77B7E-2783-4D7B-8316-50021F3524AE}" type="presOf" srcId="{BBBB38CC-C54C-47DC-BA1A-FAF0FD698540}" destId="{D85D4B17-9931-4C0D-8667-27348740BCD3}" srcOrd="1" destOrd="0" presId="urn:microsoft.com/office/officeart/2005/8/layout/hierarchy2"/>
    <dgm:cxn modelId="{0236E80C-E7BA-47E5-8CCA-53B20C4E6DD0}" type="presOf" srcId="{7681CAE7-C1F9-4E03-98F7-65DB0CEC457E}" destId="{75EB9462-66A5-400B-B7BC-9384747AD823}" srcOrd="0" destOrd="0" presId="urn:microsoft.com/office/officeart/2005/8/layout/hierarchy2"/>
    <dgm:cxn modelId="{FBE4C7B3-0ACC-44BB-ACA3-726B328BC12C}" srcId="{E403BFA2-BF45-4B7E-B0FC-1854D9DAC0E2}" destId="{029B0B0C-44B5-4FBC-9C84-839F41E87ABB}" srcOrd="1" destOrd="0" parTransId="{7681CAE7-C1F9-4E03-98F7-65DB0CEC457E}" sibTransId="{B8673BC4-E601-4755-B4A8-1A219BDA9CA7}"/>
    <dgm:cxn modelId="{BCD50EE2-2C53-4E05-9CF9-96AD53655737}" type="presOf" srcId="{029B0B0C-44B5-4FBC-9C84-839F41E87ABB}" destId="{0D1677DA-ACB9-412A-BE78-3D270319E8AC}" srcOrd="0" destOrd="0" presId="urn:microsoft.com/office/officeart/2005/8/layout/hierarchy2"/>
    <dgm:cxn modelId="{FDDE06B2-EC3B-441E-AC8C-68C5B52A6967}" type="presOf" srcId="{2307932D-099A-4B9C-9D7C-4B7886CBFA55}" destId="{4D444A19-31DB-4EBE-8589-F1467293778B}" srcOrd="0" destOrd="0" presId="urn:microsoft.com/office/officeart/2005/8/layout/hierarchy2"/>
    <dgm:cxn modelId="{45E4F134-53F1-4A8B-9909-373996457A4A}" srcId="{A97E8734-FCEA-459B-A5E1-98E81146B969}" destId="{2307932D-099A-4B9C-9D7C-4B7886CBFA55}" srcOrd="0" destOrd="0" parTransId="{8D103AB6-32ED-4B9C-B463-311124CECF08}" sibTransId="{9397E348-4DC3-4965-8B9C-7E791A0B57B8}"/>
    <dgm:cxn modelId="{497C1249-9159-4C80-8E54-1E6F9C9C0AF9}" type="presOf" srcId="{A97E8734-FCEA-459B-A5E1-98E81146B969}" destId="{6FF94034-BBA8-4AFE-85DE-354156CB187E}" srcOrd="0" destOrd="0" presId="urn:microsoft.com/office/officeart/2005/8/layout/hierarchy2"/>
    <dgm:cxn modelId="{B010B505-3072-491F-86CE-0E2616B1375D}" type="presOf" srcId="{CB5203A0-E090-4670-99F4-FAA84D3A9F36}" destId="{E09C2D94-E053-4923-94A9-FA9C6FC4430E}" srcOrd="0" destOrd="0" presId="urn:microsoft.com/office/officeart/2005/8/layout/hierarchy2"/>
    <dgm:cxn modelId="{504B3855-F10B-4D39-ACF1-428AEFFE0F36}" type="presOf" srcId="{BBBB38CC-C54C-47DC-BA1A-FAF0FD698540}" destId="{2FB20A60-D414-414B-BB70-464F6F64AE8E}" srcOrd="0" destOrd="0" presId="urn:microsoft.com/office/officeart/2005/8/layout/hierarchy2"/>
    <dgm:cxn modelId="{C08840DD-63FB-4D2C-A001-9FC325C3849B}" type="presOf" srcId="{8D3079C4-B2EB-40DB-9825-EB70F9C5253D}" destId="{A937F7CB-B82A-45E3-AF2F-B58FCFBABD07}" srcOrd="1" destOrd="0" presId="urn:microsoft.com/office/officeart/2005/8/layout/hierarchy2"/>
    <dgm:cxn modelId="{597698B7-3B07-4B7C-B536-EC6A63950445}" srcId="{2307932D-099A-4B9C-9D7C-4B7886CBFA55}" destId="{625EE186-794F-4257-B497-AEE408D3F524}" srcOrd="0" destOrd="0" parTransId="{CB5203A0-E090-4670-99F4-FAA84D3A9F36}" sibTransId="{1080D08E-AC17-43A8-8331-5261DCFEC28F}"/>
    <dgm:cxn modelId="{D2874424-0089-45F2-B099-639AEED4CD75}" type="presOf" srcId="{F943C95E-1EDA-4105-AFB7-4C314E197EE4}" destId="{14A0153B-D18E-42E2-A83A-62EAA5EC9F16}" srcOrd="1" destOrd="0" presId="urn:microsoft.com/office/officeart/2005/8/layout/hierarchy2"/>
    <dgm:cxn modelId="{9872D162-E69F-452F-8168-6E4F0AB23670}" type="presOf" srcId="{43E72CFF-6FCC-4D19-8721-AA48D4B16AFE}" destId="{3A76338C-EF4B-4899-B329-EF24895002C7}" srcOrd="1" destOrd="0" presId="urn:microsoft.com/office/officeart/2005/8/layout/hierarchy2"/>
    <dgm:cxn modelId="{1D340793-46F1-417B-A326-B40B84E9A007}" type="presOf" srcId="{625EE186-794F-4257-B497-AEE408D3F524}" destId="{A9E0A3B9-C433-436D-941C-F855398A9B98}" srcOrd="0" destOrd="0" presId="urn:microsoft.com/office/officeart/2005/8/layout/hierarchy2"/>
    <dgm:cxn modelId="{B1313347-2C32-42DA-AAA4-24439C3DF972}" type="presOf" srcId="{F943C95E-1EDA-4105-AFB7-4C314E197EE4}" destId="{A34EDF09-F8BC-4C80-93E8-D19BB7286FA9}" srcOrd="0" destOrd="0" presId="urn:microsoft.com/office/officeart/2005/8/layout/hierarchy2"/>
    <dgm:cxn modelId="{95874B9C-2899-4041-B744-8F736FA075AA}" type="presOf" srcId="{7B4B6598-06FC-4638-960B-1C32338E8FAA}" destId="{F221652F-9994-4335-8C60-03A65AD796E2}" srcOrd="0" destOrd="0" presId="urn:microsoft.com/office/officeart/2005/8/layout/hierarchy2"/>
    <dgm:cxn modelId="{ADDB91F8-0748-4171-92A7-65FABB4AA54F}" type="presOf" srcId="{11EEC161-C3B1-4FDE-A5B9-21AB046065D1}" destId="{0BCABEB8-C64F-4A03-8A4B-7934B0708077}" srcOrd="0" destOrd="0" presId="urn:microsoft.com/office/officeart/2005/8/layout/hierarchy2"/>
    <dgm:cxn modelId="{7C781B58-77F3-4379-B4E2-66B20C3F15A5}" srcId="{2307932D-099A-4B9C-9D7C-4B7886CBFA55}" destId="{E403BFA2-BF45-4B7E-B0FC-1854D9DAC0E2}" srcOrd="1" destOrd="0" parTransId="{F943C95E-1EDA-4105-AFB7-4C314E197EE4}" sibTransId="{1843C412-808D-4D2A-A2C6-321A7CD6D414}"/>
    <dgm:cxn modelId="{084554A3-500F-4591-9639-77BE2047C2C1}" type="presOf" srcId="{E403BFA2-BF45-4B7E-B0FC-1854D9DAC0E2}" destId="{7AFE75F7-EEE5-47E3-A8D4-7A33CA3EF647}" srcOrd="0" destOrd="0" presId="urn:microsoft.com/office/officeart/2005/8/layout/hierarchy2"/>
    <dgm:cxn modelId="{E0377FEC-9AA4-457E-BF61-560F41DDC5C7}" type="presOf" srcId="{7681CAE7-C1F9-4E03-98F7-65DB0CEC457E}" destId="{4F58153D-9303-4396-8565-D338587CBB4E}" srcOrd="1" destOrd="0" presId="urn:microsoft.com/office/officeart/2005/8/layout/hierarchy2"/>
    <dgm:cxn modelId="{176A4D57-A41D-4D6A-AA28-6FB4433DDB22}" srcId="{625EE186-794F-4257-B497-AEE408D3F524}" destId="{4C03AC31-60CB-4622-82FE-2CABE6D32F8F}" srcOrd="0" destOrd="0" parTransId="{8D3079C4-B2EB-40DB-9825-EB70F9C5253D}" sibTransId="{48B1A8BD-AA57-47E6-807E-FC4BC53CA851}"/>
    <dgm:cxn modelId="{A477D227-A121-49D1-996B-2AD6720761E1}" type="presOf" srcId="{CB5203A0-E090-4670-99F4-FAA84D3A9F36}" destId="{A5DC4B80-E996-48FD-BA6E-C5E879CCE1D1}" srcOrd="1" destOrd="0" presId="urn:microsoft.com/office/officeart/2005/8/layout/hierarchy2"/>
    <dgm:cxn modelId="{626C6253-8333-4332-9F11-2503802976D9}" type="presOf" srcId="{4C03AC31-60CB-4622-82FE-2CABE6D32F8F}" destId="{CB02333A-5025-4172-B948-321DAB3B937A}" srcOrd="0" destOrd="0" presId="urn:microsoft.com/office/officeart/2005/8/layout/hierarchy2"/>
    <dgm:cxn modelId="{8725CCEF-D363-41CE-8707-00A7CEDBD62E}" type="presParOf" srcId="{6FF94034-BBA8-4AFE-85DE-354156CB187E}" destId="{94BE5C19-7332-4048-AE52-EE3EC37B8CF3}" srcOrd="0" destOrd="0" presId="urn:microsoft.com/office/officeart/2005/8/layout/hierarchy2"/>
    <dgm:cxn modelId="{30CD391D-31D7-4261-A04C-6F2EDA870A65}" type="presParOf" srcId="{94BE5C19-7332-4048-AE52-EE3EC37B8CF3}" destId="{4D444A19-31DB-4EBE-8589-F1467293778B}" srcOrd="0" destOrd="0" presId="urn:microsoft.com/office/officeart/2005/8/layout/hierarchy2"/>
    <dgm:cxn modelId="{4D556219-5A9E-47E1-8AB7-94F3100EBBE4}" type="presParOf" srcId="{94BE5C19-7332-4048-AE52-EE3EC37B8CF3}" destId="{FFE1D78A-F985-4366-8A03-A99DC7B2CE68}" srcOrd="1" destOrd="0" presId="urn:microsoft.com/office/officeart/2005/8/layout/hierarchy2"/>
    <dgm:cxn modelId="{525F060E-89EC-4E0E-B8A2-7CA5E64EC0A5}" type="presParOf" srcId="{FFE1D78A-F985-4366-8A03-A99DC7B2CE68}" destId="{E09C2D94-E053-4923-94A9-FA9C6FC4430E}" srcOrd="0" destOrd="0" presId="urn:microsoft.com/office/officeart/2005/8/layout/hierarchy2"/>
    <dgm:cxn modelId="{2F8A3535-A42C-40E7-8489-2F89A46B6D34}" type="presParOf" srcId="{E09C2D94-E053-4923-94A9-FA9C6FC4430E}" destId="{A5DC4B80-E996-48FD-BA6E-C5E879CCE1D1}" srcOrd="0" destOrd="0" presId="urn:microsoft.com/office/officeart/2005/8/layout/hierarchy2"/>
    <dgm:cxn modelId="{074F44C1-5D4B-4A11-A9AD-CE34EE46EAF2}" type="presParOf" srcId="{FFE1D78A-F985-4366-8A03-A99DC7B2CE68}" destId="{2FD79169-85FE-403C-981F-1DD501A8DB86}" srcOrd="1" destOrd="0" presId="urn:microsoft.com/office/officeart/2005/8/layout/hierarchy2"/>
    <dgm:cxn modelId="{A2C41042-7A53-4055-A370-7D4E1C75E755}" type="presParOf" srcId="{2FD79169-85FE-403C-981F-1DD501A8DB86}" destId="{A9E0A3B9-C433-436D-941C-F855398A9B98}" srcOrd="0" destOrd="0" presId="urn:microsoft.com/office/officeart/2005/8/layout/hierarchy2"/>
    <dgm:cxn modelId="{255205B8-3088-4F7C-A6A0-389DD72BC0E5}" type="presParOf" srcId="{2FD79169-85FE-403C-981F-1DD501A8DB86}" destId="{8CF5C028-444C-4E68-AF09-0F93670A1E10}" srcOrd="1" destOrd="0" presId="urn:microsoft.com/office/officeart/2005/8/layout/hierarchy2"/>
    <dgm:cxn modelId="{165063CE-FFA5-4EC0-85F9-0151CC646BD2}" type="presParOf" srcId="{8CF5C028-444C-4E68-AF09-0F93670A1E10}" destId="{23D8B8ED-C254-4116-9AC1-D53BCCF32B06}" srcOrd="0" destOrd="0" presId="urn:microsoft.com/office/officeart/2005/8/layout/hierarchy2"/>
    <dgm:cxn modelId="{5FF03C21-5EC7-4F32-8E2C-1498BB0714B3}" type="presParOf" srcId="{23D8B8ED-C254-4116-9AC1-D53BCCF32B06}" destId="{A937F7CB-B82A-45E3-AF2F-B58FCFBABD07}" srcOrd="0" destOrd="0" presId="urn:microsoft.com/office/officeart/2005/8/layout/hierarchy2"/>
    <dgm:cxn modelId="{AFF78C63-66D5-4237-891A-5267B6EC001B}" type="presParOf" srcId="{8CF5C028-444C-4E68-AF09-0F93670A1E10}" destId="{91FC75C8-ADB6-4005-88AF-C8C1FC04B3FD}" srcOrd="1" destOrd="0" presId="urn:microsoft.com/office/officeart/2005/8/layout/hierarchy2"/>
    <dgm:cxn modelId="{44BC60AF-C353-44E2-9D75-B119BAAEC049}" type="presParOf" srcId="{91FC75C8-ADB6-4005-88AF-C8C1FC04B3FD}" destId="{CB02333A-5025-4172-B948-321DAB3B937A}" srcOrd="0" destOrd="0" presId="urn:microsoft.com/office/officeart/2005/8/layout/hierarchy2"/>
    <dgm:cxn modelId="{10D5B44D-1544-4927-9231-E404ADE6EAB9}" type="presParOf" srcId="{91FC75C8-ADB6-4005-88AF-C8C1FC04B3FD}" destId="{6BDD2C63-D98B-4024-B74B-4157F8E9AAE8}" srcOrd="1" destOrd="0" presId="urn:microsoft.com/office/officeart/2005/8/layout/hierarchy2"/>
    <dgm:cxn modelId="{8FDBC61B-48E8-4675-BC94-DBF5C56633FC}" type="presParOf" srcId="{8CF5C028-444C-4E68-AF09-0F93670A1E10}" destId="{E0F00025-C4B0-4020-927B-B1FA423D3C20}" srcOrd="2" destOrd="0" presId="urn:microsoft.com/office/officeart/2005/8/layout/hierarchy2"/>
    <dgm:cxn modelId="{1B1AD748-2D38-4939-A2F7-ECCCA7CE23F7}" type="presParOf" srcId="{E0F00025-C4B0-4020-927B-B1FA423D3C20}" destId="{3A76338C-EF4B-4899-B329-EF24895002C7}" srcOrd="0" destOrd="0" presId="urn:microsoft.com/office/officeart/2005/8/layout/hierarchy2"/>
    <dgm:cxn modelId="{2101478D-725D-45FE-BE99-070DB972D7EF}" type="presParOf" srcId="{8CF5C028-444C-4E68-AF09-0F93670A1E10}" destId="{A56DE341-ACAB-420F-BADC-ED8E7EED239F}" srcOrd="3" destOrd="0" presId="urn:microsoft.com/office/officeart/2005/8/layout/hierarchy2"/>
    <dgm:cxn modelId="{E455D67F-D69B-465D-AC1D-25B0311B527F}" type="presParOf" srcId="{A56DE341-ACAB-420F-BADC-ED8E7EED239F}" destId="{F221652F-9994-4335-8C60-03A65AD796E2}" srcOrd="0" destOrd="0" presId="urn:microsoft.com/office/officeart/2005/8/layout/hierarchy2"/>
    <dgm:cxn modelId="{32F9F06A-461C-4EE9-8927-5F079EBF15CC}" type="presParOf" srcId="{A56DE341-ACAB-420F-BADC-ED8E7EED239F}" destId="{3284CFEA-2966-4246-8167-E88FEAF8DC25}" srcOrd="1" destOrd="0" presId="urn:microsoft.com/office/officeart/2005/8/layout/hierarchy2"/>
    <dgm:cxn modelId="{16534C81-F5E4-474B-A67F-4D39EBFE66CE}" type="presParOf" srcId="{FFE1D78A-F985-4366-8A03-A99DC7B2CE68}" destId="{A34EDF09-F8BC-4C80-93E8-D19BB7286FA9}" srcOrd="2" destOrd="0" presId="urn:microsoft.com/office/officeart/2005/8/layout/hierarchy2"/>
    <dgm:cxn modelId="{27FE0966-A941-411B-8D75-F727CE3A334E}" type="presParOf" srcId="{A34EDF09-F8BC-4C80-93E8-D19BB7286FA9}" destId="{14A0153B-D18E-42E2-A83A-62EAA5EC9F16}" srcOrd="0" destOrd="0" presId="urn:microsoft.com/office/officeart/2005/8/layout/hierarchy2"/>
    <dgm:cxn modelId="{E329DAF9-5700-4545-AFA7-7E0BAB37C2F4}" type="presParOf" srcId="{FFE1D78A-F985-4366-8A03-A99DC7B2CE68}" destId="{5D140F3F-83CC-48B5-803A-32DFA8B14555}" srcOrd="3" destOrd="0" presId="urn:microsoft.com/office/officeart/2005/8/layout/hierarchy2"/>
    <dgm:cxn modelId="{0F49F1F4-A058-4D91-872A-C6E0491E685F}" type="presParOf" srcId="{5D140F3F-83CC-48B5-803A-32DFA8B14555}" destId="{7AFE75F7-EEE5-47E3-A8D4-7A33CA3EF647}" srcOrd="0" destOrd="0" presId="urn:microsoft.com/office/officeart/2005/8/layout/hierarchy2"/>
    <dgm:cxn modelId="{EF036596-7EDA-4FBA-B4D1-5E29770C72B9}" type="presParOf" srcId="{5D140F3F-83CC-48B5-803A-32DFA8B14555}" destId="{46EB592F-1D68-4F56-9CD9-FD20BF32066E}" srcOrd="1" destOrd="0" presId="urn:microsoft.com/office/officeart/2005/8/layout/hierarchy2"/>
    <dgm:cxn modelId="{DEC43B7E-B721-437C-BE77-26C5E6FD3496}" type="presParOf" srcId="{46EB592F-1D68-4F56-9CD9-FD20BF32066E}" destId="{2FB20A60-D414-414B-BB70-464F6F64AE8E}" srcOrd="0" destOrd="0" presId="urn:microsoft.com/office/officeart/2005/8/layout/hierarchy2"/>
    <dgm:cxn modelId="{05BF8725-1238-4F92-A11D-CD81D264938D}" type="presParOf" srcId="{2FB20A60-D414-414B-BB70-464F6F64AE8E}" destId="{D85D4B17-9931-4C0D-8667-27348740BCD3}" srcOrd="0" destOrd="0" presId="urn:microsoft.com/office/officeart/2005/8/layout/hierarchy2"/>
    <dgm:cxn modelId="{9418D0DF-65BC-48D7-90DB-E69AED282143}" type="presParOf" srcId="{46EB592F-1D68-4F56-9CD9-FD20BF32066E}" destId="{7373D56B-F0F7-4622-A4B4-25790E538CD1}" srcOrd="1" destOrd="0" presId="urn:microsoft.com/office/officeart/2005/8/layout/hierarchy2"/>
    <dgm:cxn modelId="{8531BCFB-A5BE-46D2-B1E7-AD4546F6E441}" type="presParOf" srcId="{7373D56B-F0F7-4622-A4B4-25790E538CD1}" destId="{0BCABEB8-C64F-4A03-8A4B-7934B0708077}" srcOrd="0" destOrd="0" presId="urn:microsoft.com/office/officeart/2005/8/layout/hierarchy2"/>
    <dgm:cxn modelId="{47ACEE66-0652-461A-B49F-BB584F8DF034}" type="presParOf" srcId="{7373D56B-F0F7-4622-A4B4-25790E538CD1}" destId="{61E1892E-233F-4A9E-879D-59E1274D550E}" srcOrd="1" destOrd="0" presId="urn:microsoft.com/office/officeart/2005/8/layout/hierarchy2"/>
    <dgm:cxn modelId="{7B3ED5C5-7E3A-4E36-B987-AC9A39E5F9C6}" type="presParOf" srcId="{46EB592F-1D68-4F56-9CD9-FD20BF32066E}" destId="{75EB9462-66A5-400B-B7BC-9384747AD823}" srcOrd="2" destOrd="0" presId="urn:microsoft.com/office/officeart/2005/8/layout/hierarchy2"/>
    <dgm:cxn modelId="{051FDF7C-183C-4CB7-B7BD-995BF2AB6F36}" type="presParOf" srcId="{75EB9462-66A5-400B-B7BC-9384747AD823}" destId="{4F58153D-9303-4396-8565-D338587CBB4E}" srcOrd="0" destOrd="0" presId="urn:microsoft.com/office/officeart/2005/8/layout/hierarchy2"/>
    <dgm:cxn modelId="{B7191EC1-57B1-42BB-96CD-D3C505AA259A}" type="presParOf" srcId="{46EB592F-1D68-4F56-9CD9-FD20BF32066E}" destId="{75F76331-A1F1-4EE6-99A5-C2B2A2107EEF}" srcOrd="3" destOrd="0" presId="urn:microsoft.com/office/officeart/2005/8/layout/hierarchy2"/>
    <dgm:cxn modelId="{C1003DCC-5481-498B-BD11-9D768858A03F}" type="presParOf" srcId="{75F76331-A1F1-4EE6-99A5-C2B2A2107EEF}" destId="{0D1677DA-ACB9-412A-BE78-3D270319E8AC}" srcOrd="0" destOrd="0" presId="urn:microsoft.com/office/officeart/2005/8/layout/hierarchy2"/>
    <dgm:cxn modelId="{8C43193B-46C1-4E22-A80A-E6B16E956109}" type="presParOf" srcId="{75F76331-A1F1-4EE6-99A5-C2B2A2107EEF}" destId="{91F62D9F-6298-4410-B3C2-3932F2826575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53D8F4-CFC3-4E87-B105-80CD1B012B5B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CCDE95-5846-47EF-B8AF-636E71DD6DD8}">
      <dgm:prSet phldrT="[文本]"/>
      <dgm:spPr/>
      <dgm:t>
        <a:bodyPr/>
        <a:lstStyle/>
        <a:p>
          <a:r>
            <a:rPr lang="zh-CN" altLang="en-US" b="1" dirty="0" smtClean="0">
              <a:solidFill>
                <a:srgbClr val="FF0000"/>
              </a:solidFill>
            </a:rPr>
            <a:t>平滑法</a:t>
          </a:r>
          <a:endParaRPr lang="zh-CN" altLang="en-US" b="1" dirty="0">
            <a:solidFill>
              <a:srgbClr val="FF0000"/>
            </a:solidFill>
          </a:endParaRPr>
        </a:p>
      </dgm:t>
    </dgm:pt>
    <dgm:pt modelId="{0DAC50DC-8D7C-48D4-8B98-4E2FF6909E63}" type="parTrans" cxnId="{CF6A3B93-2A65-4559-9D90-D2786EEB2684}">
      <dgm:prSet/>
      <dgm:spPr/>
      <dgm:t>
        <a:bodyPr/>
        <a:lstStyle/>
        <a:p>
          <a:endParaRPr lang="zh-CN" altLang="en-US"/>
        </a:p>
      </dgm:t>
    </dgm:pt>
    <dgm:pt modelId="{BF6C3E79-B191-4BA9-B845-29BDD7CAB8CD}" type="sibTrans" cxnId="{CF6A3B93-2A65-4559-9D90-D2786EEB2684}">
      <dgm:prSet/>
      <dgm:spPr/>
      <dgm:t>
        <a:bodyPr/>
        <a:lstStyle/>
        <a:p>
          <a:endParaRPr lang="zh-CN" altLang="en-US"/>
        </a:p>
      </dgm:t>
    </dgm:pt>
    <dgm:pt modelId="{D8399350-7312-4A3A-89DF-9324BC4C467A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移动平均法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D0579563-7438-404A-99E2-1FD133F90CEA}" type="parTrans" cxnId="{B0AAF3A7-9563-41CD-A3CE-11C648DA6AB8}">
      <dgm:prSet/>
      <dgm:spPr/>
      <dgm:t>
        <a:bodyPr/>
        <a:lstStyle/>
        <a:p>
          <a:endParaRPr lang="zh-CN" altLang="en-US"/>
        </a:p>
      </dgm:t>
    </dgm:pt>
    <dgm:pt modelId="{0F5025DD-0BA3-4D8D-A190-7FAF8E0D2A3E}" type="sibTrans" cxnId="{B0AAF3A7-9563-41CD-A3CE-11C648DA6AB8}">
      <dgm:prSet/>
      <dgm:spPr/>
      <dgm:t>
        <a:bodyPr/>
        <a:lstStyle/>
        <a:p>
          <a:endParaRPr lang="zh-CN" altLang="en-US"/>
        </a:p>
      </dgm:t>
    </dgm:pt>
    <dgm:pt modelId="{29EF9B7B-543D-4CDA-AC2E-8808E24CD8D6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n</a:t>
          </a:r>
          <a:r>
            <a:rPr lang="zh-CN" altLang="en-US" b="1" dirty="0" smtClean="0">
              <a:solidFill>
                <a:schemeClr val="tx1"/>
              </a:solidFill>
            </a:rPr>
            <a:t>期中心移动平均</a:t>
          </a:r>
          <a:endParaRPr lang="zh-CN" altLang="en-US" b="1" dirty="0">
            <a:solidFill>
              <a:schemeClr val="tx1"/>
            </a:solidFill>
          </a:endParaRPr>
        </a:p>
      </dgm:t>
    </dgm:pt>
    <dgm:pt modelId="{F8252C1A-69E9-44C3-867D-AF8E5F97D4C8}" type="parTrans" cxnId="{3EC152AF-7EBE-48A8-BDB8-96D965E7DC8D}">
      <dgm:prSet/>
      <dgm:spPr/>
      <dgm:t>
        <a:bodyPr/>
        <a:lstStyle/>
        <a:p>
          <a:endParaRPr lang="zh-CN" altLang="en-US"/>
        </a:p>
      </dgm:t>
    </dgm:pt>
    <dgm:pt modelId="{0B39DAFE-DDC5-4737-B099-66BC2A8A8F20}" type="sibTrans" cxnId="{3EC152AF-7EBE-48A8-BDB8-96D965E7DC8D}">
      <dgm:prSet/>
      <dgm:spPr/>
      <dgm:t>
        <a:bodyPr/>
        <a:lstStyle/>
        <a:p>
          <a:endParaRPr lang="zh-CN" altLang="en-US"/>
        </a:p>
      </dgm:t>
    </dgm:pt>
    <dgm:pt modelId="{4D8284BF-2EBB-423D-A4F7-1E84C8302F53}">
      <dgm:prSet phldrT="[文本]"/>
      <dgm:spPr/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n</a:t>
          </a:r>
          <a:r>
            <a:rPr lang="zh-CN" altLang="en-US" b="1" dirty="0" smtClean="0">
              <a:solidFill>
                <a:schemeClr val="tx1"/>
              </a:solidFill>
            </a:rPr>
            <a:t>期移动平均</a:t>
          </a:r>
          <a:endParaRPr lang="zh-CN" altLang="en-US" b="1" dirty="0">
            <a:solidFill>
              <a:schemeClr val="tx1"/>
            </a:solidFill>
          </a:endParaRPr>
        </a:p>
      </dgm:t>
    </dgm:pt>
    <dgm:pt modelId="{24D83655-FE78-4C05-88AB-93C9FFCED77D}" type="parTrans" cxnId="{79AE342E-86BC-49C4-AF4B-329FF70B0432}">
      <dgm:prSet/>
      <dgm:spPr/>
      <dgm:t>
        <a:bodyPr/>
        <a:lstStyle/>
        <a:p>
          <a:endParaRPr lang="zh-CN" altLang="en-US"/>
        </a:p>
      </dgm:t>
    </dgm:pt>
    <dgm:pt modelId="{B9B1521D-6CC7-430B-A315-B292EABA50E3}" type="sibTrans" cxnId="{79AE342E-86BC-49C4-AF4B-329FF70B0432}">
      <dgm:prSet/>
      <dgm:spPr/>
      <dgm:t>
        <a:bodyPr/>
        <a:lstStyle/>
        <a:p>
          <a:endParaRPr lang="zh-CN" altLang="en-US"/>
        </a:p>
      </dgm:t>
    </dgm:pt>
    <dgm:pt modelId="{0D14AF75-7B3C-4B0C-BADC-E21E0CCD2B8B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指数平滑法</a:t>
          </a:r>
          <a:endParaRPr lang="zh-CN" altLang="en-US" b="1" dirty="0">
            <a:solidFill>
              <a:schemeClr val="tx1"/>
            </a:solidFill>
          </a:endParaRPr>
        </a:p>
      </dgm:t>
    </dgm:pt>
    <dgm:pt modelId="{AB303F2E-10F7-4777-8892-F27C0F218192}" type="parTrans" cxnId="{3699923F-5ED0-4EDD-BF74-78AB8E05A772}">
      <dgm:prSet/>
      <dgm:spPr/>
      <dgm:t>
        <a:bodyPr/>
        <a:lstStyle/>
        <a:p>
          <a:endParaRPr lang="zh-CN" altLang="en-US"/>
        </a:p>
      </dgm:t>
    </dgm:pt>
    <dgm:pt modelId="{E7B01361-1EBE-4469-A254-F4F2BCF088CE}" type="sibTrans" cxnId="{3699923F-5ED0-4EDD-BF74-78AB8E05A772}">
      <dgm:prSet/>
      <dgm:spPr/>
      <dgm:t>
        <a:bodyPr/>
        <a:lstStyle/>
        <a:p>
          <a:endParaRPr lang="zh-CN" altLang="en-US"/>
        </a:p>
      </dgm:t>
    </dgm:pt>
    <dgm:pt modelId="{2E2BDE54-343E-4B37-ABA7-A84C16AF5EE4}">
      <dgm:prSet phldrT="[文本]"/>
      <dgm:spPr/>
      <dgm:t>
        <a:bodyPr/>
        <a:lstStyle/>
        <a:p>
          <a:r>
            <a:rPr lang="zh-CN" altLang="en-US" b="1" dirty="0" smtClean="0">
              <a:solidFill>
                <a:schemeClr val="tx1"/>
              </a:solidFill>
            </a:rPr>
            <a:t>简单指数平滑</a:t>
          </a:r>
          <a:endParaRPr lang="zh-CN" altLang="en-US" b="1" dirty="0">
            <a:solidFill>
              <a:schemeClr val="tx1"/>
            </a:solidFill>
          </a:endParaRPr>
        </a:p>
      </dgm:t>
    </dgm:pt>
    <dgm:pt modelId="{C2D01142-5FCA-4F59-8BFC-DE188121361B}" type="parTrans" cxnId="{AD7116D6-E507-4E98-8032-686CDDA2EDC6}">
      <dgm:prSet/>
      <dgm:spPr/>
      <dgm:t>
        <a:bodyPr/>
        <a:lstStyle/>
        <a:p>
          <a:endParaRPr lang="zh-CN" altLang="en-US"/>
        </a:p>
      </dgm:t>
    </dgm:pt>
    <dgm:pt modelId="{B508AFA1-6DD7-4D0C-90CD-414BC0E94156}" type="sibTrans" cxnId="{AD7116D6-E507-4E98-8032-686CDDA2EDC6}">
      <dgm:prSet/>
      <dgm:spPr/>
      <dgm:t>
        <a:bodyPr/>
        <a:lstStyle/>
        <a:p>
          <a:endParaRPr lang="zh-CN" altLang="en-US"/>
        </a:p>
      </dgm:t>
    </dgm:pt>
    <dgm:pt modelId="{AFA4ADA4-2A1D-4C0D-92C4-FA34565794DD}" type="pres">
      <dgm:prSet presAssocID="{E853D8F4-CFC3-4E87-B105-80CD1B012B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60D49E-54FA-439B-B88C-420B7865E2CA}" type="pres">
      <dgm:prSet presAssocID="{04CCDE95-5846-47EF-B8AF-636E71DD6DD8}" presName="root1" presStyleCnt="0"/>
      <dgm:spPr/>
    </dgm:pt>
    <dgm:pt modelId="{5C1C694C-8D39-44F9-AEB0-8F4178916AA6}" type="pres">
      <dgm:prSet presAssocID="{04CCDE95-5846-47EF-B8AF-636E71DD6DD8}" presName="LevelOneTextNode" presStyleLbl="node0" presStyleIdx="0" presStyleCnt="1" custLinFactNeighborX="3518" custLinFactNeighborY="-39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150E7B8-CB7C-4C5D-BF93-E18259F07A72}" type="pres">
      <dgm:prSet presAssocID="{04CCDE95-5846-47EF-B8AF-636E71DD6DD8}" presName="level2hierChild" presStyleCnt="0"/>
      <dgm:spPr/>
    </dgm:pt>
    <dgm:pt modelId="{EA96A780-AA37-4C04-8629-3DD837EFF1AC}" type="pres">
      <dgm:prSet presAssocID="{D0579563-7438-404A-99E2-1FD133F90CEA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F4CEDABB-0D31-47DE-B6CB-DDEC81F7CC09}" type="pres">
      <dgm:prSet presAssocID="{D0579563-7438-404A-99E2-1FD133F90CEA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443D4942-AA69-4531-BE59-C9065E64D12C}" type="pres">
      <dgm:prSet presAssocID="{D8399350-7312-4A3A-89DF-9324BC4C467A}" presName="root2" presStyleCnt="0"/>
      <dgm:spPr/>
    </dgm:pt>
    <dgm:pt modelId="{CD1592D7-8B9B-4C6B-BD96-B7E45AAFFCAD}" type="pres">
      <dgm:prSet presAssocID="{D8399350-7312-4A3A-89DF-9324BC4C467A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31F3A6-ECDB-4C8D-A3FC-91715F7F3A91}" type="pres">
      <dgm:prSet presAssocID="{D8399350-7312-4A3A-89DF-9324BC4C467A}" presName="level3hierChild" presStyleCnt="0"/>
      <dgm:spPr/>
    </dgm:pt>
    <dgm:pt modelId="{80AF5205-17C9-4788-A880-945D983F1D17}" type="pres">
      <dgm:prSet presAssocID="{F8252C1A-69E9-44C3-867D-AF8E5F97D4C8}" presName="conn2-1" presStyleLbl="parChTrans1D3" presStyleIdx="0" presStyleCnt="3"/>
      <dgm:spPr/>
      <dgm:t>
        <a:bodyPr/>
        <a:lstStyle/>
        <a:p>
          <a:endParaRPr lang="zh-CN" altLang="en-US"/>
        </a:p>
      </dgm:t>
    </dgm:pt>
    <dgm:pt modelId="{9858CD52-B51C-4973-80B6-68DE9C127B28}" type="pres">
      <dgm:prSet presAssocID="{F8252C1A-69E9-44C3-867D-AF8E5F97D4C8}" presName="connTx" presStyleLbl="parChTrans1D3" presStyleIdx="0" presStyleCnt="3"/>
      <dgm:spPr/>
      <dgm:t>
        <a:bodyPr/>
        <a:lstStyle/>
        <a:p>
          <a:endParaRPr lang="zh-CN" altLang="en-US"/>
        </a:p>
      </dgm:t>
    </dgm:pt>
    <dgm:pt modelId="{A961535F-8159-482C-AA76-4A24827162E9}" type="pres">
      <dgm:prSet presAssocID="{29EF9B7B-543D-4CDA-AC2E-8808E24CD8D6}" presName="root2" presStyleCnt="0"/>
      <dgm:spPr/>
    </dgm:pt>
    <dgm:pt modelId="{5EFC10FA-7F17-4034-BA94-92AD7198C94E}" type="pres">
      <dgm:prSet presAssocID="{29EF9B7B-543D-4CDA-AC2E-8808E24CD8D6}" presName="LevelTwoTextNod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F7C985-C497-404C-A030-14DA661A919D}" type="pres">
      <dgm:prSet presAssocID="{29EF9B7B-543D-4CDA-AC2E-8808E24CD8D6}" presName="level3hierChild" presStyleCnt="0"/>
      <dgm:spPr/>
    </dgm:pt>
    <dgm:pt modelId="{6D58EE50-CF00-414E-AA0B-3F8B6BCE5226}" type="pres">
      <dgm:prSet presAssocID="{24D83655-FE78-4C05-88AB-93C9FFCED77D}" presName="conn2-1" presStyleLbl="parChTrans1D3" presStyleIdx="1" presStyleCnt="3"/>
      <dgm:spPr/>
      <dgm:t>
        <a:bodyPr/>
        <a:lstStyle/>
        <a:p>
          <a:endParaRPr lang="zh-CN" altLang="en-US"/>
        </a:p>
      </dgm:t>
    </dgm:pt>
    <dgm:pt modelId="{E848676C-F886-4A72-950A-0C65C7FFFC1D}" type="pres">
      <dgm:prSet presAssocID="{24D83655-FE78-4C05-88AB-93C9FFCED77D}" presName="connTx" presStyleLbl="parChTrans1D3" presStyleIdx="1" presStyleCnt="3"/>
      <dgm:spPr/>
      <dgm:t>
        <a:bodyPr/>
        <a:lstStyle/>
        <a:p>
          <a:endParaRPr lang="zh-CN" altLang="en-US"/>
        </a:p>
      </dgm:t>
    </dgm:pt>
    <dgm:pt modelId="{24B7AE08-CDBF-44D0-8920-4B4861581AE3}" type="pres">
      <dgm:prSet presAssocID="{4D8284BF-2EBB-423D-A4F7-1E84C8302F53}" presName="root2" presStyleCnt="0"/>
      <dgm:spPr/>
    </dgm:pt>
    <dgm:pt modelId="{F56D4399-C521-4721-B576-3E84ED3811F2}" type="pres">
      <dgm:prSet presAssocID="{4D8284BF-2EBB-423D-A4F7-1E84C8302F53}" presName="LevelTwoTextNod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D913102-E606-46FC-B52A-B648C80430A9}" type="pres">
      <dgm:prSet presAssocID="{4D8284BF-2EBB-423D-A4F7-1E84C8302F53}" presName="level3hierChild" presStyleCnt="0"/>
      <dgm:spPr/>
    </dgm:pt>
    <dgm:pt modelId="{B7626A67-A69B-4FB8-96C8-29A5D6731BE8}" type="pres">
      <dgm:prSet presAssocID="{AB303F2E-10F7-4777-8892-F27C0F218192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9828B092-E459-46BF-9479-2C818E501C7C}" type="pres">
      <dgm:prSet presAssocID="{AB303F2E-10F7-4777-8892-F27C0F218192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D5F8311B-3C4F-49C8-95AB-21CFF27AE6C5}" type="pres">
      <dgm:prSet presAssocID="{0D14AF75-7B3C-4B0C-BADC-E21E0CCD2B8B}" presName="root2" presStyleCnt="0"/>
      <dgm:spPr/>
    </dgm:pt>
    <dgm:pt modelId="{E91FBD55-3D3A-4D7D-B8AB-F2DE5A376D0E}" type="pres">
      <dgm:prSet presAssocID="{0D14AF75-7B3C-4B0C-BADC-E21E0CCD2B8B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D70678-89F1-4586-BEB0-1A0688731CFD}" type="pres">
      <dgm:prSet presAssocID="{0D14AF75-7B3C-4B0C-BADC-E21E0CCD2B8B}" presName="level3hierChild" presStyleCnt="0"/>
      <dgm:spPr/>
    </dgm:pt>
    <dgm:pt modelId="{E9581E0A-3B74-44D4-AC45-C4AC3B114911}" type="pres">
      <dgm:prSet presAssocID="{C2D01142-5FCA-4F59-8BFC-DE188121361B}" presName="conn2-1" presStyleLbl="parChTrans1D3" presStyleIdx="2" presStyleCnt="3"/>
      <dgm:spPr/>
      <dgm:t>
        <a:bodyPr/>
        <a:lstStyle/>
        <a:p>
          <a:endParaRPr lang="zh-CN" altLang="en-US"/>
        </a:p>
      </dgm:t>
    </dgm:pt>
    <dgm:pt modelId="{963712FA-0714-48A1-AED1-4AEE3E58E928}" type="pres">
      <dgm:prSet presAssocID="{C2D01142-5FCA-4F59-8BFC-DE188121361B}" presName="connTx" presStyleLbl="parChTrans1D3" presStyleIdx="2" presStyleCnt="3"/>
      <dgm:spPr/>
      <dgm:t>
        <a:bodyPr/>
        <a:lstStyle/>
        <a:p>
          <a:endParaRPr lang="zh-CN" altLang="en-US"/>
        </a:p>
      </dgm:t>
    </dgm:pt>
    <dgm:pt modelId="{5CD8AB6F-2785-4964-89EF-E74A87592854}" type="pres">
      <dgm:prSet presAssocID="{2E2BDE54-343E-4B37-ABA7-A84C16AF5EE4}" presName="root2" presStyleCnt="0"/>
      <dgm:spPr/>
    </dgm:pt>
    <dgm:pt modelId="{79A0B003-0F4F-4943-A857-4A569F4F3676}" type="pres">
      <dgm:prSet presAssocID="{2E2BDE54-343E-4B37-ABA7-A84C16AF5EE4}" presName="LevelTwoTextNod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FD43B00-C410-4D7E-8090-1BC2314DCA9F}" type="pres">
      <dgm:prSet presAssocID="{2E2BDE54-343E-4B37-ABA7-A84C16AF5EE4}" presName="level3hierChild" presStyleCnt="0"/>
      <dgm:spPr/>
    </dgm:pt>
  </dgm:ptLst>
  <dgm:cxnLst>
    <dgm:cxn modelId="{8A0CBB8E-7612-4664-8DBF-F1D80F2AA3F0}" type="presOf" srcId="{29EF9B7B-543D-4CDA-AC2E-8808E24CD8D6}" destId="{5EFC10FA-7F17-4034-BA94-92AD7198C94E}" srcOrd="0" destOrd="0" presId="urn:microsoft.com/office/officeart/2005/8/layout/hierarchy2"/>
    <dgm:cxn modelId="{3EC152AF-7EBE-48A8-BDB8-96D965E7DC8D}" srcId="{D8399350-7312-4A3A-89DF-9324BC4C467A}" destId="{29EF9B7B-543D-4CDA-AC2E-8808E24CD8D6}" srcOrd="0" destOrd="0" parTransId="{F8252C1A-69E9-44C3-867D-AF8E5F97D4C8}" sibTransId="{0B39DAFE-DDC5-4737-B099-66BC2A8A8F20}"/>
    <dgm:cxn modelId="{7B502808-CA3F-4821-9018-B29C690FBFBA}" type="presOf" srcId="{2E2BDE54-343E-4B37-ABA7-A84C16AF5EE4}" destId="{79A0B003-0F4F-4943-A857-4A569F4F3676}" srcOrd="0" destOrd="0" presId="urn:microsoft.com/office/officeart/2005/8/layout/hierarchy2"/>
    <dgm:cxn modelId="{2C18E4EC-0E15-4D8F-B78D-B5D94354F6A5}" type="presOf" srcId="{E853D8F4-CFC3-4E87-B105-80CD1B012B5B}" destId="{AFA4ADA4-2A1D-4C0D-92C4-FA34565794DD}" srcOrd="0" destOrd="0" presId="urn:microsoft.com/office/officeart/2005/8/layout/hierarchy2"/>
    <dgm:cxn modelId="{0D4609A4-288B-4A08-8CE3-64DC2E5BE6A5}" type="presOf" srcId="{04CCDE95-5846-47EF-B8AF-636E71DD6DD8}" destId="{5C1C694C-8D39-44F9-AEB0-8F4178916AA6}" srcOrd="0" destOrd="0" presId="urn:microsoft.com/office/officeart/2005/8/layout/hierarchy2"/>
    <dgm:cxn modelId="{B0AAF3A7-9563-41CD-A3CE-11C648DA6AB8}" srcId="{04CCDE95-5846-47EF-B8AF-636E71DD6DD8}" destId="{D8399350-7312-4A3A-89DF-9324BC4C467A}" srcOrd="0" destOrd="0" parTransId="{D0579563-7438-404A-99E2-1FD133F90CEA}" sibTransId="{0F5025DD-0BA3-4D8D-A190-7FAF8E0D2A3E}"/>
    <dgm:cxn modelId="{CA0D55C8-4211-4F65-8DA1-E0502DC24D5E}" type="presOf" srcId="{D0579563-7438-404A-99E2-1FD133F90CEA}" destId="{EA96A780-AA37-4C04-8629-3DD837EFF1AC}" srcOrd="0" destOrd="0" presId="urn:microsoft.com/office/officeart/2005/8/layout/hierarchy2"/>
    <dgm:cxn modelId="{EEC90CBF-18D6-4106-A24E-5179EF247192}" type="presOf" srcId="{F8252C1A-69E9-44C3-867D-AF8E5F97D4C8}" destId="{9858CD52-B51C-4973-80B6-68DE9C127B28}" srcOrd="1" destOrd="0" presId="urn:microsoft.com/office/officeart/2005/8/layout/hierarchy2"/>
    <dgm:cxn modelId="{E94F098C-0A65-4217-B4F5-B043EE284D7C}" type="presOf" srcId="{D0579563-7438-404A-99E2-1FD133F90CEA}" destId="{F4CEDABB-0D31-47DE-B6CB-DDEC81F7CC09}" srcOrd="1" destOrd="0" presId="urn:microsoft.com/office/officeart/2005/8/layout/hierarchy2"/>
    <dgm:cxn modelId="{04A6FCB2-13BD-4DB8-85D9-2DA0631B728E}" type="presOf" srcId="{F8252C1A-69E9-44C3-867D-AF8E5F97D4C8}" destId="{80AF5205-17C9-4788-A880-945D983F1D17}" srcOrd="0" destOrd="0" presId="urn:microsoft.com/office/officeart/2005/8/layout/hierarchy2"/>
    <dgm:cxn modelId="{AEB3C2A2-6A2A-4172-BB9B-5D3F777E72E9}" type="presOf" srcId="{0D14AF75-7B3C-4B0C-BADC-E21E0CCD2B8B}" destId="{E91FBD55-3D3A-4D7D-B8AB-F2DE5A376D0E}" srcOrd="0" destOrd="0" presId="urn:microsoft.com/office/officeart/2005/8/layout/hierarchy2"/>
    <dgm:cxn modelId="{65329237-1B6A-44BE-A85A-32FC6EA88474}" type="presOf" srcId="{24D83655-FE78-4C05-88AB-93C9FFCED77D}" destId="{E848676C-F886-4A72-950A-0C65C7FFFC1D}" srcOrd="1" destOrd="0" presId="urn:microsoft.com/office/officeart/2005/8/layout/hierarchy2"/>
    <dgm:cxn modelId="{6E57C431-5859-4249-9978-3C6467ED00EF}" type="presOf" srcId="{AB303F2E-10F7-4777-8892-F27C0F218192}" destId="{9828B092-E459-46BF-9479-2C818E501C7C}" srcOrd="1" destOrd="0" presId="urn:microsoft.com/office/officeart/2005/8/layout/hierarchy2"/>
    <dgm:cxn modelId="{CAC86CBD-0B44-4475-A088-9C30454EFACE}" type="presOf" srcId="{24D83655-FE78-4C05-88AB-93C9FFCED77D}" destId="{6D58EE50-CF00-414E-AA0B-3F8B6BCE5226}" srcOrd="0" destOrd="0" presId="urn:microsoft.com/office/officeart/2005/8/layout/hierarchy2"/>
    <dgm:cxn modelId="{0314E29B-4090-4DD4-81A7-B863588185B5}" type="presOf" srcId="{4D8284BF-2EBB-423D-A4F7-1E84C8302F53}" destId="{F56D4399-C521-4721-B576-3E84ED3811F2}" srcOrd="0" destOrd="0" presId="urn:microsoft.com/office/officeart/2005/8/layout/hierarchy2"/>
    <dgm:cxn modelId="{9E7EDF3F-59F8-42BE-9D27-B6ADA5E83E5A}" type="presOf" srcId="{AB303F2E-10F7-4777-8892-F27C0F218192}" destId="{B7626A67-A69B-4FB8-96C8-29A5D6731BE8}" srcOrd="0" destOrd="0" presId="urn:microsoft.com/office/officeart/2005/8/layout/hierarchy2"/>
    <dgm:cxn modelId="{E993228C-17BE-4BA9-AC3C-17681136E635}" type="presOf" srcId="{C2D01142-5FCA-4F59-8BFC-DE188121361B}" destId="{E9581E0A-3B74-44D4-AC45-C4AC3B114911}" srcOrd="0" destOrd="0" presId="urn:microsoft.com/office/officeart/2005/8/layout/hierarchy2"/>
    <dgm:cxn modelId="{503F6660-0269-4B1F-AC67-D8AFE4451307}" type="presOf" srcId="{C2D01142-5FCA-4F59-8BFC-DE188121361B}" destId="{963712FA-0714-48A1-AED1-4AEE3E58E928}" srcOrd="1" destOrd="0" presId="urn:microsoft.com/office/officeart/2005/8/layout/hierarchy2"/>
    <dgm:cxn modelId="{AD7116D6-E507-4E98-8032-686CDDA2EDC6}" srcId="{0D14AF75-7B3C-4B0C-BADC-E21E0CCD2B8B}" destId="{2E2BDE54-343E-4B37-ABA7-A84C16AF5EE4}" srcOrd="0" destOrd="0" parTransId="{C2D01142-5FCA-4F59-8BFC-DE188121361B}" sibTransId="{B508AFA1-6DD7-4D0C-90CD-414BC0E94156}"/>
    <dgm:cxn modelId="{79AE342E-86BC-49C4-AF4B-329FF70B0432}" srcId="{D8399350-7312-4A3A-89DF-9324BC4C467A}" destId="{4D8284BF-2EBB-423D-A4F7-1E84C8302F53}" srcOrd="1" destOrd="0" parTransId="{24D83655-FE78-4C05-88AB-93C9FFCED77D}" sibTransId="{B9B1521D-6CC7-430B-A315-B292EABA50E3}"/>
    <dgm:cxn modelId="{3699923F-5ED0-4EDD-BF74-78AB8E05A772}" srcId="{04CCDE95-5846-47EF-B8AF-636E71DD6DD8}" destId="{0D14AF75-7B3C-4B0C-BADC-E21E0CCD2B8B}" srcOrd="1" destOrd="0" parTransId="{AB303F2E-10F7-4777-8892-F27C0F218192}" sibTransId="{E7B01361-1EBE-4469-A254-F4F2BCF088CE}"/>
    <dgm:cxn modelId="{7C77112F-F0F0-4B20-ABAE-647D25452E2C}" type="presOf" srcId="{D8399350-7312-4A3A-89DF-9324BC4C467A}" destId="{CD1592D7-8B9B-4C6B-BD96-B7E45AAFFCAD}" srcOrd="0" destOrd="0" presId="urn:microsoft.com/office/officeart/2005/8/layout/hierarchy2"/>
    <dgm:cxn modelId="{CF6A3B93-2A65-4559-9D90-D2786EEB2684}" srcId="{E853D8F4-CFC3-4E87-B105-80CD1B012B5B}" destId="{04CCDE95-5846-47EF-B8AF-636E71DD6DD8}" srcOrd="0" destOrd="0" parTransId="{0DAC50DC-8D7C-48D4-8B98-4E2FF6909E63}" sibTransId="{BF6C3E79-B191-4BA9-B845-29BDD7CAB8CD}"/>
    <dgm:cxn modelId="{68C7DE60-29C0-4174-B4EF-0A7FE2E1BB16}" type="presParOf" srcId="{AFA4ADA4-2A1D-4C0D-92C4-FA34565794DD}" destId="{CB60D49E-54FA-439B-B88C-420B7865E2CA}" srcOrd="0" destOrd="0" presId="urn:microsoft.com/office/officeart/2005/8/layout/hierarchy2"/>
    <dgm:cxn modelId="{92ECFFC6-55BC-4D52-9FA9-5E4832D88042}" type="presParOf" srcId="{CB60D49E-54FA-439B-B88C-420B7865E2CA}" destId="{5C1C694C-8D39-44F9-AEB0-8F4178916AA6}" srcOrd="0" destOrd="0" presId="urn:microsoft.com/office/officeart/2005/8/layout/hierarchy2"/>
    <dgm:cxn modelId="{535EC069-F04D-4C55-85E2-7513C31452C9}" type="presParOf" srcId="{CB60D49E-54FA-439B-B88C-420B7865E2CA}" destId="{7150E7B8-CB7C-4C5D-BF93-E18259F07A72}" srcOrd="1" destOrd="0" presId="urn:microsoft.com/office/officeart/2005/8/layout/hierarchy2"/>
    <dgm:cxn modelId="{94AFB8D1-EBC4-4D62-B77C-2F15E56FE444}" type="presParOf" srcId="{7150E7B8-CB7C-4C5D-BF93-E18259F07A72}" destId="{EA96A780-AA37-4C04-8629-3DD837EFF1AC}" srcOrd="0" destOrd="0" presId="urn:microsoft.com/office/officeart/2005/8/layout/hierarchy2"/>
    <dgm:cxn modelId="{72472F6F-D450-4793-B006-7558AB0CE40B}" type="presParOf" srcId="{EA96A780-AA37-4C04-8629-3DD837EFF1AC}" destId="{F4CEDABB-0D31-47DE-B6CB-DDEC81F7CC09}" srcOrd="0" destOrd="0" presId="urn:microsoft.com/office/officeart/2005/8/layout/hierarchy2"/>
    <dgm:cxn modelId="{5202D51D-11CB-4D6B-BAFF-EF2D27B88B75}" type="presParOf" srcId="{7150E7B8-CB7C-4C5D-BF93-E18259F07A72}" destId="{443D4942-AA69-4531-BE59-C9065E64D12C}" srcOrd="1" destOrd="0" presId="urn:microsoft.com/office/officeart/2005/8/layout/hierarchy2"/>
    <dgm:cxn modelId="{02EACE1C-47E8-4213-81EC-67AED253A0D1}" type="presParOf" srcId="{443D4942-AA69-4531-BE59-C9065E64D12C}" destId="{CD1592D7-8B9B-4C6B-BD96-B7E45AAFFCAD}" srcOrd="0" destOrd="0" presId="urn:microsoft.com/office/officeart/2005/8/layout/hierarchy2"/>
    <dgm:cxn modelId="{06A593ED-E88E-461B-9744-72B38250C56F}" type="presParOf" srcId="{443D4942-AA69-4531-BE59-C9065E64D12C}" destId="{CC31F3A6-ECDB-4C8D-A3FC-91715F7F3A91}" srcOrd="1" destOrd="0" presId="urn:microsoft.com/office/officeart/2005/8/layout/hierarchy2"/>
    <dgm:cxn modelId="{A9AD2578-1BA8-4DDD-BB5D-1C19DBDA9C91}" type="presParOf" srcId="{CC31F3A6-ECDB-4C8D-A3FC-91715F7F3A91}" destId="{80AF5205-17C9-4788-A880-945D983F1D17}" srcOrd="0" destOrd="0" presId="urn:microsoft.com/office/officeart/2005/8/layout/hierarchy2"/>
    <dgm:cxn modelId="{94D61D59-D9E9-4A1D-A365-3BC75BDF1398}" type="presParOf" srcId="{80AF5205-17C9-4788-A880-945D983F1D17}" destId="{9858CD52-B51C-4973-80B6-68DE9C127B28}" srcOrd="0" destOrd="0" presId="urn:microsoft.com/office/officeart/2005/8/layout/hierarchy2"/>
    <dgm:cxn modelId="{F632EF73-33BD-46FB-BF35-6138D20BC335}" type="presParOf" srcId="{CC31F3A6-ECDB-4C8D-A3FC-91715F7F3A91}" destId="{A961535F-8159-482C-AA76-4A24827162E9}" srcOrd="1" destOrd="0" presId="urn:microsoft.com/office/officeart/2005/8/layout/hierarchy2"/>
    <dgm:cxn modelId="{2722F0BE-5D5E-4F81-9AEF-E0FEE878FFD2}" type="presParOf" srcId="{A961535F-8159-482C-AA76-4A24827162E9}" destId="{5EFC10FA-7F17-4034-BA94-92AD7198C94E}" srcOrd="0" destOrd="0" presId="urn:microsoft.com/office/officeart/2005/8/layout/hierarchy2"/>
    <dgm:cxn modelId="{127B16D5-AB5F-47B3-B0B3-2339705002FA}" type="presParOf" srcId="{A961535F-8159-482C-AA76-4A24827162E9}" destId="{CCF7C985-C497-404C-A030-14DA661A919D}" srcOrd="1" destOrd="0" presId="urn:microsoft.com/office/officeart/2005/8/layout/hierarchy2"/>
    <dgm:cxn modelId="{5391DC59-2EB5-4AD6-A463-BED554D12CD9}" type="presParOf" srcId="{CC31F3A6-ECDB-4C8D-A3FC-91715F7F3A91}" destId="{6D58EE50-CF00-414E-AA0B-3F8B6BCE5226}" srcOrd="2" destOrd="0" presId="urn:microsoft.com/office/officeart/2005/8/layout/hierarchy2"/>
    <dgm:cxn modelId="{9296C749-1022-4C21-B38D-01DC03CB9045}" type="presParOf" srcId="{6D58EE50-CF00-414E-AA0B-3F8B6BCE5226}" destId="{E848676C-F886-4A72-950A-0C65C7FFFC1D}" srcOrd="0" destOrd="0" presId="urn:microsoft.com/office/officeart/2005/8/layout/hierarchy2"/>
    <dgm:cxn modelId="{8AE2DDD2-6FD4-4F98-B262-8D744427E44B}" type="presParOf" srcId="{CC31F3A6-ECDB-4C8D-A3FC-91715F7F3A91}" destId="{24B7AE08-CDBF-44D0-8920-4B4861581AE3}" srcOrd="3" destOrd="0" presId="urn:microsoft.com/office/officeart/2005/8/layout/hierarchy2"/>
    <dgm:cxn modelId="{D2F9CCE9-A28B-4930-BE12-706CEBF9E6D1}" type="presParOf" srcId="{24B7AE08-CDBF-44D0-8920-4B4861581AE3}" destId="{F56D4399-C521-4721-B576-3E84ED3811F2}" srcOrd="0" destOrd="0" presId="urn:microsoft.com/office/officeart/2005/8/layout/hierarchy2"/>
    <dgm:cxn modelId="{350893E3-BD57-4C5E-AC64-5DFE096E1CC6}" type="presParOf" srcId="{24B7AE08-CDBF-44D0-8920-4B4861581AE3}" destId="{7D913102-E606-46FC-B52A-B648C80430A9}" srcOrd="1" destOrd="0" presId="urn:microsoft.com/office/officeart/2005/8/layout/hierarchy2"/>
    <dgm:cxn modelId="{0C515D39-D297-4FAC-8963-9DEB11F507C9}" type="presParOf" srcId="{7150E7B8-CB7C-4C5D-BF93-E18259F07A72}" destId="{B7626A67-A69B-4FB8-96C8-29A5D6731BE8}" srcOrd="2" destOrd="0" presId="urn:microsoft.com/office/officeart/2005/8/layout/hierarchy2"/>
    <dgm:cxn modelId="{E072EB85-46A3-488B-99A0-01E338CF631D}" type="presParOf" srcId="{B7626A67-A69B-4FB8-96C8-29A5D6731BE8}" destId="{9828B092-E459-46BF-9479-2C818E501C7C}" srcOrd="0" destOrd="0" presId="urn:microsoft.com/office/officeart/2005/8/layout/hierarchy2"/>
    <dgm:cxn modelId="{2C1B5527-2EC4-4F1F-BACE-04DC8C219514}" type="presParOf" srcId="{7150E7B8-CB7C-4C5D-BF93-E18259F07A72}" destId="{D5F8311B-3C4F-49C8-95AB-21CFF27AE6C5}" srcOrd="3" destOrd="0" presId="urn:microsoft.com/office/officeart/2005/8/layout/hierarchy2"/>
    <dgm:cxn modelId="{4AC3F4FC-B9E4-48A2-A32A-AF64CB58A12C}" type="presParOf" srcId="{D5F8311B-3C4F-49C8-95AB-21CFF27AE6C5}" destId="{E91FBD55-3D3A-4D7D-B8AB-F2DE5A376D0E}" srcOrd="0" destOrd="0" presId="urn:microsoft.com/office/officeart/2005/8/layout/hierarchy2"/>
    <dgm:cxn modelId="{674B17AE-6CF1-4CF7-A058-FB5E58F31648}" type="presParOf" srcId="{D5F8311B-3C4F-49C8-95AB-21CFF27AE6C5}" destId="{8ED70678-89F1-4586-BEB0-1A0688731CFD}" srcOrd="1" destOrd="0" presId="urn:microsoft.com/office/officeart/2005/8/layout/hierarchy2"/>
    <dgm:cxn modelId="{76B961E1-845F-49E1-848A-CA57F9D8407A}" type="presParOf" srcId="{8ED70678-89F1-4586-BEB0-1A0688731CFD}" destId="{E9581E0A-3B74-44D4-AC45-C4AC3B114911}" srcOrd="0" destOrd="0" presId="urn:microsoft.com/office/officeart/2005/8/layout/hierarchy2"/>
    <dgm:cxn modelId="{E8A578DB-E329-4DE0-8E9E-C682336B7F38}" type="presParOf" srcId="{E9581E0A-3B74-44D4-AC45-C4AC3B114911}" destId="{963712FA-0714-48A1-AED1-4AEE3E58E928}" srcOrd="0" destOrd="0" presId="urn:microsoft.com/office/officeart/2005/8/layout/hierarchy2"/>
    <dgm:cxn modelId="{F375F739-C85E-4ADF-8842-B8AD8C0ABE78}" type="presParOf" srcId="{8ED70678-89F1-4586-BEB0-1A0688731CFD}" destId="{5CD8AB6F-2785-4964-89EF-E74A87592854}" srcOrd="1" destOrd="0" presId="urn:microsoft.com/office/officeart/2005/8/layout/hierarchy2"/>
    <dgm:cxn modelId="{BC77FB00-1D5F-4C84-9B1B-3269FD4D1327}" type="presParOf" srcId="{5CD8AB6F-2785-4964-89EF-E74A87592854}" destId="{79A0B003-0F4F-4943-A857-4A569F4F3676}" srcOrd="0" destOrd="0" presId="urn:microsoft.com/office/officeart/2005/8/layout/hierarchy2"/>
    <dgm:cxn modelId="{27C5B18A-7373-469D-90B0-97FAD72E6505}" type="presParOf" srcId="{5CD8AB6F-2785-4964-89EF-E74A87592854}" destId="{CFD43B00-C410-4D7E-8090-1BC2314DCA9F}" srcOrd="1" destOrd="0" presId="urn:microsoft.com/office/officeart/2005/8/layout/hierarchy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0EFF58E-A6C1-49B9-9471-326145F2A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03348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1F435-0089-4E22-AF4E-36727531B9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4186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4530B-69BD-4956-850D-C743A6D678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8092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F4E5-7039-4515-83C9-AD815DC382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588523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59CD9-4C50-4310-9C44-E3F23650B2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84113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91A56-C877-4A30-9A87-B29CCE9CCC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5421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39C7F2-E881-428A-8FFC-F45D8943FF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38149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C2BE-DA40-4FF7-8553-25DC68661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31459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9567B-6481-4624-A034-5FA38D1874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0317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6DB09-C60A-43B0-83EA-59603D270E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6306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D5B37-635C-4BDA-9CBE-6724C2CB8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64882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3551-2291-4740-9EC5-20A7BB3B74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99859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D6C33-E0CB-4CD7-B74A-A0C6C19874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91931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37E73-7084-4E29-BBD7-3CE2ABA9C3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18048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C4B0DF76-5D66-4791-90F8-0BB9AD3DD6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21562" cy="41148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宋体" pitchFamily="2" charset="-122"/>
              </a:rPr>
              <a:t>时间序列的定义</a:t>
            </a:r>
          </a:p>
          <a:p>
            <a:pPr eaLnBrk="1" hangingPunct="1"/>
            <a:endParaRPr lang="zh-CN" altLang="en-US" sz="2800" b="1" dirty="0" smtClean="0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  按时间次序排列的随机变量序列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800" b="1" dirty="0" smtClean="0">
              <a:solidFill>
                <a:schemeClr val="hlink"/>
              </a:solidFill>
              <a:latin typeface="宋体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>
                <a:latin typeface="宋体" pitchFamily="2" charset="-122"/>
              </a:rPr>
              <a:t>记为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9975" y="3789363"/>
          <a:ext cx="2952750" cy="522287"/>
        </p:xfrm>
        <a:graphic>
          <a:graphicData uri="http://schemas.openxmlformats.org/presentationml/2006/ole">
            <p:oleObj spid="_x0000_s104462" name="公式" r:id="rId3" imgW="1218671" imgH="215806" progId="">
              <p:embed/>
            </p:oleObj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339975" y="4652963"/>
          <a:ext cx="1657350" cy="552450"/>
        </p:xfrm>
        <a:graphic>
          <a:graphicData uri="http://schemas.openxmlformats.org/presentationml/2006/ole">
            <p:oleObj spid="_x0000_s104463" name="公式" r:id="rId4" imgW="685800" imgH="228600" progId="">
              <p:embed/>
            </p:oleObj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一、</a:t>
            </a:r>
            <a:r>
              <a:rPr lang="zh-CN" altLang="en-US" sz="4000" b="1" dirty="0" smtClean="0">
                <a:solidFill>
                  <a:srgbClr val="FF0000"/>
                </a:solidFill>
                <a:latin typeface="宋体" pitchFamily="2" charset="-122"/>
              </a:rPr>
              <a:t>时间序列的定义</a:t>
            </a:r>
            <a:endParaRPr lang="en-US" altLang="zh-CN" sz="4000" b="1" dirty="0" smtClean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199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2.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线性时间趋势（拟合效果图）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42968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78131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线性时间趋势的最小二乘回归估计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="1" dirty="0" smtClean="0"/>
              <a:t>寻找估计的基本思想：</a:t>
            </a:r>
            <a:r>
              <a:rPr lang="zh-CN" altLang="en-US" b="1" dirty="0" smtClean="0">
                <a:solidFill>
                  <a:srgbClr val="0070C0"/>
                </a:solidFill>
              </a:rPr>
              <a:t>残差平方和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>
              <a:buNone/>
            </a:pPr>
            <a:r>
              <a:rPr lang="zh-CN" altLang="en-US" b="1" dirty="0" smtClean="0"/>
              <a:t>    达到最小</a:t>
            </a:r>
            <a:endParaRPr lang="en-US" altLang="zh-CN" b="1" dirty="0" smtClean="0"/>
          </a:p>
          <a:p>
            <a:r>
              <a:rPr lang="zh-CN" altLang="en-US" b="1" dirty="0" smtClean="0"/>
              <a:t>  </a:t>
            </a:r>
            <a:r>
              <a:rPr lang="en-US" altLang="zh-CN" b="1" dirty="0" smtClean="0"/>
              <a:t>#</a:t>
            </a:r>
            <a:r>
              <a:rPr lang="zh-CN" altLang="en-US" b="1" dirty="0" smtClean="0"/>
              <a:t>注</a:t>
            </a:r>
            <a:endParaRPr lang="zh-CN" altLang="en-US" b="1" dirty="0"/>
          </a:p>
        </p:txBody>
      </p:sp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016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00232" y="3929066"/>
            <a:ext cx="3071834" cy="85907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5852" y="2285992"/>
            <a:ext cx="6509787" cy="642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571480"/>
            <a:ext cx="7793037" cy="1143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8"/>
            <a:ext cx="7843839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b="1" dirty="0" smtClean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200" dirty="0" smtClean="0">
                <a:solidFill>
                  <a:srgbClr val="FF0000"/>
                </a:solidFill>
              </a:rPr>
              <a:t>4.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残差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时间图或标准化残差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时间图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00240"/>
            <a:ext cx="82868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33884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7224" y="642918"/>
            <a:ext cx="7793037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chemeClr val="bg2"/>
                </a:solidFill>
              </a:rPr>
              <a:t> </a:t>
            </a:r>
            <a:r>
              <a:rPr lang="zh-CN" altLang="en-US" sz="3200" b="1" dirty="0" smtClean="0">
                <a:solidFill>
                  <a:schemeClr val="bg2"/>
                </a:solidFill>
              </a:rPr>
              <a:t>转换为线性常见情形  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pic>
        <p:nvPicPr>
          <p:cNvPr id="229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143116"/>
            <a:ext cx="8974729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无法转换（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迭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代方法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）</a:t>
            </a:r>
            <a:endParaRPr lang="zh-CN" altLang="en-US" sz="3600" b="1" dirty="0" smtClean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zh-CN" altLang="en-US" b="1" dirty="0" smtClean="0"/>
              <a:t>例如：</a:t>
            </a:r>
            <a:endParaRPr lang="en-US" altLang="zh-CN" b="1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zh-CN" altLang="en-US" b="1" dirty="0" smtClean="0"/>
              <a:t>等等</a:t>
            </a:r>
            <a:endParaRPr lang="zh-CN" altLang="en-US" b="1" dirty="0" smtClean="0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45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71604" y="2857496"/>
            <a:ext cx="3552825" cy="638175"/>
          </a:xfrm>
          <a:prstGeom prst="rect">
            <a:avLst/>
          </a:prstGeom>
          <a:noFill/>
        </p:spPr>
      </p:pic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（例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）数据如下图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88677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rgbClr val="FF0000"/>
                </a:solidFill>
              </a:rPr>
              <a:t>2 .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二次时间趋势（拟合效果图）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35824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5488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571480"/>
            <a:ext cx="7793037" cy="1143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二次时间趋势的最小二乘回归估计</a:t>
            </a:r>
            <a:endParaRPr lang="zh-CN" altLang="en-US" sz="3200" dirty="0"/>
          </a:p>
        </p:txBody>
      </p:sp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2118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2214554"/>
            <a:ext cx="6621564" cy="571504"/>
          </a:xfrm>
          <a:prstGeom prst="rect">
            <a:avLst/>
          </a:prstGeom>
          <a:noFill/>
        </p:spPr>
      </p:pic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2118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357562"/>
            <a:ext cx="582934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右箭头 10"/>
          <p:cNvSpPr/>
          <p:nvPr/>
        </p:nvSpPr>
        <p:spPr bwMode="auto">
          <a:xfrm>
            <a:off x="1071538" y="3214686"/>
            <a:ext cx="1285884" cy="785818"/>
          </a:xfrm>
          <a:prstGeom prst="rightArrow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Left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  <p:pic>
        <p:nvPicPr>
          <p:cNvPr id="2211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4572008"/>
            <a:ext cx="589363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Grp="1" noChangeAspect="1"/>
          </p:cNvGraphicFramePr>
          <p:nvPr>
            <p:ph type="title"/>
          </p:nvPr>
        </p:nvGraphicFramePr>
        <p:xfrm>
          <a:off x="4643438" y="2060575"/>
          <a:ext cx="398462" cy="438150"/>
        </p:xfrm>
        <a:graphic>
          <a:graphicData uri="http://schemas.openxmlformats.org/presentationml/2006/ole">
            <p:oleObj spid="_x0000_s105498" name="Equation" r:id="rId3" imgW="126835" imgH="139518" progId="">
              <p:embed/>
            </p:oleObj>
          </a:graphicData>
        </a:graphic>
      </p:graphicFrame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0125" cy="41148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时间序列（</a:t>
            </a:r>
            <a:r>
              <a:rPr lang="en-US" altLang="zh-CN" sz="2800" b="1" smtClean="0"/>
              <a:t>1.1</a:t>
            </a:r>
            <a:r>
              <a:rPr lang="zh-CN" altLang="en-US" sz="2800" b="1" smtClean="0"/>
              <a:t>）的   个观测样本:</a:t>
            </a:r>
            <a:r>
              <a:rPr lang="zh-CN" altLang="en-US" sz="2800" b="1" smtClean="0">
                <a:latin typeface="宋体" pitchFamily="2" charset="-122"/>
              </a:rPr>
              <a:t>随机序列的  个有序观</a:t>
            </a:r>
            <a:r>
              <a:rPr lang="zh-CN" altLang="en-US" sz="2800" b="1" smtClean="0"/>
              <a:t>测</a:t>
            </a:r>
            <a:r>
              <a:rPr lang="zh-CN" altLang="en-US" sz="2800" b="1" smtClean="0">
                <a:latin typeface="宋体" pitchFamily="2" charset="-122"/>
              </a:rPr>
              <a:t>值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宋体" pitchFamily="2" charset="-122"/>
              </a:rPr>
              <a:t>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宋体" pitchFamily="2" charset="-122"/>
              </a:rPr>
              <a:t>    </a:t>
            </a:r>
          </a:p>
          <a:p>
            <a:pPr eaLnBrk="1" hangingPunct="1"/>
            <a:r>
              <a:rPr lang="zh-CN" altLang="en-US" sz="2800" b="1" smtClean="0">
                <a:latin typeface="宋体" pitchFamily="2" charset="-122"/>
              </a:rPr>
              <a:t>称序列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smtClean="0">
                <a:latin typeface="宋体" pitchFamily="2" charset="-122"/>
              </a:rPr>
              <a:t>   是时间序列</a:t>
            </a:r>
            <a:r>
              <a:rPr lang="en-US" altLang="zh-CN" sz="2800" b="1" smtClean="0">
                <a:latin typeface="宋体" pitchFamily="2" charset="-122"/>
              </a:rPr>
              <a:t>(1.1)</a:t>
            </a:r>
            <a:r>
              <a:rPr lang="zh-CN" altLang="en-US" sz="2800" b="1" smtClean="0">
                <a:latin typeface="宋体" pitchFamily="2" charset="-122"/>
              </a:rPr>
              <a:t>的一次实现或一条轨道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 b="1" smtClean="0">
              <a:latin typeface="宋体" pitchFamily="2" charset="-122"/>
            </a:endParaRPr>
          </a:p>
          <a:p>
            <a:pPr eaLnBrk="1" hangingPunct="1"/>
            <a:endParaRPr lang="zh-CN" altLang="en-US" sz="2800" smtClean="0"/>
          </a:p>
        </p:txBody>
      </p:sp>
      <p:graphicFrame>
        <p:nvGraphicFramePr>
          <p:cNvPr id="71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2492375"/>
          <a:ext cx="381000" cy="419100"/>
        </p:xfrm>
        <a:graphic>
          <a:graphicData uri="http://schemas.openxmlformats.org/presentationml/2006/ole">
            <p:oleObj spid="_x0000_s105499" name="Equation" r:id="rId4" imgW="126835" imgH="139518" progId="">
              <p:embed/>
            </p:oleObj>
          </a:graphicData>
        </a:graphic>
      </p:graphicFrame>
      <p:graphicFrame>
        <p:nvGraphicFramePr>
          <p:cNvPr id="7173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84438" y="3068638"/>
          <a:ext cx="4105275" cy="601662"/>
        </p:xfrm>
        <a:graphic>
          <a:graphicData uri="http://schemas.openxmlformats.org/presentationml/2006/ole">
            <p:oleObj spid="_x0000_s105500" name="公式" r:id="rId5" imgW="1562100" imgH="228600" progId="">
              <p:embed/>
            </p:oleObj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843213" y="3933825"/>
          <a:ext cx="3241675" cy="619125"/>
        </p:xfrm>
        <a:graphic>
          <a:graphicData uri="http://schemas.openxmlformats.org/presentationml/2006/ole">
            <p:oleObj spid="_x0000_s105501" name="公式" r:id="rId6" imgW="1129810" imgH="215806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74140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264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00240"/>
            <a:ext cx="811747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36832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b="1" dirty="0" smtClean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3200" dirty="0" smtClean="0">
                <a:solidFill>
                  <a:srgbClr val="FF0000"/>
                </a:solidFill>
              </a:rPr>
              <a:t>4.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残差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时间图或标准化残差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时间图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757242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292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☆ </a:t>
            </a:r>
            <a:r>
              <a:rPr lang="zh-CN" altLang="en-US" b="1" dirty="0" smtClean="0">
                <a:solidFill>
                  <a:schemeClr val="tx1"/>
                </a:solidFill>
              </a:rPr>
              <a:t>平滑法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平滑法是进行趋势分析和预测时常用的 一种方法。它是利用修匀技术，削弱短 期随机波动对序列的影响，使序列平滑 化，从而显示出长期趋势变化的规律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b="1" dirty="0" smtClean="0"/>
              <a:t>    常用平滑方法</a:t>
            </a:r>
          </a:p>
          <a:p>
            <a:pPr lvl="1" eaLnBrk="1" hangingPunct="1"/>
            <a:r>
              <a:rPr lang="zh-CN" altLang="en-US" b="1" dirty="0" smtClean="0"/>
              <a:t>  移动平均法</a:t>
            </a:r>
          </a:p>
          <a:p>
            <a:pPr lvl="1" eaLnBrk="1" hangingPunct="1"/>
            <a:r>
              <a:rPr lang="zh-CN" altLang="en-US" b="1" dirty="0" smtClean="0"/>
              <a:t>  指数平滑法</a:t>
            </a:r>
          </a:p>
          <a:p>
            <a:pPr lvl="1" eaLnBrk="1" hangingPunct="1"/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729269247"/>
              </p:ext>
            </p:extLst>
          </p:nvPr>
        </p:nvGraphicFramePr>
        <p:xfrm>
          <a:off x="539552" y="1844824"/>
          <a:ext cx="7920880" cy="417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77491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预处理基本步骤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作数据图；</a:t>
            </a:r>
            <a:endParaRPr lang="en-US" altLang="zh-CN" sz="2800" b="1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2. </a:t>
            </a:r>
            <a:r>
              <a:rPr lang="zh-CN" altLang="en-US" sz="2800" b="1" dirty="0" smtClean="0"/>
              <a:t>选择方法；</a:t>
            </a:r>
            <a:endParaRPr lang="en-US" altLang="zh-CN" sz="2800" b="1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3. </a:t>
            </a:r>
            <a:r>
              <a:rPr lang="zh-CN" altLang="en-US" sz="2800" b="1" dirty="0" smtClean="0"/>
              <a:t>计算移动平均或滑动平均，并作为估计；</a:t>
            </a:r>
            <a:endParaRPr lang="en-US" altLang="zh-CN" sz="2800" b="1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4. </a:t>
            </a:r>
            <a:r>
              <a:rPr lang="zh-CN" altLang="en-US" sz="2800" b="1" dirty="0" smtClean="0"/>
              <a:t>残差序列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6712"/>
            <a:ext cx="8532440" cy="4884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例子：（中国版）原油期货指数周以 </a:t>
            </a:r>
            <a:r>
              <a:rPr lang="en-US" altLang="zh-CN" sz="3600" b="1" dirty="0" smtClean="0">
                <a:solidFill>
                  <a:schemeClr val="tx1"/>
                </a:solidFill>
              </a:rPr>
              <a:t/>
            </a:r>
            <a:br>
              <a:rPr lang="en-US" altLang="zh-CN" sz="3600" b="1" dirty="0" smtClean="0">
                <a:solidFill>
                  <a:schemeClr val="tx1"/>
                </a:solidFill>
              </a:rPr>
            </a:br>
            <a:r>
              <a:rPr lang="en-US" altLang="zh-CN" sz="3600" b="1" dirty="0" smtClean="0">
                <a:solidFill>
                  <a:schemeClr val="tx1"/>
                </a:solidFill>
              </a:rPr>
              <a:t>    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  及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、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10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期移动均线图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079" y="2143116"/>
            <a:ext cx="8898921" cy="412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193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hlink"/>
                </a:solidFill>
              </a:rPr>
              <a:t> 二、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时间序列的预处理</a:t>
            </a:r>
            <a:endParaRPr lang="en-US" altLang="zh-CN" sz="4800" b="1" dirty="0" smtClean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="" xmlns:p14="http://schemas.microsoft.com/office/powerpoint/2010/main" val="2893275451"/>
              </p:ext>
            </p:extLst>
          </p:nvPr>
        </p:nvGraphicFramePr>
        <p:xfrm>
          <a:off x="1115616" y="2276872"/>
          <a:ext cx="6144344" cy="3040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6054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43844" y="6093296"/>
            <a:ext cx="6490653" cy="6429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中国化肥产量（万吨）（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1949-2008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7"/>
            <a:ext cx="8286808" cy="43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204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简单指数平滑</a:t>
            </a:r>
            <a:endParaRPr lang="zh-CN" altLang="en-US" sz="3600" dirty="0"/>
          </a:p>
        </p:txBody>
      </p:sp>
      <p:pic>
        <p:nvPicPr>
          <p:cNvPr id="4628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2"/>
            <a:ext cx="871543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6980426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3600" b="1" dirty="0" smtClean="0">
                <a:solidFill>
                  <a:schemeClr val="tx1"/>
                </a:solidFill>
              </a:rPr>
              <a:t>（单参数）残差序列图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638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071678"/>
            <a:ext cx="7772400" cy="37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755842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0100" y="642918"/>
            <a:ext cx="7793037" cy="11430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C000"/>
                </a:solidFill>
              </a:rPr>
              <a:t>两参数指数平滑（含趋势项）</a:t>
            </a:r>
            <a:endParaRPr lang="zh-CN" altLang="en-US" sz="3600" b="1" dirty="0">
              <a:solidFill>
                <a:srgbClr val="FFC000"/>
              </a:solidFill>
            </a:endParaRPr>
          </a:p>
        </p:txBody>
      </p:sp>
      <p:pic>
        <p:nvPicPr>
          <p:cNvPr id="3655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153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55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4572008"/>
            <a:ext cx="57816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69586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、季节项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随机项</a:t>
            </a:r>
            <a:endParaRPr lang="zh-CN" altLang="en-US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模型</a:t>
            </a:r>
            <a:r>
              <a:rPr lang="en-US" altLang="zh-CN" b="1" dirty="0" smtClean="0"/>
              <a:t>2</a:t>
            </a:r>
            <a:endParaRPr lang="zh-CN" altLang="en-US" b="1" dirty="0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481296730"/>
              </p:ext>
            </p:extLst>
          </p:nvPr>
        </p:nvGraphicFramePr>
        <p:xfrm>
          <a:off x="1259632" y="2852936"/>
          <a:ext cx="6516348" cy="720080"/>
        </p:xfrm>
        <a:graphic>
          <a:graphicData uri="http://schemas.openxmlformats.org/presentationml/2006/ole">
            <p:oleObj spid="_x0000_s26650" name="公式" r:id="rId3" imgW="2070100" imgH="2286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周期形式表达数据（周期为</a:t>
            </a:r>
            <a:r>
              <a:rPr lang="en-US" altLang="zh-CN" b="1" dirty="0" smtClean="0"/>
              <a:t>m</a:t>
            </a:r>
            <a:r>
              <a:rPr lang="zh-CN" altLang="en-US" b="1" dirty="0" smtClean="0"/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989138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smtClean="0"/>
              <a:t> 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1" y="1844824"/>
            <a:ext cx="7878961" cy="4712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77477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0000"/>
                </a:solidFill>
              </a:rPr>
              <a:t>季节项       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b="1" dirty="0" smtClean="0"/>
              <a:t>计算周期内各期平均数</a:t>
            </a:r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/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 </a:t>
            </a:r>
            <a:endParaRPr lang="en-US" altLang="zh-CN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 smtClean="0"/>
              <a:t>即为季节项估计</a:t>
            </a:r>
          </a:p>
          <a:p>
            <a:pPr eaLnBrk="1" hangingPunct="1"/>
            <a:endParaRPr lang="zh-CN" altLang="en-US" b="1" dirty="0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b="1" dirty="0" smtClean="0"/>
              <a:t>   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429000"/>
            <a:ext cx="5761038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lang="en-US" altLang="zh-CN" sz="4800" b="1" dirty="0" smtClean="0">
                <a:solidFill>
                  <a:schemeClr val="hlink"/>
                </a:solidFill>
              </a:rPr>
              <a:t>I</a:t>
            </a:r>
            <a:r>
              <a:rPr lang="zh-CN" altLang="en-US" sz="4800" b="1" dirty="0" smtClean="0">
                <a:solidFill>
                  <a:schemeClr val="hlink"/>
                </a:solidFill>
              </a:rPr>
              <a:t>、 </a:t>
            </a:r>
            <a:r>
              <a:rPr lang="en-US" altLang="zh-CN" sz="3200" dirty="0" smtClean="0">
                <a:solidFill>
                  <a:schemeClr val="tx1"/>
                </a:solidFill>
              </a:rPr>
              <a:t>(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确定性因素的</a:t>
            </a:r>
            <a:r>
              <a:rPr lang="en-US" altLang="zh-CN" sz="3200" dirty="0" smtClean="0">
                <a:solidFill>
                  <a:schemeClr val="tx1"/>
                </a:solidFill>
              </a:rPr>
              <a:t>)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分解方法</a:t>
            </a:r>
            <a:endParaRPr lang="en-US" altLang="zh-CN" sz="3600" b="1" dirty="0" smtClean="0">
              <a:solidFill>
                <a:schemeClr val="tx1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endParaRPr lang="zh-CN" altLang="en-US" b="1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="" xmlns:p14="http://schemas.microsoft.com/office/powerpoint/2010/main" val="403908855"/>
              </p:ext>
            </p:extLst>
          </p:nvPr>
        </p:nvGraphicFramePr>
        <p:xfrm>
          <a:off x="1259632" y="21328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>
                <a:solidFill>
                  <a:srgbClr val="FF0000"/>
                </a:solidFill>
              </a:rPr>
              <a:t>随机项序列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b="1" dirty="0"/>
          </a:p>
          <a:p>
            <a:pPr>
              <a:defRPr/>
            </a:pPr>
            <a:endParaRPr lang="en-US" altLang="zh-CN" b="1" dirty="0" smtClean="0"/>
          </a:p>
          <a:p>
            <a:pPr>
              <a:defRPr/>
            </a:pPr>
            <a:endParaRPr lang="en-US" altLang="zh-CN" b="1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b="1" dirty="0" smtClean="0"/>
              <a:t>     </a:t>
            </a:r>
            <a:endParaRPr lang="zh-CN" altLang="en-US" b="1" dirty="0"/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24175"/>
            <a:ext cx="2952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注：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b="1" dirty="0" smtClean="0"/>
              <a:t>季节项也通常用季节指数作为替代</a:t>
            </a:r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6" y="3284984"/>
            <a:ext cx="5328592" cy="81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33" y="4797152"/>
            <a:ext cx="53244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下箭头 4"/>
          <p:cNvSpPr/>
          <p:nvPr/>
        </p:nvSpPr>
        <p:spPr bwMode="auto">
          <a:xfrm>
            <a:off x="3841254" y="4043595"/>
            <a:ext cx="484632" cy="753557"/>
          </a:xfrm>
          <a:prstGeom prst="downArrow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Left">
              <a:rot lat="1080000" lon="3840000" rev="21299999"/>
            </a:camera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11544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1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艾奥瓦州迪比克市月平均气温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/>
            </a:r>
            <a:br>
              <a:rPr lang="en-US" altLang="zh-CN" sz="2800" b="1" dirty="0" smtClean="0">
                <a:solidFill>
                  <a:srgbClr val="FF0000"/>
                </a:solidFill>
              </a:rPr>
            </a:br>
            <a:r>
              <a:rPr lang="en-US" altLang="zh-CN" sz="2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1964-1975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）数据图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6217208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0166" y="642918"/>
            <a:ext cx="7793037" cy="1143000"/>
          </a:xfrm>
        </p:spPr>
        <p:txBody>
          <a:bodyPr/>
          <a:lstStyle/>
          <a:p>
            <a:pPr lvl="0"/>
            <a:r>
              <a:rPr lang="en-US" altLang="zh-CN" sz="3200" b="1" dirty="0" smtClean="0">
                <a:solidFill>
                  <a:schemeClr val="tx1"/>
                </a:solidFill>
              </a:rPr>
              <a:t>2.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周期性或季节性趋势的估计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64386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73916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3.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周期性或季节性趋势的拟合效果图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269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1857364"/>
            <a:ext cx="7500990" cy="46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07975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b="1" dirty="0" smtClean="0">
                <a:solidFill>
                  <a:schemeClr val="tx1"/>
                </a:solidFill>
              </a:rPr>
              <a:t>4.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残差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—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时间图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00240"/>
            <a:ext cx="785818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8963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/>
            </a:r>
            <a:br>
              <a:rPr lang="en-US" altLang="en-US" sz="4000" smtClean="0"/>
            </a:br>
            <a:r>
              <a:rPr lang="en-US" altLang="en-US" sz="4000" smtClean="0"/>
              <a:t/>
            </a:r>
            <a:br>
              <a:rPr lang="en-US" altLang="en-US" sz="4000" smtClean="0"/>
            </a:br>
            <a:endParaRPr lang="zh-CN" altLang="en-US" sz="400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、综合分析模型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08275"/>
            <a:ext cx="5400675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rgbClr val="FF0000"/>
                </a:solidFill>
              </a:rPr>
              <a:t>加法模型分解的一般步骤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773862" cy="4114800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800" b="1" dirty="0" smtClean="0"/>
              <a:t>1. </a:t>
            </a:r>
            <a:r>
              <a:rPr lang="zh-CN" altLang="en-US" sz="2800" b="1" dirty="0" smtClean="0"/>
              <a:t>趋势项估计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800" dirty="0" smtClean="0"/>
              <a:t>2. </a:t>
            </a:r>
            <a:r>
              <a:rPr lang="zh-CN" altLang="en-US" sz="2800" b="1" dirty="0" smtClean="0"/>
              <a:t>估计趋势项后</a:t>
            </a:r>
            <a:r>
              <a:rPr lang="en-US" altLang="zh-CN" sz="2800" b="1" dirty="0" smtClean="0"/>
              <a:t>,</a:t>
            </a:r>
            <a:r>
              <a:rPr lang="zh-CN" altLang="en-US" sz="2800" b="1" dirty="0" smtClean="0"/>
              <a:t>所得数据</a:t>
            </a:r>
          </a:p>
          <a:p>
            <a:pPr marL="914400" lvl="1" indent="-457200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由季节项和随机项组成</a:t>
            </a:r>
            <a:r>
              <a:rPr lang="en-US" altLang="zh-CN" sz="2400" b="1" dirty="0" smtClean="0"/>
              <a:t>, </a:t>
            </a:r>
            <a:r>
              <a:rPr lang="zh-CN" altLang="en-US" sz="2400" b="1" dirty="0" smtClean="0"/>
              <a:t>季节项估计</a:t>
            </a:r>
          </a:p>
          <a:p>
            <a:pPr marL="914400" lvl="1" indent="-457200" eaLnBrk="1" hangingPunct="1">
              <a:buFont typeface="Wingdings" pitchFamily="2" charset="2"/>
              <a:buNone/>
            </a:pPr>
            <a:r>
              <a:rPr lang="zh-CN" altLang="en-US" sz="2400" b="1" dirty="0" smtClean="0"/>
              <a:t>可由该数据的每个季节平均而得</a:t>
            </a:r>
            <a:r>
              <a:rPr lang="en-US" altLang="zh-CN" sz="2400" b="1" dirty="0" smtClean="0"/>
              <a:t>.</a:t>
            </a:r>
          </a:p>
          <a:p>
            <a:pPr marL="533400" indent="-533400" eaLnBrk="1" hangingPunct="1">
              <a:buFont typeface="Wingdings" pitchFamily="2" charset="2"/>
              <a:buNone/>
            </a:pPr>
            <a:r>
              <a:rPr lang="en-US" altLang="zh-CN" sz="2800" dirty="0" smtClean="0"/>
              <a:t>3. </a:t>
            </a:r>
            <a:r>
              <a:rPr lang="zh-CN" altLang="en-US" sz="2800" b="1" dirty="0" smtClean="0"/>
              <a:t>随机项估计即为</a:t>
            </a:r>
          </a:p>
          <a:p>
            <a:pPr marL="533400" indent="-533400" eaLnBrk="1" hangingPunct="1"/>
            <a:endParaRPr lang="zh-CN" altLang="en-US" sz="2800" dirty="0" smtClean="0"/>
          </a:p>
          <a:p>
            <a:pPr marL="533400" indent="-533400" eaLnBrk="1" hangingPunct="1">
              <a:buFont typeface="Wingdings" pitchFamily="2" charset="2"/>
              <a:buNone/>
            </a:pPr>
            <a:endParaRPr lang="zh-CN" altLang="en-US" sz="2800" b="1" dirty="0" smtClean="0"/>
          </a:p>
          <a:p>
            <a:pPr marL="914400" lvl="1" indent="-457200" eaLnBrk="1" hangingPunct="1">
              <a:buFont typeface="Wingdings" pitchFamily="2" charset="2"/>
              <a:buNone/>
            </a:pPr>
            <a:endParaRPr lang="zh-CN" altLang="en-US" sz="2400" b="1" dirty="0" smtClean="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35375" y="1989138"/>
          <a:ext cx="649288" cy="619125"/>
        </p:xfrm>
        <a:graphic>
          <a:graphicData uri="http://schemas.openxmlformats.org/presentationml/2006/ole">
            <p:oleObj spid="_x0000_s39969" name="公式" r:id="rId3" imgW="266469" imgH="253780" progId="">
              <p:embed/>
            </p:oleObj>
          </a:graphicData>
        </a:graphic>
      </p:graphicFrame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25654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3068638"/>
            <a:ext cx="4953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4005263"/>
            <a:ext cx="16557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24" y="642918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国际航空公司月旅客数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(1949-1960)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643050"/>
            <a:ext cx="91440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90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b="1" dirty="0" smtClean="0">
                <a:solidFill>
                  <a:schemeClr val="tx1"/>
                </a:solidFill>
              </a:rPr>
              <a:t>1.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读入原始数据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461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71678"/>
            <a:ext cx="8495182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990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zh-CN" altLang="en-US" b="1" dirty="0" smtClean="0"/>
              <a:t>模型</a:t>
            </a:r>
            <a:r>
              <a:rPr lang="en-US" altLang="zh-CN" b="1" dirty="0" smtClean="0"/>
              <a:t>1  </a:t>
            </a:r>
            <a:r>
              <a:rPr lang="zh-CN" altLang="en-US" b="1" dirty="0" smtClean="0"/>
              <a:t>    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b="1" dirty="0" smtClean="0"/>
          </a:p>
          <a:p>
            <a:pPr lvl="1" eaLnBrk="1" hangingPunct="1">
              <a:buFont typeface="Wingdings" pitchFamily="2" charset="2"/>
              <a:buNone/>
            </a:pPr>
            <a:endParaRPr lang="zh-CN" altLang="en-US" b="1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85942627"/>
              </p:ext>
            </p:extLst>
          </p:nvPr>
        </p:nvGraphicFramePr>
        <p:xfrm>
          <a:off x="1403648" y="2996952"/>
          <a:ext cx="4679950" cy="642937"/>
        </p:xfrm>
        <a:graphic>
          <a:graphicData uri="http://schemas.openxmlformats.org/presentationml/2006/ole">
            <p:oleObj spid="_x0000_s93215" name="公式" r:id="rId3" imgW="1663700" imgH="228600" progId="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1. </a:t>
            </a:r>
            <a:r>
              <a:rPr lang="zh-CN" altLang="en-US" b="1" dirty="0" smtClean="0">
                <a:solidFill>
                  <a:srgbClr val="FF0000"/>
                </a:solidFill>
              </a:rPr>
              <a:t>趋势项</a:t>
            </a:r>
            <a:r>
              <a:rPr lang="en-US" altLang="zh-CN" b="1" dirty="0" smtClean="0">
                <a:solidFill>
                  <a:srgbClr val="FF0000"/>
                </a:solidFill>
              </a:rPr>
              <a:t>+</a:t>
            </a:r>
            <a:r>
              <a:rPr lang="zh-CN" altLang="en-US" b="1" dirty="0" smtClean="0">
                <a:solidFill>
                  <a:srgbClr val="FF0000"/>
                </a:solidFill>
              </a:rPr>
              <a:t>随机项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2821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chemeClr val="tx1"/>
                </a:solidFill>
              </a:rPr>
              <a:t>Box-Cox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变换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8358246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78143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600" b="1" dirty="0" smtClean="0">
                <a:solidFill>
                  <a:schemeClr val="tx1"/>
                </a:solidFill>
              </a:rPr>
              <a:t>2.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线性时间趋势的拟合效果图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143116"/>
            <a:ext cx="7772400" cy="37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39365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b="1" dirty="0" smtClean="0">
                <a:solidFill>
                  <a:schemeClr val="tx1"/>
                </a:solidFill>
              </a:rPr>
              <a:t>3.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减去趋势项后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,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所得数据图</a:t>
            </a:r>
            <a:endParaRPr lang="zh-CN" altLang="en-US" sz="2800" dirty="0"/>
          </a:p>
        </p:txBody>
      </p:sp>
      <p:pic>
        <p:nvPicPr>
          <p:cNvPr id="3471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3116"/>
            <a:ext cx="7643866" cy="443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572669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2800" b="1" dirty="0" smtClean="0">
                <a:solidFill>
                  <a:schemeClr val="tx1"/>
                </a:solidFill>
              </a:rPr>
              <a:t>4.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周期项或季节项的估计及趋势图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78674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030654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800105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22596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b="1" dirty="0" smtClean="0">
                <a:solidFill>
                  <a:schemeClr val="tx1"/>
                </a:solidFill>
              </a:rPr>
              <a:t>5. 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残差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—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时间图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481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00769"/>
            <a:ext cx="8072494" cy="4957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159804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chemeClr val="hlink"/>
                </a:solidFill>
              </a:rPr>
              <a:t>II</a:t>
            </a:r>
            <a:r>
              <a:rPr lang="zh-CN" altLang="en-US" sz="4000" b="1" dirty="0" smtClean="0">
                <a:solidFill>
                  <a:schemeClr val="hlink"/>
                </a:solidFill>
              </a:rPr>
              <a:t>、随机分析方法介绍（差分法）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349500"/>
            <a:ext cx="583247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常用方法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="" xmlns:p14="http://schemas.microsoft.com/office/powerpoint/2010/main" val="2228271970"/>
              </p:ext>
            </p:extLst>
          </p:nvPr>
        </p:nvGraphicFramePr>
        <p:xfrm>
          <a:off x="863588" y="2060848"/>
          <a:ext cx="74168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21533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中国纱年产量（万吨）（</a:t>
            </a:r>
            <a:r>
              <a:rPr lang="en-US" sz="2800" b="1" dirty="0" smtClean="0">
                <a:solidFill>
                  <a:schemeClr val="tx1"/>
                </a:solidFill>
              </a:rPr>
              <a:t>1964-1999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64399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562114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一阶差分后序列图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23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5" y="2071678"/>
            <a:ext cx="853715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473884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中国化肥产量（万吨）（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1949-2008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71677"/>
            <a:ext cx="8286808" cy="4300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11157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二阶差分后序列图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24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857364"/>
            <a:ext cx="757242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258304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3.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艾奥瓦州迪比克市月平均气温</a:t>
            </a:r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sz="2800" b="1" dirty="0" smtClean="0">
                <a:solidFill>
                  <a:schemeClr val="tx1"/>
                </a:solidFill>
              </a:rPr>
              <a:t>    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1964-1975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2071678"/>
            <a:ext cx="835824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248313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solidFill>
                  <a:schemeClr val="tx1"/>
                </a:solidFill>
              </a:rPr>
              <a:t>12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步差分后序列图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25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813030"/>
            <a:ext cx="8215371" cy="504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22754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 smtClean="0">
                <a:solidFill>
                  <a:schemeClr val="tx1"/>
                </a:solidFill>
              </a:rPr>
              <a:t>    例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4 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国际航空公司的月客数</a:t>
            </a:r>
            <a:r>
              <a:rPr lang="zh-CN" altLang="en-US" dirty="0" smtClean="0"/>
              <a:t> 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8715436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3114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3600" b="1" dirty="0" smtClean="0">
              <a:solidFill>
                <a:schemeClr val="tx1"/>
              </a:solidFill>
            </a:endParaRPr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928802"/>
            <a:ext cx="857256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6589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一阶差分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38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3" y="1928802"/>
            <a:ext cx="853715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235188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12</a:t>
            </a:r>
            <a:r>
              <a:rPr lang="zh-CN" altLang="en-US" b="1" dirty="0" smtClean="0">
                <a:solidFill>
                  <a:schemeClr val="tx1"/>
                </a:solidFill>
              </a:rPr>
              <a:t>步差分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4392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215370" cy="37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3492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☆</a:t>
            </a:r>
            <a:r>
              <a:rPr lang="zh-CN" altLang="en-US" b="1" dirty="0" smtClean="0"/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趋势拟合法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17713"/>
            <a:ext cx="8270875" cy="41148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趋势拟合法就是把时间作为自变量，相 应的序列观察值作为因变量，建立序列值随时间变化的回归模型的方法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/>
          </a:p>
          <a:p>
            <a:pPr marL="0" indent="0" eaLnBrk="1" hangingPunct="1"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solidFill>
                  <a:schemeClr val="tx1"/>
                </a:solidFill>
              </a:rPr>
              <a:t>一阶差分</a:t>
            </a:r>
            <a:r>
              <a:rPr lang="en-US" altLang="zh-CN" sz="3600" b="1" dirty="0" smtClean="0">
                <a:solidFill>
                  <a:schemeClr val="tx1"/>
                </a:solidFill>
              </a:rPr>
              <a:t>+12</a:t>
            </a:r>
            <a:r>
              <a:rPr lang="zh-CN" altLang="en-US" sz="3600" b="1" dirty="0" smtClean="0">
                <a:solidFill>
                  <a:schemeClr val="tx1"/>
                </a:solidFill>
              </a:rPr>
              <a:t>步差分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pic>
        <p:nvPicPr>
          <p:cNvPr id="440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000240"/>
            <a:ext cx="8286808" cy="370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49623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例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5  1999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年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日到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2013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年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9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月</a:t>
            </a:r>
            <a:r>
              <a:rPr lang="en-US" altLang="zh-CN" sz="2800" b="1" dirty="0" smtClean="0">
                <a:solidFill>
                  <a:schemeClr val="tx1"/>
                </a:solidFill>
              </a:rPr>
              <a:t>13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日美元 </a:t>
            </a:r>
            <a:r>
              <a:rPr lang="en-US" altLang="zh-CN" sz="2800" b="1" dirty="0" smtClean="0">
                <a:solidFill>
                  <a:schemeClr val="tx1"/>
                </a:solidFill>
              </a:rPr>
              <a:t/>
            </a:r>
            <a:br>
              <a:rPr lang="en-US" altLang="zh-CN" sz="2800" b="1" dirty="0" smtClean="0">
                <a:solidFill>
                  <a:schemeClr val="tx1"/>
                </a:solidFill>
              </a:rPr>
            </a:br>
            <a:r>
              <a:rPr lang="en-US" altLang="zh-CN" sz="2800" b="1" dirty="0" smtClean="0">
                <a:solidFill>
                  <a:schemeClr val="tx1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 对欧元汇率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143116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1538" y="642918"/>
            <a:ext cx="7793037" cy="1143000"/>
          </a:xfrm>
        </p:spPr>
        <p:txBody>
          <a:bodyPr/>
          <a:lstStyle/>
          <a:p>
            <a:pPr marL="0" indent="0" eaLnBrk="1" hangingPunct="1"/>
            <a:r>
              <a:rPr lang="en-US" altLang="zh-CN" sz="3200" b="1" dirty="0" smtClean="0">
                <a:solidFill>
                  <a:schemeClr val="tx1"/>
                </a:solidFill>
              </a:rPr>
              <a:t>6.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（中国版）原油期货价格指数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165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2214554"/>
            <a:ext cx="7772400" cy="3902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bg2"/>
                </a:solidFill>
              </a:rPr>
              <a:t>预处理基本步骤</a:t>
            </a:r>
            <a:endParaRPr lang="zh-CN" altLang="en-US" b="1" dirty="0">
              <a:solidFill>
                <a:schemeClr val="bg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 smtClean="0"/>
              <a:t>1. </a:t>
            </a:r>
            <a:r>
              <a:rPr lang="zh-CN" altLang="en-US" b="1" dirty="0" smtClean="0"/>
              <a:t>作数据图；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2. </a:t>
            </a:r>
            <a:r>
              <a:rPr lang="zh-CN" altLang="en-US" b="1" dirty="0" smtClean="0"/>
              <a:t>判断趋势类型；</a:t>
            </a:r>
            <a:endParaRPr lang="en-US" altLang="zh-CN" b="1" dirty="0" smtClean="0"/>
          </a:p>
          <a:p>
            <a:pPr>
              <a:buNone/>
            </a:pPr>
            <a:r>
              <a:rPr lang="en-US" altLang="zh-CN" b="1" dirty="0" smtClean="0"/>
              <a:t>3. </a:t>
            </a:r>
            <a:r>
              <a:rPr lang="zh-CN" altLang="en-US" b="1" dirty="0" smtClean="0"/>
              <a:t>估计趋势项；</a:t>
            </a:r>
            <a:r>
              <a:rPr lang="en-US" altLang="zh-CN" b="1" dirty="0" smtClean="0"/>
              <a:t> </a:t>
            </a:r>
          </a:p>
          <a:p>
            <a:pPr>
              <a:buNone/>
            </a:pPr>
            <a:r>
              <a:rPr lang="en-US" altLang="zh-CN" b="1" dirty="0" smtClean="0"/>
              <a:t>4. </a:t>
            </a:r>
            <a:r>
              <a:rPr lang="zh-CN" altLang="en-US" b="1" dirty="0" smtClean="0"/>
              <a:t>残差序列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sz="3200" b="1" dirty="0" smtClean="0">
                <a:solidFill>
                  <a:srgbClr val="FF0000"/>
                </a:solidFill>
              </a:rPr>
              <a:t>1.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作数据图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（例</a:t>
            </a:r>
            <a:r>
              <a:rPr lang="en-US" altLang="zh-CN" sz="3200" b="1" dirty="0" smtClean="0">
                <a:solidFill>
                  <a:schemeClr val="tx1"/>
                </a:solidFill>
              </a:rPr>
              <a:t>1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）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pic>
        <p:nvPicPr>
          <p:cNvPr id="159745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2071678"/>
            <a:ext cx="8679519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5068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algn="ctr">
          <a:solidFill>
            <a:schemeClr val="tx1"/>
          </a:solidFill>
          <a:miter lim="800000"/>
          <a:headEnd/>
          <a:tailEnd/>
        </a:ln>
        <a:effectLst/>
        <a:scene3d>
          <a:camera prst="isometricOffAxis1Left"/>
          <a:lightRig rig="threePt" dir="t"/>
        </a:scene3d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5493</TotalTime>
  <Words>1069</Words>
  <Application>Microsoft Office PowerPoint</Application>
  <PresentationFormat>全屏显示(4:3)</PresentationFormat>
  <Paragraphs>133</Paragraphs>
  <Slides>72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75" baseType="lpstr">
      <vt:lpstr>Blends</vt:lpstr>
      <vt:lpstr>公式</vt:lpstr>
      <vt:lpstr>Equation</vt:lpstr>
      <vt:lpstr> 一、时间序列的定义</vt:lpstr>
      <vt:lpstr>幻灯片 2</vt:lpstr>
      <vt:lpstr> 二、时间序列的预处理</vt:lpstr>
      <vt:lpstr>I、 (确定性因素的)分解方法</vt:lpstr>
      <vt:lpstr>1. 趋势项+随机项</vt:lpstr>
      <vt:lpstr>常用方法</vt:lpstr>
      <vt:lpstr> ☆ 趋势拟合法</vt:lpstr>
      <vt:lpstr>预处理基本步骤</vt:lpstr>
      <vt:lpstr>1. 作数据图（例1）</vt:lpstr>
      <vt:lpstr>2. 线性时间趋势（拟合效果图）</vt:lpstr>
      <vt:lpstr>3.线性时间趋势的最小二乘回归估计</vt:lpstr>
      <vt:lpstr>幻灯片 12</vt:lpstr>
      <vt:lpstr>   4.残差—时间图或标准化残差—时间图</vt:lpstr>
      <vt:lpstr>幻灯片 14</vt:lpstr>
      <vt:lpstr> 转换为线性常见情形  </vt:lpstr>
      <vt:lpstr>无法转换（迭代方法）</vt:lpstr>
      <vt:lpstr>1（例2）数据如下图</vt:lpstr>
      <vt:lpstr>2 .二次时间趋势（拟合效果图）</vt:lpstr>
      <vt:lpstr>3.二次时间趋势的最小二乘回归估计</vt:lpstr>
      <vt:lpstr>幻灯片 20</vt:lpstr>
      <vt:lpstr>   4.残差—时间图或标准化残差—时间图</vt:lpstr>
      <vt:lpstr>☆ 平滑法</vt:lpstr>
      <vt:lpstr>幻灯片 23</vt:lpstr>
      <vt:lpstr>预处理基本步骤</vt:lpstr>
      <vt:lpstr>幻灯片 25</vt:lpstr>
      <vt:lpstr>例子：（中国版）原油期货指数周以         及5、10期移动均线图</vt:lpstr>
      <vt:lpstr>幻灯片 27</vt:lpstr>
      <vt:lpstr>幻灯片 28</vt:lpstr>
      <vt:lpstr>幻灯片 29</vt:lpstr>
      <vt:lpstr>幻灯片 30</vt:lpstr>
      <vt:lpstr>幻灯片 31</vt:lpstr>
      <vt:lpstr>幻灯片 32</vt:lpstr>
      <vt:lpstr>例2中国化肥产量（万吨）（1949-2008）</vt:lpstr>
      <vt:lpstr>简单指数平滑</vt:lpstr>
      <vt:lpstr>（单参数）残差序列图</vt:lpstr>
      <vt:lpstr>两参数指数平滑（含趋势项）</vt:lpstr>
      <vt:lpstr>2、季节项+随机项</vt:lpstr>
      <vt:lpstr>周期形式表达数据（周期为m）</vt:lpstr>
      <vt:lpstr>幻灯片 39</vt:lpstr>
      <vt:lpstr>幻灯片 40</vt:lpstr>
      <vt:lpstr>幻灯片 41</vt:lpstr>
      <vt:lpstr>例3： 1艾奥瓦州迪比克市月平均气温        （1964-1975）数据图</vt:lpstr>
      <vt:lpstr>2. 周期性或季节性趋势的估计</vt:lpstr>
      <vt:lpstr> 3.周期性或季节性趋势的拟合效果图</vt:lpstr>
      <vt:lpstr>4. 残差—时间图</vt:lpstr>
      <vt:lpstr>  </vt:lpstr>
      <vt:lpstr>加法模型分解的一般步骤</vt:lpstr>
      <vt:lpstr>例4 国际航空公司月旅客数(1949-1960)</vt:lpstr>
      <vt:lpstr>1.读入原始数据</vt:lpstr>
      <vt:lpstr>Box-Cox变换</vt:lpstr>
      <vt:lpstr>2.线性时间趋势的拟合效果图</vt:lpstr>
      <vt:lpstr>3. 减去趋势项后,所得数据图</vt:lpstr>
      <vt:lpstr>4. 周期项或季节项的估计及趋势图</vt:lpstr>
      <vt:lpstr>幻灯片 54</vt:lpstr>
      <vt:lpstr>5. 残差—时间图</vt:lpstr>
      <vt:lpstr>II、随机分析方法介绍（差分法）</vt:lpstr>
      <vt:lpstr>幻灯片 57</vt:lpstr>
      <vt:lpstr>幻灯片 58</vt:lpstr>
      <vt:lpstr>幻灯片 59</vt:lpstr>
      <vt:lpstr>例1中国纱年产量（万吨）（1964-1999）</vt:lpstr>
      <vt:lpstr>一阶差分后序列图</vt:lpstr>
      <vt:lpstr>例2中国化肥产量（万吨）（1949-2008）</vt:lpstr>
      <vt:lpstr>二阶差分后序列图</vt:lpstr>
      <vt:lpstr>例3.艾奥瓦州迪比克市月平均气温        （1964-1975）</vt:lpstr>
      <vt:lpstr>12步差分后序列图</vt:lpstr>
      <vt:lpstr>    例4 国际航空公司的月客数 </vt:lpstr>
      <vt:lpstr>幻灯片 67</vt:lpstr>
      <vt:lpstr>一阶差分</vt:lpstr>
      <vt:lpstr>12步差分</vt:lpstr>
      <vt:lpstr>一阶差分+12步差分</vt:lpstr>
      <vt:lpstr>例5  1999年1月3日到2013年9月13日美元     对欧元汇率</vt:lpstr>
      <vt:lpstr>6.（中国版）原油期货价格指数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AutoBVT</cp:lastModifiedBy>
  <cp:revision>447</cp:revision>
  <dcterms:created xsi:type="dcterms:W3CDTF">1601-01-01T00:00:00Z</dcterms:created>
  <dcterms:modified xsi:type="dcterms:W3CDTF">2019-09-19T00:44:54Z</dcterms:modified>
</cp:coreProperties>
</file>