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1" r:id="rId5"/>
    <p:sldId id="260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83" autoAdjust="0"/>
  </p:normalViewPr>
  <p:slideViewPr>
    <p:cSldViewPr>
      <p:cViewPr varScale="1">
        <p:scale>
          <a:sx n="58" d="100"/>
          <a:sy n="58" d="100"/>
        </p:scale>
        <p:origin x="-151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875B2-5AF5-46DE-8C91-016E13A3D9EA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DDAD6-2E37-4C0B-9B21-698DAD075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02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Hi, we will show you how to use quantum random circuit sampling for </a:t>
            </a:r>
            <a:r>
              <a:rPr lang="en-US" baseline="0" dirty="0" smtClean="0"/>
              <a:t>a real business application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892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quantum random circuit</a:t>
            </a:r>
            <a:r>
              <a:rPr lang="en-US" baseline="0" dirty="0" smtClean="0"/>
              <a:t> is a device that provides a random distribution of outcomes every time we run it.</a:t>
            </a:r>
          </a:p>
          <a:p>
            <a:r>
              <a:rPr lang="en-US" dirty="0" smtClean="0"/>
              <a:t>Google</a:t>
            </a:r>
            <a:r>
              <a:rPr lang="en-US" baseline="0" dirty="0" smtClean="0"/>
              <a:t> showed in 2018 that quantum computers are much more efficient in sampling from random distributions than classical ones!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31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quantum random circuit</a:t>
            </a:r>
            <a:r>
              <a:rPr lang="en-US" baseline="0" dirty="0" smtClean="0"/>
              <a:t> is a device that provides a random distribution of outcomes every time we run it.</a:t>
            </a:r>
          </a:p>
          <a:p>
            <a:r>
              <a:rPr lang="en-US" dirty="0" smtClean="0"/>
              <a:t>Google</a:t>
            </a:r>
            <a:r>
              <a:rPr lang="en-US" baseline="0" dirty="0" smtClean="0"/>
              <a:t> showed in 2018 that quantum computers are much more efficient in sampling from random distributions than classical ones!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31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random circuit sampling can be useful to address</a:t>
            </a:r>
            <a:r>
              <a:rPr lang="en-US" baseline="0" dirty="0" smtClean="0"/>
              <a:t> problems by </a:t>
            </a:r>
            <a:r>
              <a:rPr lang="en-US" dirty="0" smtClean="0"/>
              <a:t>mapping each</a:t>
            </a:r>
            <a:r>
              <a:rPr lang="en-US" baseline="0" dirty="0" smtClean="0"/>
              <a:t> </a:t>
            </a:r>
            <a:r>
              <a:rPr lang="en-US" dirty="0" smtClean="0"/>
              <a:t>gate</a:t>
            </a:r>
            <a:r>
              <a:rPr lang="en-US" baseline="0" dirty="0" smtClean="0"/>
              <a:t> </a:t>
            </a:r>
            <a:r>
              <a:rPr lang="en-US" dirty="0" smtClean="0"/>
              <a:t>of the quantum circuit</a:t>
            </a:r>
            <a:r>
              <a:rPr lang="en-US" baseline="0" dirty="0" smtClean="0"/>
              <a:t> to a specific parameter of the problem.</a:t>
            </a:r>
          </a:p>
          <a:p>
            <a:r>
              <a:rPr lang="en-US" dirty="0" smtClean="0"/>
              <a:t>For instance,</a:t>
            </a:r>
            <a:r>
              <a:rPr lang="en-US" baseline="0" dirty="0" smtClean="0"/>
              <a:t> by mapping the gates to different environments in a gaming landscape (e.g. desert, water or forest) one could dynamically sample different environments, with a different distribution of resources, to effectively improve the virtual reality of the game!</a:t>
            </a:r>
          </a:p>
          <a:p>
            <a:r>
              <a:rPr lang="en-US" baseline="0" dirty="0" smtClean="0"/>
              <a:t>Similarly this approach can be extended to sample and test power grid topologies, prototype processor architecture or even simulate financial market drivers and atmospheric conditions for aircraft modelling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 certification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89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to choose what to focus </a:t>
            </a:r>
            <a:r>
              <a:rPr lang="en-US" dirty="0" smtClean="0"/>
              <a:t>on </a:t>
            </a:r>
            <a:r>
              <a:rPr lang="en-US" dirty="0" smtClean="0"/>
              <a:t>and give a reason why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Generative models are a popular approach to unsupervised machine learning. Generative neural network models are trained to produce data samples that resemble the training set. </a:t>
            </a:r>
          </a:p>
          <a:p>
            <a:endParaRPr lang="en-US" dirty="0" smtClean="0"/>
          </a:p>
          <a:p>
            <a:r>
              <a:rPr lang="en-US" dirty="0" smtClean="0"/>
              <a:t>We propose for Google a new quantum based method to determine the distribution to</a:t>
            </a:r>
            <a:r>
              <a:rPr lang="en-US" baseline="0" dirty="0" smtClean="0"/>
              <a:t> be used in the generator of a Generative-Adversarial network. Such distribution can in fact be obtained by efficiently sampling distributions from different quantum random circuits and selecting the best distribution based on the KL distance.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277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20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91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57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75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40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77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68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04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98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885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30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1372-ED32-4B60-9411-10B7479D98B2}" type="datetimeFigureOut">
              <a:rPr lang="nl-NL" smtClean="0"/>
              <a:t>9-7-2021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243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997839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Quantum </a:t>
            </a:r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Random </a:t>
            </a:r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Circuits, certification and sampling</a:t>
            </a:r>
            <a:endParaRPr lang="en-US" sz="36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36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6480" y="5190291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Cohort project </a:t>
            </a:r>
            <a:r>
              <a:rPr lang="en-US" sz="2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Week 1</a:t>
            </a:r>
            <a:endParaRPr lang="en-US" sz="2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Team 1 </a:t>
            </a:r>
            <a:r>
              <a:rPr lang="en-US" sz="24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Entro</a:t>
            </a:r>
            <a:r>
              <a:rPr lang="en-US" sz="2400" b="1" dirty="0" err="1" smtClean="0">
                <a:solidFill>
                  <a:schemeClr val="bg1"/>
                </a:solidFill>
                <a:latin typeface="Symbol" panose="05050102010706020507" pitchFamily="18" charset="2"/>
              </a:rPr>
              <a:t>P</a:t>
            </a:r>
            <a:endParaRPr lang="en-US" sz="2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087723" y="33265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Quantum random circuits: sampling</a:t>
            </a:r>
            <a:endParaRPr lang="nl-N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67944" y="2687356"/>
            <a:ext cx="1512168" cy="576064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67944" y="3568220"/>
            <a:ext cx="2088232" cy="271263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67944" y="3839484"/>
            <a:ext cx="1703040" cy="1584176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26" y="1916832"/>
            <a:ext cx="1893910" cy="97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27067"/>
            <a:ext cx="1995411" cy="10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68148"/>
            <a:ext cx="2176027" cy="111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11" y="4941168"/>
            <a:ext cx="2403688" cy="1602459"/>
          </a:xfrm>
          <a:prstGeom prst="rect">
            <a:avLst/>
          </a:prstGeom>
        </p:spPr>
      </p:pic>
      <p:pic>
        <p:nvPicPr>
          <p:cNvPr id="5" name="Picture 2" descr="Google verricht quantumberekening waar klassieke computer 10.000 jaar over  doet - IT Pro - Nieuws - Tweake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7" y="2250692"/>
            <a:ext cx="3680808" cy="235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4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087723" y="33265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Quantum random circuits</a:t>
            </a:r>
            <a:r>
              <a:rPr lang="en-US" sz="3600" smtClean="0">
                <a:solidFill>
                  <a:schemeClr val="bg1"/>
                </a:solidFill>
                <a:latin typeface="Century Gothic" panose="020B0502020202020204" pitchFamily="34" charset="0"/>
              </a:rPr>
              <a:t>: certification</a:t>
            </a:r>
            <a:endParaRPr lang="nl-N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Hardware Random Number Generators | Blog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132855"/>
            <a:ext cx="3240359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oogle verricht quantumberekening waar klassieke computer 10.000 jaar over  doet - IT Pro - Nieuws - Tweak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7" y="2250692"/>
            <a:ext cx="3680808" cy="235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211960" y="3140968"/>
            <a:ext cx="936104" cy="57606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4" descr="Certificate Certification - Free image on Pixab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8857">
            <a:off x="4757905" y="4562725"/>
            <a:ext cx="5108188" cy="136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3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32656"/>
            <a:ext cx="691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Applications (a few of them)</a:t>
            </a:r>
            <a:endParaRPr lang="nl-N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0243" y="1124744"/>
            <a:ext cx="2592288" cy="6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Virtual environment design for gaming</a:t>
            </a:r>
            <a:endParaRPr lang="nl-NL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6176" y="1556792"/>
            <a:ext cx="2592288" cy="9924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Aircraft </a:t>
            </a:r>
            <a:r>
              <a:rPr lang="nl-NL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modelling with 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simulating flight in </a:t>
            </a:r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turbulence</a:t>
            </a:r>
            <a:endParaRPr lang="nl-NL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6533" y="4293096"/>
            <a:ext cx="2592288" cy="900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Financial modelling </a:t>
            </a:r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simulation for market drivers</a:t>
            </a:r>
            <a:endParaRPr lang="nl-NL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Power Line Pylon - Free photo on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49" y="1916832"/>
            <a:ext cx="2592288" cy="172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244" y="1777502"/>
            <a:ext cx="2592288" cy="136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9849" y="1340768"/>
            <a:ext cx="2592288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Random Topology Power Grids for testing</a:t>
            </a:r>
            <a:endParaRPr lang="nl-NL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851" y="2549236"/>
            <a:ext cx="2592613" cy="14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008841"/>
            <a:ext cx="3193242" cy="154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91680" y="4180749"/>
            <a:ext cx="2592288" cy="668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Certified random numbers</a:t>
            </a:r>
            <a:r>
              <a:rPr lang="nl-NL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nl-NL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for blockchain</a:t>
            </a:r>
            <a:endParaRPr lang="en-US" sz="14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4815155"/>
            <a:ext cx="2592288" cy="172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75" y="1916832"/>
            <a:ext cx="1415035" cy="58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 descr="Xbox - Wikipedi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967" y="1869768"/>
            <a:ext cx="859132" cy="68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File:Microsoft logo.svg - Wikimedia Commo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67" y="2636912"/>
            <a:ext cx="743131" cy="74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 descr="Lockheed Martin - ILIAS Solution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3119417"/>
            <a:ext cx="22860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276" y="5189156"/>
            <a:ext cx="1053783" cy="5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9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084080" y="76470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future is in </a:t>
            </a:r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GANs</a:t>
            </a:r>
            <a:endParaRPr lang="nl-N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92" y="3933056"/>
            <a:ext cx="4847888" cy="1082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Het nieuwe Google-logo en de reacties - Searchresul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98" y="3933056"/>
            <a:ext cx="1082695" cy="108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8" y="1442069"/>
            <a:ext cx="4464496" cy="232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6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365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22</cp:revision>
  <dcterms:created xsi:type="dcterms:W3CDTF">2021-07-08T09:22:40Z</dcterms:created>
  <dcterms:modified xsi:type="dcterms:W3CDTF">2021-07-09T19:02:49Z</dcterms:modified>
</cp:coreProperties>
</file>