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83" autoAdjust="0"/>
  </p:normalViewPr>
  <p:slideViewPr>
    <p:cSldViewPr>
      <p:cViewPr varScale="1">
        <p:scale>
          <a:sx n="58" d="100"/>
          <a:sy n="58" d="100"/>
        </p:scale>
        <p:origin x="-20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75B2-5AF5-46DE-8C91-016E13A3D9EA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DDAD6-2E37-4C0B-9B21-698DAD075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0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Hi, we will show you how to use quantum random circuit sampling for 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92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quantum random circuit</a:t>
            </a:r>
            <a:r>
              <a:rPr lang="en-US" baseline="0" dirty="0" smtClean="0"/>
              <a:t> is a device that provides a random distribution of outcomes every time we run it.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showed in 2018 that quantum computers are much more efficient in sampling from random distributions than classical ones!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quantum random circuit</a:t>
            </a:r>
            <a:r>
              <a:rPr lang="en-US" baseline="0" dirty="0" smtClean="0"/>
              <a:t> is a device that provides a random distribution of outcomes every time we run it.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showed in 2018 that quantum computers are much more efficient in sampling from random distributions than classical ones!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1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random circuit sampling can be useful to address</a:t>
            </a:r>
            <a:r>
              <a:rPr lang="en-US" baseline="0" dirty="0" smtClean="0"/>
              <a:t> problems by </a:t>
            </a:r>
            <a:r>
              <a:rPr lang="en-US" dirty="0" smtClean="0"/>
              <a:t>mapping each</a:t>
            </a:r>
            <a:r>
              <a:rPr lang="en-US" baseline="0" dirty="0" smtClean="0"/>
              <a:t> </a:t>
            </a:r>
            <a:r>
              <a:rPr lang="en-US" dirty="0" smtClean="0"/>
              <a:t>gate</a:t>
            </a:r>
            <a:r>
              <a:rPr lang="en-US" baseline="0" dirty="0" smtClean="0"/>
              <a:t> </a:t>
            </a:r>
            <a:r>
              <a:rPr lang="en-US" dirty="0" smtClean="0"/>
              <a:t>of the quantum circuit</a:t>
            </a:r>
            <a:r>
              <a:rPr lang="en-US" baseline="0" dirty="0" smtClean="0"/>
              <a:t> to a specific parameter of the problem.</a:t>
            </a:r>
          </a:p>
          <a:p>
            <a:r>
              <a:rPr lang="en-US" dirty="0" smtClean="0"/>
              <a:t>For instance,</a:t>
            </a:r>
            <a:r>
              <a:rPr lang="en-US" baseline="0" dirty="0" smtClean="0"/>
              <a:t> by mapping the gates to different environments in a gaming landscape (e.g. desert, water or forest) one could dynamically sample different environments, with a different distribution of resources, to effectively improve the virtual reality of the game!</a:t>
            </a:r>
          </a:p>
          <a:p>
            <a:r>
              <a:rPr lang="en-US" baseline="0" dirty="0" smtClean="0"/>
              <a:t>Similarly this approach can be extended to sample and test power grid topologies, prototype processor architecture or even simulate financial market drivers and atmospheric conditions for aircraft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9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to choose what to focus on and give </a:t>
            </a:r>
            <a:r>
              <a:rPr lang="en-US" smtClean="0"/>
              <a:t>a reason why.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7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2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7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0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77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6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04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9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8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43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2084080" y="1997839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Sampling from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Circuits</a:t>
            </a:r>
          </a:p>
          <a:p>
            <a:pPr algn="ctr"/>
            <a:endParaRPr lang="en-US" sz="3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way to …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480" y="5190291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Cohort project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Team 1 (add a name?)</a:t>
            </a:r>
          </a:p>
        </p:txBody>
      </p:sp>
    </p:spTree>
    <p:extLst>
      <p:ext uri="{BB962C8B-B14F-4D97-AF65-F5344CB8AC3E}">
        <p14:creationId xmlns:p14="http://schemas.microsoft.com/office/powerpoint/2010/main" val="39254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7723" y="3326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circuits: sampling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30963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(quantum) random circuit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67944" y="2687356"/>
            <a:ext cx="1512168" cy="57606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7944" y="3568220"/>
            <a:ext cx="2088232" cy="27126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67944" y="3839484"/>
            <a:ext cx="1703040" cy="158417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6" y="1916832"/>
            <a:ext cx="1893910" cy="97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27067"/>
            <a:ext cx="1995411" cy="10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8148"/>
            <a:ext cx="2176027" cy="1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7723" y="3326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circuits</a:t>
            </a:r>
            <a:r>
              <a:rPr lang="en-US" sz="3600" smtClean="0">
                <a:solidFill>
                  <a:schemeClr val="bg1"/>
                </a:solidFill>
                <a:latin typeface="Century Gothic" panose="020B0502020202020204" pitchFamily="34" charset="0"/>
              </a:rPr>
              <a:t>: certification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30963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(quantum) random circuit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67944" y="2687356"/>
            <a:ext cx="1512168" cy="57606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7944" y="3568220"/>
            <a:ext cx="2088232" cy="27126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67944" y="3839484"/>
            <a:ext cx="1703040" cy="158417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6" y="1916832"/>
            <a:ext cx="1893910" cy="97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27067"/>
            <a:ext cx="1995411" cy="10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8148"/>
            <a:ext cx="2176027" cy="1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2656"/>
            <a:ext cx="691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Applications (a few of them)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306" y="2528900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Topology Power Grids for testing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0243" y="1250991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environment design for gaming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156176" y="2204864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Aircraft </a:t>
            </a:r>
            <a:r>
              <a:rPr lang="nl-NL" dirty="0" smtClean="0"/>
              <a:t>modelling with </a:t>
            </a:r>
            <a:r>
              <a:rPr lang="en-US" dirty="0"/>
              <a:t>simulating flight in </a:t>
            </a:r>
            <a:r>
              <a:rPr lang="en-US" dirty="0" smtClean="0"/>
              <a:t>turbulence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2411760" y="4632697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Prototyping new quantum and classical processor architectures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436094" y="4308040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Financial modelling </a:t>
            </a:r>
            <a:r>
              <a:rPr lang="en-US" dirty="0" smtClean="0"/>
              <a:t>simulation for market drivers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4080" y="199783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future is in …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302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2021-07-08T09:22:40Z</dcterms:created>
  <dcterms:modified xsi:type="dcterms:W3CDTF">2021-07-09T12:34:13Z</dcterms:modified>
</cp:coreProperties>
</file>