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1" r:id="rId4"/>
    <p:sldId id="260" r:id="rId5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083" autoAdjust="0"/>
  </p:normalViewPr>
  <p:slideViewPr>
    <p:cSldViewPr>
      <p:cViewPr varScale="1">
        <p:scale>
          <a:sx n="58" d="100"/>
          <a:sy n="58" d="100"/>
        </p:scale>
        <p:origin x="-2069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F875B2-5AF5-46DE-8C91-016E13A3D9EA}" type="datetimeFigureOut">
              <a:rPr lang="nl-NL" smtClean="0"/>
              <a:t>8-7-2021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ADDAD6-2E37-4C0B-9B21-698DAD0759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7023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Hi, we will show you how to use quantum random circuit sampling for …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ADDAD6-2E37-4C0B-9B21-698DAD0759F3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8924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quantum random circuit</a:t>
            </a:r>
            <a:r>
              <a:rPr lang="en-US" baseline="0" dirty="0" smtClean="0"/>
              <a:t> is a device that provides a random distribution of outcomes every time we run it.</a:t>
            </a:r>
          </a:p>
          <a:p>
            <a:r>
              <a:rPr lang="en-US" dirty="0" smtClean="0"/>
              <a:t>Google</a:t>
            </a:r>
            <a:r>
              <a:rPr lang="en-US" baseline="0" dirty="0" smtClean="0"/>
              <a:t> showed in 2018 that quantum computers are much more efficient in sampling from random distributions than classical ones!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ADDAD6-2E37-4C0B-9B21-698DAD0759F3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6312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Quantum random circuit sampling can be useful to address</a:t>
            </a:r>
            <a:r>
              <a:rPr lang="en-US" baseline="0" dirty="0" smtClean="0"/>
              <a:t> problems by </a:t>
            </a:r>
            <a:r>
              <a:rPr lang="en-US" dirty="0" smtClean="0"/>
              <a:t>mapping each</a:t>
            </a:r>
            <a:r>
              <a:rPr lang="en-US" baseline="0" dirty="0" smtClean="0"/>
              <a:t> </a:t>
            </a:r>
            <a:r>
              <a:rPr lang="en-US" dirty="0" smtClean="0"/>
              <a:t>gate</a:t>
            </a:r>
            <a:r>
              <a:rPr lang="en-US" baseline="0" dirty="0" smtClean="0"/>
              <a:t> </a:t>
            </a:r>
            <a:r>
              <a:rPr lang="en-US" dirty="0" smtClean="0"/>
              <a:t>of the quantum circuit</a:t>
            </a:r>
            <a:r>
              <a:rPr lang="en-US" baseline="0" dirty="0" smtClean="0"/>
              <a:t> to a specific parameter of the problem.</a:t>
            </a:r>
          </a:p>
          <a:p>
            <a:r>
              <a:rPr lang="en-US" dirty="0" smtClean="0"/>
              <a:t>For instance,</a:t>
            </a:r>
            <a:r>
              <a:rPr lang="en-US" baseline="0" dirty="0" smtClean="0"/>
              <a:t> by mapping the gates to different environments in a gaming landscape (e.g. desert, water or forest) one could dynamically sample different environments, with a different distribution of resources, to effectively improve the virtual reality of the game!</a:t>
            </a:r>
          </a:p>
          <a:p>
            <a:r>
              <a:rPr lang="en-US" baseline="0" dirty="0" smtClean="0"/>
              <a:t>Similarly this approach can be extended to sample and test power grid topologies, prototype processor architecture or even simulate financial market drivers and atmospheric conditions for aircraft modelling.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ADDAD6-2E37-4C0B-9B21-698DAD0759F3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5892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have to choose what to focus on and give </a:t>
            </a:r>
            <a:r>
              <a:rPr lang="en-US" smtClean="0"/>
              <a:t>a reason why.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ADDAD6-2E37-4C0B-9B21-698DAD0759F3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22773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1372-ED32-4B60-9411-10B7479D98B2}" type="datetimeFigureOut">
              <a:rPr lang="nl-NL" smtClean="0"/>
              <a:t>8-7-2021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740B8-6AE8-44C9-BD77-A240A0DBDDB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8205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1372-ED32-4B60-9411-10B7479D98B2}" type="datetimeFigureOut">
              <a:rPr lang="nl-NL" smtClean="0"/>
              <a:t>8-7-2021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740B8-6AE8-44C9-BD77-A240A0DBDDB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912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1372-ED32-4B60-9411-10B7479D98B2}" type="datetimeFigureOut">
              <a:rPr lang="nl-NL" smtClean="0"/>
              <a:t>8-7-2021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740B8-6AE8-44C9-BD77-A240A0DBDDB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7576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1372-ED32-4B60-9411-10B7479D98B2}" type="datetimeFigureOut">
              <a:rPr lang="nl-NL" smtClean="0"/>
              <a:t>8-7-2021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740B8-6AE8-44C9-BD77-A240A0DBDDB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4752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1372-ED32-4B60-9411-10B7479D98B2}" type="datetimeFigureOut">
              <a:rPr lang="nl-NL" smtClean="0"/>
              <a:t>8-7-2021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740B8-6AE8-44C9-BD77-A240A0DBDDB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0400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1372-ED32-4B60-9411-10B7479D98B2}" type="datetimeFigureOut">
              <a:rPr lang="nl-NL" smtClean="0"/>
              <a:t>8-7-2021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740B8-6AE8-44C9-BD77-A240A0DBDDB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5771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1372-ED32-4B60-9411-10B7479D98B2}" type="datetimeFigureOut">
              <a:rPr lang="nl-NL" smtClean="0"/>
              <a:t>8-7-2021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740B8-6AE8-44C9-BD77-A240A0DBDDB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0685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1372-ED32-4B60-9411-10B7479D98B2}" type="datetimeFigureOut">
              <a:rPr lang="nl-NL" smtClean="0"/>
              <a:t>8-7-2021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740B8-6AE8-44C9-BD77-A240A0DBDDB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0045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1372-ED32-4B60-9411-10B7479D98B2}" type="datetimeFigureOut">
              <a:rPr lang="nl-NL" smtClean="0"/>
              <a:t>8-7-2021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740B8-6AE8-44C9-BD77-A240A0DBDDB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0989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1372-ED32-4B60-9411-10B7479D98B2}" type="datetimeFigureOut">
              <a:rPr lang="nl-NL" smtClean="0"/>
              <a:t>8-7-2021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740B8-6AE8-44C9-BD77-A240A0DBDDB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8859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1372-ED32-4B60-9411-10B7479D98B2}" type="datetimeFigureOut">
              <a:rPr lang="nl-NL" smtClean="0"/>
              <a:t>8-7-2021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740B8-6AE8-44C9-BD77-A240A0DBDDB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5308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31372-ED32-4B60-9411-10B7479D98B2}" type="datetimeFigureOut">
              <a:rPr lang="nl-NL" smtClean="0"/>
              <a:t>8-7-2021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740B8-6AE8-44C9-BD77-A240A0DBDDB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2432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b/b2/QubitMechanicalResonator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1" r="5561"/>
          <a:stretch/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-1" y="0"/>
            <a:ext cx="9144001" cy="685800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" name="TextBox 4"/>
          <p:cNvSpPr txBox="1"/>
          <p:nvPr/>
        </p:nvSpPr>
        <p:spPr>
          <a:xfrm>
            <a:off x="2084080" y="1997839"/>
            <a:ext cx="49685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Sampling from </a:t>
            </a:r>
          </a:p>
          <a:p>
            <a:pPr algn="ctr"/>
            <a:r>
              <a:rPr lang="en-US" sz="3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Quantum Random Circuits</a:t>
            </a:r>
          </a:p>
          <a:p>
            <a:pPr algn="ctr"/>
            <a:endParaRPr lang="en-US" sz="3600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n-US" sz="3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The way to …</a:t>
            </a:r>
            <a:endParaRPr lang="nl-NL" sz="3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36480" y="5190291"/>
            <a:ext cx="4968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Cohort project 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Team 1 (add a name?)</a:t>
            </a:r>
          </a:p>
        </p:txBody>
      </p:sp>
    </p:spTree>
    <p:extLst>
      <p:ext uri="{BB962C8B-B14F-4D97-AF65-F5344CB8AC3E}">
        <p14:creationId xmlns:p14="http://schemas.microsoft.com/office/powerpoint/2010/main" val="392548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b/b2/QubitMechanicalResonator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1" r="5561"/>
          <a:stretch/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-1" y="0"/>
            <a:ext cx="9144001" cy="685800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" name="TextBox 5"/>
          <p:cNvSpPr txBox="1"/>
          <p:nvPr/>
        </p:nvSpPr>
        <p:spPr>
          <a:xfrm>
            <a:off x="2087723" y="332656"/>
            <a:ext cx="4968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Quantum random circuits in a nutshell</a:t>
            </a:r>
            <a:endParaRPr lang="nl-NL" sz="3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5576" y="2708920"/>
            <a:ext cx="3096344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Picture of (quantum) random circuit</a:t>
            </a:r>
            <a:endParaRPr lang="nl-NL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067944" y="2687356"/>
            <a:ext cx="1512168" cy="576064"/>
          </a:xfrm>
          <a:prstGeom prst="straightConnector1">
            <a:avLst/>
          </a:prstGeom>
          <a:ln w="571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067944" y="3568220"/>
            <a:ext cx="2088232" cy="271263"/>
          </a:xfrm>
          <a:prstGeom prst="straightConnector1">
            <a:avLst/>
          </a:prstGeom>
          <a:ln w="571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067944" y="3839484"/>
            <a:ext cx="1703040" cy="1584176"/>
          </a:xfrm>
          <a:prstGeom prst="straightConnector1">
            <a:avLst/>
          </a:prstGeom>
          <a:ln w="571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426" y="1916832"/>
            <a:ext cx="1893910" cy="975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327067"/>
            <a:ext cx="1995411" cy="1024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868148"/>
            <a:ext cx="2176027" cy="1111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44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b/b2/QubitMechanicalResonator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1" r="5561"/>
          <a:stretch/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-1" y="0"/>
            <a:ext cx="9144001" cy="685800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" name="TextBox 4"/>
          <p:cNvSpPr txBox="1"/>
          <p:nvPr/>
        </p:nvSpPr>
        <p:spPr>
          <a:xfrm>
            <a:off x="1115616" y="332656"/>
            <a:ext cx="6912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Applications (a few of them)</a:t>
            </a:r>
            <a:endParaRPr lang="nl-NL" sz="3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6306" y="2528900"/>
            <a:ext cx="2592288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Topology Power Grids for testing</a:t>
            </a:r>
            <a:endParaRPr lang="nl-NL" dirty="0"/>
          </a:p>
        </p:txBody>
      </p:sp>
      <p:sp>
        <p:nvSpPr>
          <p:cNvPr id="8" name="Rectangle 7"/>
          <p:cNvSpPr/>
          <p:nvPr/>
        </p:nvSpPr>
        <p:spPr>
          <a:xfrm>
            <a:off x="3320243" y="1250991"/>
            <a:ext cx="2592288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Virtual environment design for gaming</a:t>
            </a:r>
            <a:endParaRPr lang="nl-NL" dirty="0"/>
          </a:p>
        </p:txBody>
      </p:sp>
      <p:sp>
        <p:nvSpPr>
          <p:cNvPr id="9" name="Rectangle 8"/>
          <p:cNvSpPr/>
          <p:nvPr/>
        </p:nvSpPr>
        <p:spPr>
          <a:xfrm>
            <a:off x="6156176" y="2204864"/>
            <a:ext cx="2592288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Aircraft </a:t>
            </a:r>
            <a:r>
              <a:rPr lang="nl-NL" dirty="0" smtClean="0"/>
              <a:t>modelling with </a:t>
            </a:r>
            <a:r>
              <a:rPr lang="en-US" dirty="0"/>
              <a:t>simulating flight in </a:t>
            </a:r>
            <a:r>
              <a:rPr lang="en-US" dirty="0" smtClean="0"/>
              <a:t>turbulence</a:t>
            </a:r>
            <a:endParaRPr lang="nl-NL" dirty="0"/>
          </a:p>
        </p:txBody>
      </p:sp>
      <p:sp>
        <p:nvSpPr>
          <p:cNvPr id="10" name="Rectangle 9"/>
          <p:cNvSpPr/>
          <p:nvPr/>
        </p:nvSpPr>
        <p:spPr>
          <a:xfrm>
            <a:off x="2411760" y="4632697"/>
            <a:ext cx="2592288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Prototyping new quantum and classical processor architectures</a:t>
            </a:r>
            <a:endParaRPr lang="nl-NL" dirty="0"/>
          </a:p>
        </p:txBody>
      </p:sp>
      <p:sp>
        <p:nvSpPr>
          <p:cNvPr id="11" name="Rectangle 10"/>
          <p:cNvSpPr/>
          <p:nvPr/>
        </p:nvSpPr>
        <p:spPr>
          <a:xfrm>
            <a:off x="5436094" y="4308040"/>
            <a:ext cx="2592288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Financial modelling </a:t>
            </a:r>
            <a:r>
              <a:rPr lang="en-US" dirty="0" smtClean="0"/>
              <a:t>simulation for market drivers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2693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b/b2/QubitMechanicalResonator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1" r="5561"/>
          <a:stretch/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-1" y="0"/>
            <a:ext cx="9144001" cy="685800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" name="TextBox 5"/>
          <p:cNvSpPr txBox="1"/>
          <p:nvPr/>
        </p:nvSpPr>
        <p:spPr>
          <a:xfrm>
            <a:off x="2084080" y="1997839"/>
            <a:ext cx="496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The future is in …</a:t>
            </a:r>
            <a:endParaRPr lang="nl-NL" sz="3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62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250</Words>
  <Application>Microsoft Office PowerPoint</Application>
  <PresentationFormat>On-screen Show (4:3)</PresentationFormat>
  <Paragraphs>26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9</cp:revision>
  <dcterms:created xsi:type="dcterms:W3CDTF">2021-07-08T09:22:40Z</dcterms:created>
  <dcterms:modified xsi:type="dcterms:W3CDTF">2021-07-08T11:27:43Z</dcterms:modified>
</cp:coreProperties>
</file>