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DA752-0929-481C-81BC-5D7C4E019FC3}" v="2" dt="2022-07-10T05:31:3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Sharman" userId="9ce1a0a9ced7713e" providerId="LiveId" clId="{37FDA752-0929-481C-81BC-5D7C4E019FC3}"/>
    <pc:docChg chg="undo custSel addSld delSld modSld">
      <pc:chgData name="Ken Sharman" userId="9ce1a0a9ced7713e" providerId="LiveId" clId="{37FDA752-0929-481C-81BC-5D7C4E019FC3}" dt="2022-07-10T05:31:42.561" v="78" actId="1076"/>
      <pc:docMkLst>
        <pc:docMk/>
      </pc:docMkLst>
      <pc:sldChg chg="modSp mod">
        <pc:chgData name="Ken Sharman" userId="9ce1a0a9ced7713e" providerId="LiveId" clId="{37FDA752-0929-481C-81BC-5D7C4E019FC3}" dt="2022-07-10T05:17:49.546" v="11" actId="20577"/>
        <pc:sldMkLst>
          <pc:docMk/>
          <pc:sldMk cId="3036837833" sldId="257"/>
        </pc:sldMkLst>
        <pc:spChg chg="mod">
          <ac:chgData name="Ken Sharman" userId="9ce1a0a9ced7713e" providerId="LiveId" clId="{37FDA752-0929-481C-81BC-5D7C4E019FC3}" dt="2022-07-10T05:17:49.546" v="11" actId="20577"/>
          <ac:spMkLst>
            <pc:docMk/>
            <pc:sldMk cId="3036837833" sldId="257"/>
            <ac:spMk id="29" creationId="{D8B010D4-6F55-C6A8-E871-B3D7DFDC2BF6}"/>
          </ac:spMkLst>
        </pc:spChg>
        <pc:spChg chg="mod">
          <ac:chgData name="Ken Sharman" userId="9ce1a0a9ced7713e" providerId="LiveId" clId="{37FDA752-0929-481C-81BC-5D7C4E019FC3}" dt="2022-07-10T05:17:23.486" v="3" actId="20577"/>
          <ac:spMkLst>
            <pc:docMk/>
            <pc:sldMk cId="3036837833" sldId="257"/>
            <ac:spMk id="39" creationId="{A3323336-6D9B-7BD4-21CA-86D8D699AD2E}"/>
          </ac:spMkLst>
        </pc:spChg>
        <pc:picChg chg="mod">
          <ac:chgData name="Ken Sharman" userId="9ce1a0a9ced7713e" providerId="LiveId" clId="{37FDA752-0929-481C-81BC-5D7C4E019FC3}" dt="2022-07-10T05:17:41.501" v="9" actId="1076"/>
          <ac:picMkLst>
            <pc:docMk/>
            <pc:sldMk cId="3036837833" sldId="257"/>
            <ac:picMk id="23" creationId="{84933483-47E3-8565-3DFA-7632700CB179}"/>
          </ac:picMkLst>
        </pc:picChg>
        <pc:picChg chg="mod">
          <ac:chgData name="Ken Sharman" userId="9ce1a0a9ced7713e" providerId="LiveId" clId="{37FDA752-0929-481C-81BC-5D7C4E019FC3}" dt="2022-07-10T05:17:10.870" v="1" actId="1076"/>
          <ac:picMkLst>
            <pc:docMk/>
            <pc:sldMk cId="3036837833" sldId="257"/>
            <ac:picMk id="25" creationId="{93FFA7F6-FF28-4E6B-7CED-7463FDD26EA0}"/>
          </ac:picMkLst>
        </pc:picChg>
      </pc:sldChg>
      <pc:sldChg chg="addSp delSp modSp mod">
        <pc:chgData name="Ken Sharman" userId="9ce1a0a9ced7713e" providerId="LiveId" clId="{37FDA752-0929-481C-81BC-5D7C4E019FC3}" dt="2022-07-10T05:29:36.459" v="73" actId="20577"/>
        <pc:sldMkLst>
          <pc:docMk/>
          <pc:sldMk cId="275957484" sldId="258"/>
        </pc:sldMkLst>
        <pc:spChg chg="mod">
          <ac:chgData name="Ken Sharman" userId="9ce1a0a9ced7713e" providerId="LiveId" clId="{37FDA752-0929-481C-81BC-5D7C4E019FC3}" dt="2022-07-10T05:29:36.459" v="73" actId="20577"/>
          <ac:spMkLst>
            <pc:docMk/>
            <pc:sldMk cId="275957484" sldId="258"/>
            <ac:spMk id="12" creationId="{4AB62F32-04BE-1563-0B70-356FDEC3282D}"/>
          </ac:spMkLst>
        </pc:spChg>
        <pc:spChg chg="add mod">
          <ac:chgData name="Ken Sharman" userId="9ce1a0a9ced7713e" providerId="LiveId" clId="{37FDA752-0929-481C-81BC-5D7C4E019FC3}" dt="2022-07-10T05:27:43.025" v="15" actId="20577"/>
          <ac:spMkLst>
            <pc:docMk/>
            <pc:sldMk cId="275957484" sldId="258"/>
            <ac:spMk id="22" creationId="{E5A540F1-1BCC-9D1F-CE9A-06C963A5D689}"/>
          </ac:spMkLst>
        </pc:spChg>
        <pc:spChg chg="del mod">
          <ac:chgData name="Ken Sharman" userId="9ce1a0a9ced7713e" providerId="LiveId" clId="{37FDA752-0929-481C-81BC-5D7C4E019FC3}" dt="2022-07-10T05:28:24.459" v="34" actId="478"/>
          <ac:spMkLst>
            <pc:docMk/>
            <pc:sldMk cId="275957484" sldId="258"/>
            <ac:spMk id="29" creationId="{D8B010D4-6F55-C6A8-E871-B3D7DFDC2BF6}"/>
          </ac:spMkLst>
        </pc:spChg>
        <pc:spChg chg="mod">
          <ac:chgData name="Ken Sharman" userId="9ce1a0a9ced7713e" providerId="LiveId" clId="{37FDA752-0929-481C-81BC-5D7C4E019FC3}" dt="2022-07-10T05:28:15.089" v="31" actId="20577"/>
          <ac:spMkLst>
            <pc:docMk/>
            <pc:sldMk cId="275957484" sldId="258"/>
            <ac:spMk id="34" creationId="{FA0FC019-6B21-A8C4-7B71-62B38D4A67EE}"/>
          </ac:spMkLst>
        </pc:spChg>
        <pc:spChg chg="mod">
          <ac:chgData name="Ken Sharman" userId="9ce1a0a9ced7713e" providerId="LiveId" clId="{37FDA752-0929-481C-81BC-5D7C4E019FC3}" dt="2022-07-10T05:29:27.330" v="71" actId="20577"/>
          <ac:spMkLst>
            <pc:docMk/>
            <pc:sldMk cId="275957484" sldId="258"/>
            <ac:spMk id="39" creationId="{A3323336-6D9B-7BD4-21CA-86D8D699AD2E}"/>
          </ac:spMkLst>
        </pc:spChg>
        <pc:picChg chg="mod">
          <ac:chgData name="Ken Sharman" userId="9ce1a0a9ced7713e" providerId="LiveId" clId="{37FDA752-0929-481C-81BC-5D7C4E019FC3}" dt="2022-07-10T05:28:47.864" v="67" actId="1037"/>
          <ac:picMkLst>
            <pc:docMk/>
            <pc:sldMk cId="275957484" sldId="258"/>
            <ac:picMk id="18" creationId="{0B9DE515-63A5-EC6D-1D61-867F3E70BDF9}"/>
          </ac:picMkLst>
        </pc:picChg>
        <pc:picChg chg="mod">
          <ac:chgData name="Ken Sharman" userId="9ce1a0a9ced7713e" providerId="LiveId" clId="{37FDA752-0929-481C-81BC-5D7C4E019FC3}" dt="2022-07-10T05:28:22.948" v="33" actId="1076"/>
          <ac:picMkLst>
            <pc:docMk/>
            <pc:sldMk cId="275957484" sldId="258"/>
            <ac:picMk id="19" creationId="{5842B9AC-6EFB-DA92-B5B2-B2DB5ABCB3EC}"/>
          </ac:picMkLst>
        </pc:picChg>
        <pc:picChg chg="mod">
          <ac:chgData name="Ken Sharman" userId="9ce1a0a9ced7713e" providerId="LiveId" clId="{37FDA752-0929-481C-81BC-5D7C4E019FC3}" dt="2022-07-10T05:27:57.484" v="17" actId="1076"/>
          <ac:picMkLst>
            <pc:docMk/>
            <pc:sldMk cId="275957484" sldId="258"/>
            <ac:picMk id="20" creationId="{B67ED716-EB5B-4A17-FA4F-B568465FC820}"/>
          </ac:picMkLst>
        </pc:picChg>
        <pc:picChg chg="mod">
          <ac:chgData name="Ken Sharman" userId="9ce1a0a9ced7713e" providerId="LiveId" clId="{37FDA752-0929-481C-81BC-5D7C4E019FC3}" dt="2022-07-10T05:29:20.453" v="70" actId="1076"/>
          <ac:picMkLst>
            <pc:docMk/>
            <pc:sldMk cId="275957484" sldId="258"/>
            <ac:picMk id="43" creationId="{34F647FE-2EFB-2D63-FF70-09BDD67E8A93}"/>
          </ac:picMkLst>
        </pc:picChg>
      </pc:sldChg>
      <pc:sldChg chg="del">
        <pc:chgData name="Ken Sharman" userId="9ce1a0a9ced7713e" providerId="LiveId" clId="{37FDA752-0929-481C-81BC-5D7C4E019FC3}" dt="2022-07-10T05:31:19.118" v="74" actId="47"/>
        <pc:sldMkLst>
          <pc:docMk/>
          <pc:sldMk cId="220462839" sldId="259"/>
        </pc:sldMkLst>
      </pc:sldChg>
      <pc:sldChg chg="addSp delSp modSp add mod">
        <pc:chgData name="Ken Sharman" userId="9ce1a0a9ced7713e" providerId="LiveId" clId="{37FDA752-0929-481C-81BC-5D7C4E019FC3}" dt="2022-07-10T05:31:42.561" v="78" actId="1076"/>
        <pc:sldMkLst>
          <pc:docMk/>
          <pc:sldMk cId="3052624192" sldId="259"/>
        </pc:sldMkLst>
        <pc:spChg chg="del">
          <ac:chgData name="Ken Sharman" userId="9ce1a0a9ced7713e" providerId="LiveId" clId="{37FDA752-0929-481C-81BC-5D7C4E019FC3}" dt="2022-07-10T05:31:36.274" v="76" actId="478"/>
          <ac:spMkLst>
            <pc:docMk/>
            <pc:sldMk cId="3052624192" sldId="259"/>
            <ac:spMk id="22" creationId="{E5A540F1-1BCC-9D1F-CE9A-06C963A5D689}"/>
          </ac:spMkLst>
        </pc:spChg>
        <pc:picChg chg="add mod">
          <ac:chgData name="Ken Sharman" userId="9ce1a0a9ced7713e" providerId="LiveId" clId="{37FDA752-0929-481C-81BC-5D7C4E019FC3}" dt="2022-07-10T05:31:42.561" v="78" actId="1076"/>
          <ac:picMkLst>
            <pc:docMk/>
            <pc:sldMk cId="3052624192" sldId="259"/>
            <ac:picMk id="23" creationId="{3E983D4B-8A96-7F02-DE8A-A3D37A0E5A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06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1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0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3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77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21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19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3D07-C42D-48D7-9E24-0E7D1A25C19F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F8B6-D29C-4A19-9085-7E0D4432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71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AB62F32-04BE-1563-0B70-356FDEC3282D}"/>
              </a:ext>
            </a:extLst>
          </p:cNvPr>
          <p:cNvSpPr/>
          <p:nvPr/>
        </p:nvSpPr>
        <p:spPr>
          <a:xfrm>
            <a:off x="3976332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16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E6A7AC-DD47-594E-3B2A-F90C59F16FCE}"/>
              </a:ext>
            </a:extLst>
          </p:cNvPr>
          <p:cNvSpPr/>
          <p:nvPr/>
        </p:nvSpPr>
        <p:spPr>
          <a:xfrm>
            <a:off x="2989451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15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3BC56-A01A-0BB5-FB7A-2BA2577FB0D1}"/>
              </a:ext>
            </a:extLst>
          </p:cNvPr>
          <p:cNvSpPr/>
          <p:nvPr/>
        </p:nvSpPr>
        <p:spPr>
          <a:xfrm>
            <a:off x="2002570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010D4-6F55-C6A8-E871-B3D7DFDC2BF6}"/>
              </a:ext>
            </a:extLst>
          </p:cNvPr>
          <p:cNvSpPr/>
          <p:nvPr/>
        </p:nvSpPr>
        <p:spPr>
          <a:xfrm>
            <a:off x="1015689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13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8089AE-97C2-88B3-2669-DE264E5F8F83}"/>
              </a:ext>
            </a:extLst>
          </p:cNvPr>
          <p:cNvSpPr/>
          <p:nvPr/>
        </p:nvSpPr>
        <p:spPr>
          <a:xfrm>
            <a:off x="3976332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A0BA71-DFB0-7A8A-C50D-433E7595F7B6}"/>
              </a:ext>
            </a:extLst>
          </p:cNvPr>
          <p:cNvSpPr/>
          <p:nvPr/>
        </p:nvSpPr>
        <p:spPr>
          <a:xfrm>
            <a:off x="2989451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884CA0-DF6E-DB88-D2C5-8F78B395B46E}"/>
              </a:ext>
            </a:extLst>
          </p:cNvPr>
          <p:cNvSpPr/>
          <p:nvPr/>
        </p:nvSpPr>
        <p:spPr>
          <a:xfrm>
            <a:off x="2002570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C0BE19-28A0-FB4B-279E-58AE1AC50A45}"/>
              </a:ext>
            </a:extLst>
          </p:cNvPr>
          <p:cNvSpPr/>
          <p:nvPr/>
        </p:nvSpPr>
        <p:spPr>
          <a:xfrm>
            <a:off x="1015689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FC019-6B21-A8C4-7B71-62B38D4A67EE}"/>
              </a:ext>
            </a:extLst>
          </p:cNvPr>
          <p:cNvSpPr/>
          <p:nvPr/>
        </p:nvSpPr>
        <p:spPr>
          <a:xfrm>
            <a:off x="3976332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8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F3238-0316-A413-C7E4-410E3B4E71C1}"/>
              </a:ext>
            </a:extLst>
          </p:cNvPr>
          <p:cNvSpPr/>
          <p:nvPr/>
        </p:nvSpPr>
        <p:spPr>
          <a:xfrm>
            <a:off x="2989451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A705FC-19C7-5362-24CF-607403E347B3}"/>
              </a:ext>
            </a:extLst>
          </p:cNvPr>
          <p:cNvSpPr/>
          <p:nvPr/>
        </p:nvSpPr>
        <p:spPr>
          <a:xfrm>
            <a:off x="2002570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A9E4E1-6A40-3ED9-87F9-E564A8976943}"/>
              </a:ext>
            </a:extLst>
          </p:cNvPr>
          <p:cNvSpPr/>
          <p:nvPr/>
        </p:nvSpPr>
        <p:spPr>
          <a:xfrm>
            <a:off x="1015689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117F7-8E2E-C54D-8069-6C5B05B6189E}"/>
              </a:ext>
            </a:extLst>
          </p:cNvPr>
          <p:cNvSpPr/>
          <p:nvPr/>
        </p:nvSpPr>
        <p:spPr>
          <a:xfrm>
            <a:off x="3976332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323336-6D9B-7BD4-21CA-86D8D699AD2E}"/>
              </a:ext>
            </a:extLst>
          </p:cNvPr>
          <p:cNvSpPr/>
          <p:nvPr/>
        </p:nvSpPr>
        <p:spPr>
          <a:xfrm>
            <a:off x="2989451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08CA14-8F04-7BCD-CD3D-D2BC99ADCA59}"/>
              </a:ext>
            </a:extLst>
          </p:cNvPr>
          <p:cNvSpPr/>
          <p:nvPr/>
        </p:nvSpPr>
        <p:spPr>
          <a:xfrm>
            <a:off x="2002570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44B2FF-338F-8C0B-235A-B5BE9581230D}"/>
              </a:ext>
            </a:extLst>
          </p:cNvPr>
          <p:cNvSpPr/>
          <p:nvPr/>
        </p:nvSpPr>
        <p:spPr>
          <a:xfrm>
            <a:off x="1015689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BCE6A7AC-DD47-594E-3B2A-F90C59F16FCE}"/>
              </a:ext>
            </a:extLst>
          </p:cNvPr>
          <p:cNvSpPr/>
          <p:nvPr/>
        </p:nvSpPr>
        <p:spPr>
          <a:xfrm>
            <a:off x="2989451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15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010D4-6F55-C6A8-E871-B3D7DFDC2BF6}"/>
              </a:ext>
            </a:extLst>
          </p:cNvPr>
          <p:cNvSpPr/>
          <p:nvPr/>
        </p:nvSpPr>
        <p:spPr>
          <a:xfrm>
            <a:off x="1988303" y="10156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8089AE-97C2-88B3-2669-DE264E5F8F83}"/>
              </a:ext>
            </a:extLst>
          </p:cNvPr>
          <p:cNvSpPr/>
          <p:nvPr/>
        </p:nvSpPr>
        <p:spPr>
          <a:xfrm>
            <a:off x="3976332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A0BA71-DFB0-7A8A-C50D-433E7595F7B6}"/>
              </a:ext>
            </a:extLst>
          </p:cNvPr>
          <p:cNvSpPr/>
          <p:nvPr/>
        </p:nvSpPr>
        <p:spPr>
          <a:xfrm>
            <a:off x="2989451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884CA0-DF6E-DB88-D2C5-8F78B395B46E}"/>
              </a:ext>
            </a:extLst>
          </p:cNvPr>
          <p:cNvSpPr/>
          <p:nvPr/>
        </p:nvSpPr>
        <p:spPr>
          <a:xfrm>
            <a:off x="2002570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C0BE19-28A0-FB4B-279E-58AE1AC50A45}"/>
              </a:ext>
            </a:extLst>
          </p:cNvPr>
          <p:cNvSpPr/>
          <p:nvPr/>
        </p:nvSpPr>
        <p:spPr>
          <a:xfrm>
            <a:off x="1015689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FC019-6B21-A8C4-7B71-62B38D4A67EE}"/>
              </a:ext>
            </a:extLst>
          </p:cNvPr>
          <p:cNvSpPr/>
          <p:nvPr/>
        </p:nvSpPr>
        <p:spPr>
          <a:xfrm>
            <a:off x="3976332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8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F3238-0316-A413-C7E4-410E3B4E71C1}"/>
              </a:ext>
            </a:extLst>
          </p:cNvPr>
          <p:cNvSpPr/>
          <p:nvPr/>
        </p:nvSpPr>
        <p:spPr>
          <a:xfrm>
            <a:off x="2989451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A705FC-19C7-5362-24CF-607403E347B3}"/>
              </a:ext>
            </a:extLst>
          </p:cNvPr>
          <p:cNvSpPr/>
          <p:nvPr/>
        </p:nvSpPr>
        <p:spPr>
          <a:xfrm>
            <a:off x="2002570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A9E4E1-6A40-3ED9-87F9-E564A8976943}"/>
              </a:ext>
            </a:extLst>
          </p:cNvPr>
          <p:cNvSpPr/>
          <p:nvPr/>
        </p:nvSpPr>
        <p:spPr>
          <a:xfrm>
            <a:off x="1015689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323336-6D9B-7BD4-21CA-86D8D699AD2E}"/>
              </a:ext>
            </a:extLst>
          </p:cNvPr>
          <p:cNvSpPr/>
          <p:nvPr/>
        </p:nvSpPr>
        <p:spPr>
          <a:xfrm>
            <a:off x="3976332" y="3562292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08CA14-8F04-7BCD-CD3D-D2BC99ADCA59}"/>
              </a:ext>
            </a:extLst>
          </p:cNvPr>
          <p:cNvSpPr/>
          <p:nvPr/>
        </p:nvSpPr>
        <p:spPr>
          <a:xfrm>
            <a:off x="2002570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84933483-47E3-8565-3DFA-7632700CB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0" y="867802"/>
            <a:ext cx="1338320" cy="835634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F31F3BBC-438A-F542-03E0-1A2BF520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72" y="867802"/>
            <a:ext cx="1338320" cy="835634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93FFA7F6-FF28-4E6B-7CED-7463FDD2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37" y="3426097"/>
            <a:ext cx="1338320" cy="835634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2F9AE1C4-075A-B063-D824-FE97B918D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9" y="3429000"/>
            <a:ext cx="1338320" cy="8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AB62F32-04BE-1563-0B70-356FDEC3282D}"/>
              </a:ext>
            </a:extLst>
          </p:cNvPr>
          <p:cNvSpPr/>
          <p:nvPr/>
        </p:nvSpPr>
        <p:spPr>
          <a:xfrm>
            <a:off x="2989451" y="97012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15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3BC56-A01A-0BB5-FB7A-2BA2577FB0D1}"/>
              </a:ext>
            </a:extLst>
          </p:cNvPr>
          <p:cNvSpPr/>
          <p:nvPr/>
        </p:nvSpPr>
        <p:spPr>
          <a:xfrm>
            <a:off x="2002570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8089AE-97C2-88B3-2669-DE264E5F8F83}"/>
              </a:ext>
            </a:extLst>
          </p:cNvPr>
          <p:cNvSpPr/>
          <p:nvPr/>
        </p:nvSpPr>
        <p:spPr>
          <a:xfrm>
            <a:off x="3976332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A0BA71-DFB0-7A8A-C50D-433E7595F7B6}"/>
              </a:ext>
            </a:extLst>
          </p:cNvPr>
          <p:cNvSpPr/>
          <p:nvPr/>
        </p:nvSpPr>
        <p:spPr>
          <a:xfrm>
            <a:off x="2989451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C0BE19-28A0-FB4B-279E-58AE1AC50A45}"/>
              </a:ext>
            </a:extLst>
          </p:cNvPr>
          <p:cNvSpPr/>
          <p:nvPr/>
        </p:nvSpPr>
        <p:spPr>
          <a:xfrm>
            <a:off x="1015689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FC019-6B21-A8C4-7B71-62B38D4A67EE}"/>
              </a:ext>
            </a:extLst>
          </p:cNvPr>
          <p:cNvSpPr/>
          <p:nvPr/>
        </p:nvSpPr>
        <p:spPr>
          <a:xfrm>
            <a:off x="2002570" y="187144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F3238-0316-A413-C7E4-410E3B4E71C1}"/>
              </a:ext>
            </a:extLst>
          </p:cNvPr>
          <p:cNvSpPr/>
          <p:nvPr/>
        </p:nvSpPr>
        <p:spPr>
          <a:xfrm>
            <a:off x="2989451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A705FC-19C7-5362-24CF-607403E347B3}"/>
              </a:ext>
            </a:extLst>
          </p:cNvPr>
          <p:cNvSpPr/>
          <p:nvPr/>
        </p:nvSpPr>
        <p:spPr>
          <a:xfrm>
            <a:off x="2002570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323336-6D9B-7BD4-21CA-86D8D699AD2E}"/>
              </a:ext>
            </a:extLst>
          </p:cNvPr>
          <p:cNvSpPr/>
          <p:nvPr/>
        </p:nvSpPr>
        <p:spPr>
          <a:xfrm>
            <a:off x="3947393" y="358842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08CA14-8F04-7BCD-CD3D-D2BC99ADCA59}"/>
              </a:ext>
            </a:extLst>
          </p:cNvPr>
          <p:cNvSpPr/>
          <p:nvPr/>
        </p:nvSpPr>
        <p:spPr>
          <a:xfrm>
            <a:off x="2002570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0B9DE515-63A5-EC6D-1D61-867F3E70B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33" y="839371"/>
            <a:ext cx="1338320" cy="835634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5842B9AC-6EFB-DA92-B5B2-B2DB5ABCB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0" y="853808"/>
            <a:ext cx="1338320" cy="835634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B67ED716-EB5B-4A17-FA4F-B568465FC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97" y="2607892"/>
            <a:ext cx="1338320" cy="835634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F67211FD-38B5-304D-A770-3489CE171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0" y="2576315"/>
            <a:ext cx="1338320" cy="835634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F647FE-2EFB-2D63-FF70-09BDD67E8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28" y="3411949"/>
            <a:ext cx="832031" cy="94777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5A540F1-1BCC-9D1F-CE9A-06C963A5D689}"/>
              </a:ext>
            </a:extLst>
          </p:cNvPr>
          <p:cNvSpPr/>
          <p:nvPr/>
        </p:nvSpPr>
        <p:spPr>
          <a:xfrm>
            <a:off x="1046812" y="358842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AB62F32-04BE-1563-0B70-356FDEC3282D}"/>
              </a:ext>
            </a:extLst>
          </p:cNvPr>
          <p:cNvSpPr/>
          <p:nvPr/>
        </p:nvSpPr>
        <p:spPr>
          <a:xfrm>
            <a:off x="2989451" y="97012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15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3BC56-A01A-0BB5-FB7A-2BA2577FB0D1}"/>
              </a:ext>
            </a:extLst>
          </p:cNvPr>
          <p:cNvSpPr/>
          <p:nvPr/>
        </p:nvSpPr>
        <p:spPr>
          <a:xfrm>
            <a:off x="2002570" y="98718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8089AE-97C2-88B3-2669-DE264E5F8F83}"/>
              </a:ext>
            </a:extLst>
          </p:cNvPr>
          <p:cNvSpPr/>
          <p:nvPr/>
        </p:nvSpPr>
        <p:spPr>
          <a:xfrm>
            <a:off x="3976332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A0BA71-DFB0-7A8A-C50D-433E7595F7B6}"/>
              </a:ext>
            </a:extLst>
          </p:cNvPr>
          <p:cNvSpPr/>
          <p:nvPr/>
        </p:nvSpPr>
        <p:spPr>
          <a:xfrm>
            <a:off x="2989451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C0BE19-28A0-FB4B-279E-58AE1AC50A45}"/>
              </a:ext>
            </a:extLst>
          </p:cNvPr>
          <p:cNvSpPr/>
          <p:nvPr/>
        </p:nvSpPr>
        <p:spPr>
          <a:xfrm>
            <a:off x="1015689" y="186291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FC019-6B21-A8C4-7B71-62B38D4A67EE}"/>
              </a:ext>
            </a:extLst>
          </p:cNvPr>
          <p:cNvSpPr/>
          <p:nvPr/>
        </p:nvSpPr>
        <p:spPr>
          <a:xfrm>
            <a:off x="2002570" y="187144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F3238-0316-A413-C7E4-410E3B4E71C1}"/>
              </a:ext>
            </a:extLst>
          </p:cNvPr>
          <p:cNvSpPr/>
          <p:nvPr/>
        </p:nvSpPr>
        <p:spPr>
          <a:xfrm>
            <a:off x="2989451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A705FC-19C7-5362-24CF-607403E347B3}"/>
              </a:ext>
            </a:extLst>
          </p:cNvPr>
          <p:cNvSpPr/>
          <p:nvPr/>
        </p:nvSpPr>
        <p:spPr>
          <a:xfrm>
            <a:off x="2002570" y="2755709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323336-6D9B-7BD4-21CA-86D8D699AD2E}"/>
              </a:ext>
            </a:extLst>
          </p:cNvPr>
          <p:cNvSpPr/>
          <p:nvPr/>
        </p:nvSpPr>
        <p:spPr>
          <a:xfrm>
            <a:off x="3947393" y="3588428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08CA14-8F04-7BCD-CD3D-D2BC99ADCA59}"/>
              </a:ext>
            </a:extLst>
          </p:cNvPr>
          <p:cNvSpPr/>
          <p:nvPr/>
        </p:nvSpPr>
        <p:spPr>
          <a:xfrm>
            <a:off x="2002570" y="3631440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0B9DE515-63A5-EC6D-1D61-867F3E70B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33" y="839371"/>
            <a:ext cx="1338320" cy="835634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5842B9AC-6EFB-DA92-B5B2-B2DB5ABCB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0" y="853808"/>
            <a:ext cx="1338320" cy="835634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B67ED716-EB5B-4A17-FA4F-B568465FC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97" y="2607892"/>
            <a:ext cx="1338320" cy="835634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F67211FD-38B5-304D-A770-3489CE171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0" y="2576315"/>
            <a:ext cx="1338320" cy="835634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F647FE-2EFB-2D63-FF70-09BDD67E8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28" y="3411949"/>
            <a:ext cx="832031" cy="947779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3E983D4B-8A96-7F02-DE8A-A3D37A0E5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0" y="3429000"/>
            <a:ext cx="1338320" cy="8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2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49</Words>
  <Application>Microsoft Office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Sharman</dc:creator>
  <cp:lastModifiedBy>Ken Sharman</cp:lastModifiedBy>
  <cp:revision>1</cp:revision>
  <dcterms:created xsi:type="dcterms:W3CDTF">2022-07-10T00:49:01Z</dcterms:created>
  <dcterms:modified xsi:type="dcterms:W3CDTF">2022-07-10T05:31:53Z</dcterms:modified>
</cp:coreProperties>
</file>