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1" r:id="rId1"/>
  </p:sldMasterIdLst>
  <p:notesMasterIdLst>
    <p:notesMasterId r:id="rId13"/>
  </p:notesMasterIdLst>
  <p:handoutMasterIdLst>
    <p:handoutMasterId r:id="rId14"/>
  </p:handoutMasterIdLst>
  <p:sldIdLst>
    <p:sldId id="865" r:id="rId2"/>
    <p:sldId id="903" r:id="rId3"/>
    <p:sldId id="891" r:id="rId4"/>
    <p:sldId id="894" r:id="rId5"/>
    <p:sldId id="879" r:id="rId6"/>
    <p:sldId id="892" r:id="rId7"/>
    <p:sldId id="875" r:id="rId8"/>
    <p:sldId id="902" r:id="rId9"/>
    <p:sldId id="898" r:id="rId10"/>
    <p:sldId id="893" r:id="rId11"/>
    <p:sldId id="901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612">
          <p15:clr>
            <a:srgbClr val="A4A3A4"/>
          </p15:clr>
        </p15:guide>
        <p15:guide id="4" pos="26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dka ." initials="S.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1C"/>
    <a:srgbClr val="07060F"/>
    <a:srgbClr val="05050F"/>
    <a:srgbClr val="1C1E46"/>
    <a:srgbClr val="04062C"/>
    <a:srgbClr val="03062D"/>
    <a:srgbClr val="05093E"/>
    <a:srgbClr val="020312"/>
    <a:srgbClr val="0B0F49"/>
    <a:srgbClr val="F4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 autoAdjust="0"/>
    <p:restoredTop sz="94514" autoAdjust="0"/>
  </p:normalViewPr>
  <p:slideViewPr>
    <p:cSldViewPr>
      <p:cViewPr varScale="1">
        <p:scale>
          <a:sx n="77" d="100"/>
          <a:sy n="77" d="100"/>
        </p:scale>
        <p:origin x="1450" y="67"/>
      </p:cViewPr>
      <p:guideLst>
        <p:guide orient="horz" pos="2160"/>
        <p:guide pos="2880"/>
        <p:guide orient="horz" pos="3612"/>
        <p:guide pos="26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162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C9BD2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C9BD2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5B9BD5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5B9BD5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ED359F0A-981D-1348-85BA-8A8A64409B3E}" type="presOf" srcId="{E1A15099-8C4D-7C44-BB29-98C70D33263E}" destId="{B0992ED0-FF53-0345-A744-E937704DF3BD}" srcOrd="0" destOrd="0" presId="urn:microsoft.com/office/officeart/2005/8/layout/hProcess10"/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9E4D7F33-DF14-844D-9E31-9E4533F4BF99}" type="presOf" srcId="{89E2ADEB-5BF4-BA4E-A38D-4CAE187BAEFA}" destId="{89C79968-6DA3-E744-9A59-DB9A89EFBAC1}" srcOrd="0" destOrd="0" presId="urn:microsoft.com/office/officeart/2005/8/layout/hProcess10"/>
    <dgm:cxn modelId="{09174064-24B0-CA49-A7B7-3ABCAA9EC440}" type="presOf" srcId="{4EAA633E-0234-A543-AF8B-D7746427F803}" destId="{2DF7A810-9F4C-E744-8EA0-50B81CFEB8B2}" srcOrd="1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B001BF73-9839-E345-847C-F84EF677FE99}" type="presOf" srcId="{AFFD48C4-3227-A447-BEAD-BE7E7B8C0F4E}" destId="{85DFE383-DD9C-2F45-BE0A-8FAE6129172F}" srcOrd="0" destOrd="0" presId="urn:microsoft.com/office/officeart/2005/8/layout/hProcess10"/>
    <dgm:cxn modelId="{071E8074-E46E-C74F-B7EB-5BA65CB972A6}" type="presOf" srcId="{4EAA633E-0234-A543-AF8B-D7746427F803}" destId="{FEA3445A-D00C-7A4C-9556-3508523F7ED9}" srcOrd="0" destOrd="0" presId="urn:microsoft.com/office/officeart/2005/8/layout/hProcess10"/>
    <dgm:cxn modelId="{5909617D-13BB-C149-8030-2DBE38714145}" type="presOf" srcId="{4FBAE5AC-1047-AB46-AD01-57DC1F81CCD5}" destId="{AC0E7175-3403-AE48-85DB-2EC2D9AAE6F6}" srcOrd="0" destOrd="0" presId="urn:microsoft.com/office/officeart/2005/8/layout/hProcess10"/>
    <dgm:cxn modelId="{FA5B7584-F34B-6648-9E64-9F32E8D2B05C}" type="presOf" srcId="{75100781-5B6E-4048-9068-5F2043298A7C}" destId="{BB7998B1-0ABA-3544-8F92-524C440AE555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3E0178C0-21CD-3F42-9303-7E76249C3A8E}" type="presOf" srcId="{95DC5E22-21F0-C345-B9B0-0016DE80D9ED}" destId="{3B2E562A-F62D-BC4A-B10C-C18B0F26CBA1}" srcOrd="0" destOrd="0" presId="urn:microsoft.com/office/officeart/2005/8/layout/hProcess10"/>
    <dgm:cxn modelId="{0FA86CC3-F301-1944-9459-C8EB897F0476}" type="presOf" srcId="{A5C5FBB4-7576-E744-BE48-A779CE50AB2F}" destId="{E16B8560-CDDC-2049-B53A-7AC82DBD18E4}" srcOrd="0" destOrd="0" presId="urn:microsoft.com/office/officeart/2005/8/layout/hProcess10"/>
    <dgm:cxn modelId="{784A14CE-2826-514D-96C1-EE549AC24F68}" type="presOf" srcId="{75100781-5B6E-4048-9068-5F2043298A7C}" destId="{2CC57BEC-FA4E-AC4D-9769-F0BA58A04E2B}" srcOrd="1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688402DA-4A75-9B4A-8370-8C0E0EF67274}" type="presOf" srcId="{A5C5FBB4-7576-E744-BE48-A779CE50AB2F}" destId="{F4071CE4-7D57-6A49-B941-B0FB3914AD51}" srcOrd="1" destOrd="0" presId="urn:microsoft.com/office/officeart/2005/8/layout/hProcess10"/>
    <dgm:cxn modelId="{83650018-FA9A-7A4C-A06B-EAAA271FED96}" type="presParOf" srcId="{3B2E562A-F62D-BC4A-B10C-C18B0F26CBA1}" destId="{927293D3-D8CB-E044-ABF1-4040270B3984}" srcOrd="0" destOrd="0" presId="urn:microsoft.com/office/officeart/2005/8/layout/hProcess10"/>
    <dgm:cxn modelId="{3964C86E-4B7B-8343-AC49-A35831E41F36}" type="presParOf" srcId="{927293D3-D8CB-E044-ABF1-4040270B3984}" destId="{EC594756-FC0B-424B-A781-90C893F061B1}" srcOrd="0" destOrd="0" presId="urn:microsoft.com/office/officeart/2005/8/layout/hProcess10"/>
    <dgm:cxn modelId="{4570825F-5A25-F34B-B232-FAD5C10724FF}" type="presParOf" srcId="{927293D3-D8CB-E044-ABF1-4040270B3984}" destId="{B0992ED0-FF53-0345-A744-E937704DF3BD}" srcOrd="1" destOrd="0" presId="urn:microsoft.com/office/officeart/2005/8/layout/hProcess10"/>
    <dgm:cxn modelId="{47263612-54DB-2945-8509-89D636D0D6CC}" type="presParOf" srcId="{3B2E562A-F62D-BC4A-B10C-C18B0F26CBA1}" destId="{E16B8560-CDDC-2049-B53A-7AC82DBD18E4}" srcOrd="1" destOrd="0" presId="urn:microsoft.com/office/officeart/2005/8/layout/hProcess10"/>
    <dgm:cxn modelId="{0669378F-39B0-BC4D-941F-151B60957E5B}" type="presParOf" srcId="{E16B8560-CDDC-2049-B53A-7AC82DBD18E4}" destId="{F4071CE4-7D57-6A49-B941-B0FB3914AD51}" srcOrd="0" destOrd="0" presId="urn:microsoft.com/office/officeart/2005/8/layout/hProcess10"/>
    <dgm:cxn modelId="{BDE3E1D6-990A-8141-87EF-E73F07E6FC41}" type="presParOf" srcId="{3B2E562A-F62D-BC4A-B10C-C18B0F26CBA1}" destId="{D02D94FF-BC13-2143-A06E-88601D636820}" srcOrd="2" destOrd="0" presId="urn:microsoft.com/office/officeart/2005/8/layout/hProcess10"/>
    <dgm:cxn modelId="{106D3F2A-540D-D34C-A291-37E53D43D610}" type="presParOf" srcId="{D02D94FF-BC13-2143-A06E-88601D636820}" destId="{923563B7-FA51-CE4A-8B68-37CBB5E9E79A}" srcOrd="0" destOrd="0" presId="urn:microsoft.com/office/officeart/2005/8/layout/hProcess10"/>
    <dgm:cxn modelId="{F26CFFA5-80CB-1047-81C2-514E8B831D55}" type="presParOf" srcId="{D02D94FF-BC13-2143-A06E-88601D636820}" destId="{85DFE383-DD9C-2F45-BE0A-8FAE6129172F}" srcOrd="1" destOrd="0" presId="urn:microsoft.com/office/officeart/2005/8/layout/hProcess10"/>
    <dgm:cxn modelId="{405327B0-7CD0-F14E-9072-FDB65281C578}" type="presParOf" srcId="{3B2E562A-F62D-BC4A-B10C-C18B0F26CBA1}" destId="{FEA3445A-D00C-7A4C-9556-3508523F7ED9}" srcOrd="3" destOrd="0" presId="urn:microsoft.com/office/officeart/2005/8/layout/hProcess10"/>
    <dgm:cxn modelId="{5B233435-6CAF-394C-BB70-0E4262ADBCB4}" type="presParOf" srcId="{FEA3445A-D00C-7A4C-9556-3508523F7ED9}" destId="{2DF7A810-9F4C-E744-8EA0-50B81CFEB8B2}" srcOrd="0" destOrd="0" presId="urn:microsoft.com/office/officeart/2005/8/layout/hProcess10"/>
    <dgm:cxn modelId="{22FFD4C1-84CF-2E48-BFA2-E7DD065F8559}" type="presParOf" srcId="{3B2E562A-F62D-BC4A-B10C-C18B0F26CBA1}" destId="{E8C6DA05-5CB5-EA46-82D3-F48BA37E2135}" srcOrd="4" destOrd="0" presId="urn:microsoft.com/office/officeart/2005/8/layout/hProcess10"/>
    <dgm:cxn modelId="{6322E08F-6429-D043-B79C-CC354A74E242}" type="presParOf" srcId="{E8C6DA05-5CB5-EA46-82D3-F48BA37E2135}" destId="{AED0BD8B-C1EA-DB42-9ED2-C0E2D3708909}" srcOrd="0" destOrd="0" presId="urn:microsoft.com/office/officeart/2005/8/layout/hProcess10"/>
    <dgm:cxn modelId="{57700BEA-4128-2449-B688-D2450167E006}" type="presParOf" srcId="{E8C6DA05-5CB5-EA46-82D3-F48BA37E2135}" destId="{89C79968-6DA3-E744-9A59-DB9A89EFBAC1}" srcOrd="1" destOrd="0" presId="urn:microsoft.com/office/officeart/2005/8/layout/hProcess10"/>
    <dgm:cxn modelId="{F2C29494-7FEB-D344-8747-416F8ECE3F05}" type="presParOf" srcId="{3B2E562A-F62D-BC4A-B10C-C18B0F26CBA1}" destId="{BB7998B1-0ABA-3544-8F92-524C440AE555}" srcOrd="5" destOrd="0" presId="urn:microsoft.com/office/officeart/2005/8/layout/hProcess10"/>
    <dgm:cxn modelId="{37343260-B65F-F44D-9F79-C5ADDB299AEC}" type="presParOf" srcId="{BB7998B1-0ABA-3544-8F92-524C440AE555}" destId="{2CC57BEC-FA4E-AC4D-9769-F0BA58A04E2B}" srcOrd="0" destOrd="0" presId="urn:microsoft.com/office/officeart/2005/8/layout/hProcess10"/>
    <dgm:cxn modelId="{F66053BC-B338-494C-880C-185CEA6F73D3}" type="presParOf" srcId="{3B2E562A-F62D-BC4A-B10C-C18B0F26CBA1}" destId="{94085FD7-1044-424F-94C8-5EA518B0962E}" srcOrd="6" destOrd="0" presId="urn:microsoft.com/office/officeart/2005/8/layout/hProcess10"/>
    <dgm:cxn modelId="{E4889B4F-CFB0-744C-A606-D9E19E982DDF}" type="presParOf" srcId="{94085FD7-1044-424F-94C8-5EA518B0962E}" destId="{CCFC4F1C-83C6-8B42-95CB-79318FD4C203}" srcOrd="0" destOrd="0" presId="urn:microsoft.com/office/officeart/2005/8/layout/hProcess10"/>
    <dgm:cxn modelId="{11279D0B-1D67-4F49-B0E4-CA3A7C07BCE1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FF9300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5B9BD5"/>
        </a:solidFill>
      </dgm:spPr>
      <dgm:t>
        <a:bodyPr/>
        <a:lstStyle/>
        <a:p>
          <a:r>
            <a:rPr lang="es-ES_tradnl" dirty="0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FF9300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5B9BD5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5B9BD5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0010E70E-381B-144F-BC7A-D93EE8BDF7E5}" type="presOf" srcId="{75100781-5B6E-4048-9068-5F2043298A7C}" destId="{BB7998B1-0ABA-3544-8F92-524C440AE555}" srcOrd="0" destOrd="0" presId="urn:microsoft.com/office/officeart/2005/8/layout/hProcess10"/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7F4BA224-805E-0A46-A1BC-3C14327CD3FC}" type="presOf" srcId="{AFFD48C4-3227-A447-BEAD-BE7E7B8C0F4E}" destId="{85DFE383-DD9C-2F45-BE0A-8FAE6129172F}" srcOrd="0" destOrd="0" presId="urn:microsoft.com/office/officeart/2005/8/layout/hProcess10"/>
    <dgm:cxn modelId="{4EC15937-6802-9744-8AC8-885C66A35980}" type="presOf" srcId="{75100781-5B6E-4048-9068-5F2043298A7C}" destId="{2CC57BEC-FA4E-AC4D-9769-F0BA58A04E2B}" srcOrd="1" destOrd="0" presId="urn:microsoft.com/office/officeart/2005/8/layout/hProcess10"/>
    <dgm:cxn modelId="{FE9B6244-FA3F-DB40-9815-AB2958DA147D}" type="presOf" srcId="{A5C5FBB4-7576-E744-BE48-A779CE50AB2F}" destId="{E16B8560-CDDC-2049-B53A-7AC82DBD18E4}" srcOrd="0" destOrd="0" presId="urn:microsoft.com/office/officeart/2005/8/layout/hProcess10"/>
    <dgm:cxn modelId="{7B04AC47-9C00-E349-9FDA-291DCFE36D32}" type="presOf" srcId="{89E2ADEB-5BF4-BA4E-A38D-4CAE187BAEFA}" destId="{89C79968-6DA3-E744-9A59-DB9A89EFBAC1}" srcOrd="0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B46CC94E-DA52-5B41-A92E-E9B9D66AD6DA}" type="presOf" srcId="{95DC5E22-21F0-C345-B9B0-0016DE80D9ED}" destId="{3B2E562A-F62D-BC4A-B10C-C18B0F26CBA1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95A091A7-FB9E-BE41-9071-C679A763BA18}" type="presOf" srcId="{E1A15099-8C4D-7C44-BB29-98C70D33263E}" destId="{B0992ED0-FF53-0345-A744-E937704DF3BD}" srcOrd="0" destOrd="0" presId="urn:microsoft.com/office/officeart/2005/8/layout/hProcess10"/>
    <dgm:cxn modelId="{58D109B9-8B3A-0C40-9368-F06469DA3626}" type="presOf" srcId="{4EAA633E-0234-A543-AF8B-D7746427F803}" destId="{2DF7A810-9F4C-E744-8EA0-50B81CFEB8B2}" srcOrd="1" destOrd="0" presId="urn:microsoft.com/office/officeart/2005/8/layout/hProcess10"/>
    <dgm:cxn modelId="{E5165CB9-E404-574B-AE56-1915892574AE}" type="presOf" srcId="{4EAA633E-0234-A543-AF8B-D7746427F803}" destId="{FEA3445A-D00C-7A4C-9556-3508523F7ED9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2470F3E7-4ED9-234B-A7C5-DAC5358ED81A}" type="presOf" srcId="{A5C5FBB4-7576-E744-BE48-A779CE50AB2F}" destId="{F4071CE4-7D57-6A49-B941-B0FB3914AD51}" srcOrd="1" destOrd="0" presId="urn:microsoft.com/office/officeart/2005/8/layout/hProcess10"/>
    <dgm:cxn modelId="{AFD8C0EB-5595-B340-B750-45995D16B218}" type="presOf" srcId="{4FBAE5AC-1047-AB46-AD01-57DC1F81CCD5}" destId="{AC0E7175-3403-AE48-85DB-2EC2D9AAE6F6}" srcOrd="0" destOrd="0" presId="urn:microsoft.com/office/officeart/2005/8/layout/hProcess10"/>
    <dgm:cxn modelId="{0C88A215-3FB6-EA4A-985F-180C55C4BE3A}" type="presParOf" srcId="{3B2E562A-F62D-BC4A-B10C-C18B0F26CBA1}" destId="{927293D3-D8CB-E044-ABF1-4040270B3984}" srcOrd="0" destOrd="0" presId="urn:microsoft.com/office/officeart/2005/8/layout/hProcess10"/>
    <dgm:cxn modelId="{F21FB837-6B0E-AC46-B574-B4FA1E96F3B4}" type="presParOf" srcId="{927293D3-D8CB-E044-ABF1-4040270B3984}" destId="{EC594756-FC0B-424B-A781-90C893F061B1}" srcOrd="0" destOrd="0" presId="urn:microsoft.com/office/officeart/2005/8/layout/hProcess10"/>
    <dgm:cxn modelId="{E3BE9716-8221-4D42-99F4-701F2DB80528}" type="presParOf" srcId="{927293D3-D8CB-E044-ABF1-4040270B3984}" destId="{B0992ED0-FF53-0345-A744-E937704DF3BD}" srcOrd="1" destOrd="0" presId="urn:microsoft.com/office/officeart/2005/8/layout/hProcess10"/>
    <dgm:cxn modelId="{1840AD97-054D-C040-B2D5-04CC46A528D2}" type="presParOf" srcId="{3B2E562A-F62D-BC4A-B10C-C18B0F26CBA1}" destId="{E16B8560-CDDC-2049-B53A-7AC82DBD18E4}" srcOrd="1" destOrd="0" presId="urn:microsoft.com/office/officeart/2005/8/layout/hProcess10"/>
    <dgm:cxn modelId="{A9BFB95C-47F3-F24C-88FE-515822B56666}" type="presParOf" srcId="{E16B8560-CDDC-2049-B53A-7AC82DBD18E4}" destId="{F4071CE4-7D57-6A49-B941-B0FB3914AD51}" srcOrd="0" destOrd="0" presId="urn:microsoft.com/office/officeart/2005/8/layout/hProcess10"/>
    <dgm:cxn modelId="{EEAA4E56-3F77-494D-8C93-F32A5503654C}" type="presParOf" srcId="{3B2E562A-F62D-BC4A-B10C-C18B0F26CBA1}" destId="{D02D94FF-BC13-2143-A06E-88601D636820}" srcOrd="2" destOrd="0" presId="urn:microsoft.com/office/officeart/2005/8/layout/hProcess10"/>
    <dgm:cxn modelId="{8588C1DB-B4DA-5044-ABFB-23CBCDA811BD}" type="presParOf" srcId="{D02D94FF-BC13-2143-A06E-88601D636820}" destId="{923563B7-FA51-CE4A-8B68-37CBB5E9E79A}" srcOrd="0" destOrd="0" presId="urn:microsoft.com/office/officeart/2005/8/layout/hProcess10"/>
    <dgm:cxn modelId="{7964C394-8157-C94A-81E9-817714DE5DA4}" type="presParOf" srcId="{D02D94FF-BC13-2143-A06E-88601D636820}" destId="{85DFE383-DD9C-2F45-BE0A-8FAE6129172F}" srcOrd="1" destOrd="0" presId="urn:microsoft.com/office/officeart/2005/8/layout/hProcess10"/>
    <dgm:cxn modelId="{499A0A64-16B7-AD44-8444-089A212491D9}" type="presParOf" srcId="{3B2E562A-F62D-BC4A-B10C-C18B0F26CBA1}" destId="{FEA3445A-D00C-7A4C-9556-3508523F7ED9}" srcOrd="3" destOrd="0" presId="urn:microsoft.com/office/officeart/2005/8/layout/hProcess10"/>
    <dgm:cxn modelId="{71275F76-1165-7048-8553-EAACA6BB9D09}" type="presParOf" srcId="{FEA3445A-D00C-7A4C-9556-3508523F7ED9}" destId="{2DF7A810-9F4C-E744-8EA0-50B81CFEB8B2}" srcOrd="0" destOrd="0" presId="urn:microsoft.com/office/officeart/2005/8/layout/hProcess10"/>
    <dgm:cxn modelId="{F6DFD547-0399-E74E-A276-F6AE6BD08399}" type="presParOf" srcId="{3B2E562A-F62D-BC4A-B10C-C18B0F26CBA1}" destId="{E8C6DA05-5CB5-EA46-82D3-F48BA37E2135}" srcOrd="4" destOrd="0" presId="urn:microsoft.com/office/officeart/2005/8/layout/hProcess10"/>
    <dgm:cxn modelId="{6178714E-BC95-C84A-99D8-A177FC1A9FAF}" type="presParOf" srcId="{E8C6DA05-5CB5-EA46-82D3-F48BA37E2135}" destId="{AED0BD8B-C1EA-DB42-9ED2-C0E2D3708909}" srcOrd="0" destOrd="0" presId="urn:microsoft.com/office/officeart/2005/8/layout/hProcess10"/>
    <dgm:cxn modelId="{A180138B-3CB0-C548-8E0F-4E237F81EE18}" type="presParOf" srcId="{E8C6DA05-5CB5-EA46-82D3-F48BA37E2135}" destId="{89C79968-6DA3-E744-9A59-DB9A89EFBAC1}" srcOrd="1" destOrd="0" presId="urn:microsoft.com/office/officeart/2005/8/layout/hProcess10"/>
    <dgm:cxn modelId="{23F39CFF-7F68-6749-96F7-8823A5BE3D42}" type="presParOf" srcId="{3B2E562A-F62D-BC4A-B10C-C18B0F26CBA1}" destId="{BB7998B1-0ABA-3544-8F92-524C440AE555}" srcOrd="5" destOrd="0" presId="urn:microsoft.com/office/officeart/2005/8/layout/hProcess10"/>
    <dgm:cxn modelId="{F9BD42DC-1C99-0544-839A-CEBED36B12F4}" type="presParOf" srcId="{BB7998B1-0ABA-3544-8F92-524C440AE555}" destId="{2CC57BEC-FA4E-AC4D-9769-F0BA58A04E2B}" srcOrd="0" destOrd="0" presId="urn:microsoft.com/office/officeart/2005/8/layout/hProcess10"/>
    <dgm:cxn modelId="{73C79638-DFEB-B24A-8BB3-BACD181AC9FA}" type="presParOf" srcId="{3B2E562A-F62D-BC4A-B10C-C18B0F26CBA1}" destId="{94085FD7-1044-424F-94C8-5EA518B0962E}" srcOrd="6" destOrd="0" presId="urn:microsoft.com/office/officeart/2005/8/layout/hProcess10"/>
    <dgm:cxn modelId="{D247FA3D-8D42-884A-AC00-7688598B1FF8}" type="presParOf" srcId="{94085FD7-1044-424F-94C8-5EA518B0962E}" destId="{CCFC4F1C-83C6-8B42-95CB-79318FD4C203}" srcOrd="0" destOrd="0" presId="urn:microsoft.com/office/officeart/2005/8/layout/hProcess10"/>
    <dgm:cxn modelId="{8C4D4E3F-7CE8-6346-98A9-6B685A4DC94F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B9BD5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FF9300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B9BD5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FF9300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5B9BD5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5B9BD5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F6CF6207-B588-B747-81D7-950E10DC4003}" type="presOf" srcId="{75100781-5B6E-4048-9068-5F2043298A7C}" destId="{2CC57BEC-FA4E-AC4D-9769-F0BA58A04E2B}" srcOrd="1" destOrd="0" presId="urn:microsoft.com/office/officeart/2005/8/layout/hProcess10"/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031CE420-372E-9742-AD63-16E4F541D456}" type="presOf" srcId="{E1A15099-8C4D-7C44-BB29-98C70D33263E}" destId="{B0992ED0-FF53-0345-A744-E937704DF3BD}" srcOrd="0" destOrd="0" presId="urn:microsoft.com/office/officeart/2005/8/layout/hProcess10"/>
    <dgm:cxn modelId="{95C88939-C56B-F442-9639-1C401D2B0B4A}" type="presOf" srcId="{AFFD48C4-3227-A447-BEAD-BE7E7B8C0F4E}" destId="{85DFE383-DD9C-2F45-BE0A-8FAE6129172F}" srcOrd="0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A855CF6B-E7C0-094D-98F4-C1ACE4B77A23}" type="presOf" srcId="{75100781-5B6E-4048-9068-5F2043298A7C}" destId="{BB7998B1-0ABA-3544-8F92-524C440AE555}" srcOrd="0" destOrd="0" presId="urn:microsoft.com/office/officeart/2005/8/layout/hProcess10"/>
    <dgm:cxn modelId="{17B1B759-AA5E-5440-9A8F-D6ADC058526F}" type="presOf" srcId="{4FBAE5AC-1047-AB46-AD01-57DC1F81CCD5}" destId="{AC0E7175-3403-AE48-85DB-2EC2D9AAE6F6}" srcOrd="0" destOrd="0" presId="urn:microsoft.com/office/officeart/2005/8/layout/hProcess10"/>
    <dgm:cxn modelId="{BA709F7E-101A-004D-B2BC-2E1E3852AC9B}" type="presOf" srcId="{A5C5FBB4-7576-E744-BE48-A779CE50AB2F}" destId="{E16B8560-CDDC-2049-B53A-7AC82DBD18E4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8D4E3799-3363-0343-BB78-E0359CEAD59D}" type="presOf" srcId="{A5C5FBB4-7576-E744-BE48-A779CE50AB2F}" destId="{F4071CE4-7D57-6A49-B941-B0FB3914AD51}" srcOrd="1" destOrd="0" presId="urn:microsoft.com/office/officeart/2005/8/layout/hProcess10"/>
    <dgm:cxn modelId="{3E4F15A7-A904-1D44-8EE0-8703FD2C3E45}" type="presOf" srcId="{95DC5E22-21F0-C345-B9B0-0016DE80D9ED}" destId="{3B2E562A-F62D-BC4A-B10C-C18B0F26CBA1}" srcOrd="0" destOrd="0" presId="urn:microsoft.com/office/officeart/2005/8/layout/hProcess10"/>
    <dgm:cxn modelId="{CB7BDDA9-CDD5-F84D-B862-1721D4BBE487}" type="presOf" srcId="{4EAA633E-0234-A543-AF8B-D7746427F803}" destId="{2DF7A810-9F4C-E744-8EA0-50B81CFEB8B2}" srcOrd="1" destOrd="0" presId="urn:microsoft.com/office/officeart/2005/8/layout/hProcess10"/>
    <dgm:cxn modelId="{A0D372AD-3D5A-1C41-8375-9973E9FBA47E}" type="presOf" srcId="{4EAA633E-0234-A543-AF8B-D7746427F803}" destId="{FEA3445A-D00C-7A4C-9556-3508523F7ED9}" srcOrd="0" destOrd="0" presId="urn:microsoft.com/office/officeart/2005/8/layout/hProcess10"/>
    <dgm:cxn modelId="{B6DEC2B4-A0A0-3443-A3AD-4626E61D34A6}" type="presOf" srcId="{89E2ADEB-5BF4-BA4E-A38D-4CAE187BAEFA}" destId="{89C79968-6DA3-E744-9A59-DB9A89EFBAC1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5F937E1F-FF81-4345-A296-DD6E91B7DC69}" type="presParOf" srcId="{3B2E562A-F62D-BC4A-B10C-C18B0F26CBA1}" destId="{927293D3-D8CB-E044-ABF1-4040270B3984}" srcOrd="0" destOrd="0" presId="urn:microsoft.com/office/officeart/2005/8/layout/hProcess10"/>
    <dgm:cxn modelId="{1C10A99A-BDB9-A348-8A30-06C40197067A}" type="presParOf" srcId="{927293D3-D8CB-E044-ABF1-4040270B3984}" destId="{EC594756-FC0B-424B-A781-90C893F061B1}" srcOrd="0" destOrd="0" presId="urn:microsoft.com/office/officeart/2005/8/layout/hProcess10"/>
    <dgm:cxn modelId="{AC5DAAB0-41B4-5F43-B825-F01A309083CB}" type="presParOf" srcId="{927293D3-D8CB-E044-ABF1-4040270B3984}" destId="{B0992ED0-FF53-0345-A744-E937704DF3BD}" srcOrd="1" destOrd="0" presId="urn:microsoft.com/office/officeart/2005/8/layout/hProcess10"/>
    <dgm:cxn modelId="{6E19FE1E-3ACD-4345-AA48-C1CFBA0E5582}" type="presParOf" srcId="{3B2E562A-F62D-BC4A-B10C-C18B0F26CBA1}" destId="{E16B8560-CDDC-2049-B53A-7AC82DBD18E4}" srcOrd="1" destOrd="0" presId="urn:microsoft.com/office/officeart/2005/8/layout/hProcess10"/>
    <dgm:cxn modelId="{F0EEBAA6-E1E5-7F4D-B2AD-BAB55002AECA}" type="presParOf" srcId="{E16B8560-CDDC-2049-B53A-7AC82DBD18E4}" destId="{F4071CE4-7D57-6A49-B941-B0FB3914AD51}" srcOrd="0" destOrd="0" presId="urn:microsoft.com/office/officeart/2005/8/layout/hProcess10"/>
    <dgm:cxn modelId="{72AC8C6E-4175-6548-A967-C7C9613A62E7}" type="presParOf" srcId="{3B2E562A-F62D-BC4A-B10C-C18B0F26CBA1}" destId="{D02D94FF-BC13-2143-A06E-88601D636820}" srcOrd="2" destOrd="0" presId="urn:microsoft.com/office/officeart/2005/8/layout/hProcess10"/>
    <dgm:cxn modelId="{B3AFA051-817E-8945-BA1F-440D0C0A5BE5}" type="presParOf" srcId="{D02D94FF-BC13-2143-A06E-88601D636820}" destId="{923563B7-FA51-CE4A-8B68-37CBB5E9E79A}" srcOrd="0" destOrd="0" presId="urn:microsoft.com/office/officeart/2005/8/layout/hProcess10"/>
    <dgm:cxn modelId="{B8CBBD1C-5CEA-AA41-912E-2E80DA1D5F3E}" type="presParOf" srcId="{D02D94FF-BC13-2143-A06E-88601D636820}" destId="{85DFE383-DD9C-2F45-BE0A-8FAE6129172F}" srcOrd="1" destOrd="0" presId="urn:microsoft.com/office/officeart/2005/8/layout/hProcess10"/>
    <dgm:cxn modelId="{A693D9D8-281E-4B40-A43B-B736EB4BC211}" type="presParOf" srcId="{3B2E562A-F62D-BC4A-B10C-C18B0F26CBA1}" destId="{FEA3445A-D00C-7A4C-9556-3508523F7ED9}" srcOrd="3" destOrd="0" presId="urn:microsoft.com/office/officeart/2005/8/layout/hProcess10"/>
    <dgm:cxn modelId="{8F2C1987-592F-3D49-BCF5-A87C76C83C4F}" type="presParOf" srcId="{FEA3445A-D00C-7A4C-9556-3508523F7ED9}" destId="{2DF7A810-9F4C-E744-8EA0-50B81CFEB8B2}" srcOrd="0" destOrd="0" presId="urn:microsoft.com/office/officeart/2005/8/layout/hProcess10"/>
    <dgm:cxn modelId="{E1B5DD5B-953C-E045-B1FA-3B4584C8144C}" type="presParOf" srcId="{3B2E562A-F62D-BC4A-B10C-C18B0F26CBA1}" destId="{E8C6DA05-5CB5-EA46-82D3-F48BA37E2135}" srcOrd="4" destOrd="0" presId="urn:microsoft.com/office/officeart/2005/8/layout/hProcess10"/>
    <dgm:cxn modelId="{31740130-909C-7B49-B66F-825640E8DF21}" type="presParOf" srcId="{E8C6DA05-5CB5-EA46-82D3-F48BA37E2135}" destId="{AED0BD8B-C1EA-DB42-9ED2-C0E2D3708909}" srcOrd="0" destOrd="0" presId="urn:microsoft.com/office/officeart/2005/8/layout/hProcess10"/>
    <dgm:cxn modelId="{285EE810-207D-5049-B61C-8FB84BEA6D40}" type="presParOf" srcId="{E8C6DA05-5CB5-EA46-82D3-F48BA37E2135}" destId="{89C79968-6DA3-E744-9A59-DB9A89EFBAC1}" srcOrd="1" destOrd="0" presId="urn:microsoft.com/office/officeart/2005/8/layout/hProcess10"/>
    <dgm:cxn modelId="{B19ADC24-BE48-EE45-AF98-67132CB7DA4B}" type="presParOf" srcId="{3B2E562A-F62D-BC4A-B10C-C18B0F26CBA1}" destId="{BB7998B1-0ABA-3544-8F92-524C440AE555}" srcOrd="5" destOrd="0" presId="urn:microsoft.com/office/officeart/2005/8/layout/hProcess10"/>
    <dgm:cxn modelId="{146E43FF-F0AF-A046-9EF8-62F7461A85B7}" type="presParOf" srcId="{BB7998B1-0ABA-3544-8F92-524C440AE555}" destId="{2CC57BEC-FA4E-AC4D-9769-F0BA58A04E2B}" srcOrd="0" destOrd="0" presId="urn:microsoft.com/office/officeart/2005/8/layout/hProcess10"/>
    <dgm:cxn modelId="{3C7C4531-D18A-714E-9093-12FEE76DAB71}" type="presParOf" srcId="{3B2E562A-F62D-BC4A-B10C-C18B0F26CBA1}" destId="{94085FD7-1044-424F-94C8-5EA518B0962E}" srcOrd="6" destOrd="0" presId="urn:microsoft.com/office/officeart/2005/8/layout/hProcess10"/>
    <dgm:cxn modelId="{73182D70-2AB9-F24E-84D3-9C7D033709FF}" type="presParOf" srcId="{94085FD7-1044-424F-94C8-5EA518B0962E}" destId="{CCFC4F1C-83C6-8B42-95CB-79318FD4C203}" srcOrd="0" destOrd="0" presId="urn:microsoft.com/office/officeart/2005/8/layout/hProcess10"/>
    <dgm:cxn modelId="{E5CC4E9F-2C32-974C-B3C5-CC7D2ECC014D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B9BD5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FF9300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B9BD5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FF9300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5B9BD5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D66C7B01-BE2F-FB4E-8CF3-A80DEBF4B489}" type="presOf" srcId="{4EAA633E-0234-A543-AF8B-D7746427F803}" destId="{2DF7A810-9F4C-E744-8EA0-50B81CFEB8B2}" srcOrd="1" destOrd="0" presId="urn:microsoft.com/office/officeart/2005/8/layout/hProcess10"/>
    <dgm:cxn modelId="{F5823805-B392-DB4B-9FCD-11B724E6C6CD}" type="presOf" srcId="{A5C5FBB4-7576-E744-BE48-A779CE50AB2F}" destId="{E16B8560-CDDC-2049-B53A-7AC82DBD18E4}" srcOrd="0" destOrd="0" presId="urn:microsoft.com/office/officeart/2005/8/layout/hProcess10"/>
    <dgm:cxn modelId="{82689508-9AEA-CD4D-A3F1-2F0585EB242C}" type="presOf" srcId="{E1A15099-8C4D-7C44-BB29-98C70D33263E}" destId="{B0992ED0-FF53-0345-A744-E937704DF3BD}" srcOrd="0" destOrd="0" presId="urn:microsoft.com/office/officeart/2005/8/layout/hProcess10"/>
    <dgm:cxn modelId="{BEE3A717-24EB-5244-8CEA-59BC6C821733}" type="presOf" srcId="{95DC5E22-21F0-C345-B9B0-0016DE80D9ED}" destId="{3B2E562A-F62D-BC4A-B10C-C18B0F26CBA1}" srcOrd="0" destOrd="0" presId="urn:microsoft.com/office/officeart/2005/8/layout/hProcess10"/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2D835A59-ABC9-F04D-AC6D-28FFB3B98470}" type="presOf" srcId="{4EAA633E-0234-A543-AF8B-D7746427F803}" destId="{FEA3445A-D00C-7A4C-9556-3508523F7ED9}" srcOrd="0" destOrd="0" presId="urn:microsoft.com/office/officeart/2005/8/layout/hProcess10"/>
    <dgm:cxn modelId="{B975017B-FC40-8940-9929-546F79D433FC}" type="presOf" srcId="{AFFD48C4-3227-A447-BEAD-BE7E7B8C0F4E}" destId="{85DFE383-DD9C-2F45-BE0A-8FAE6129172F}" srcOrd="0" destOrd="0" presId="urn:microsoft.com/office/officeart/2005/8/layout/hProcess10"/>
    <dgm:cxn modelId="{6E405586-B9EC-F24D-9EB6-75F7C8FF2530}" type="presOf" srcId="{75100781-5B6E-4048-9068-5F2043298A7C}" destId="{BB7998B1-0ABA-3544-8F92-524C440AE555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8F28AE8F-D1FD-114B-804F-1432E633AEAB}" type="presOf" srcId="{A5C5FBB4-7576-E744-BE48-A779CE50AB2F}" destId="{F4071CE4-7D57-6A49-B941-B0FB3914AD51}" srcOrd="1" destOrd="0" presId="urn:microsoft.com/office/officeart/2005/8/layout/hProcess10"/>
    <dgm:cxn modelId="{05A0E398-78FB-4D45-B4F1-C32ED74AD322}" type="presOf" srcId="{75100781-5B6E-4048-9068-5F2043298A7C}" destId="{2CC57BEC-FA4E-AC4D-9769-F0BA58A04E2B}" srcOrd="1" destOrd="0" presId="urn:microsoft.com/office/officeart/2005/8/layout/hProcess10"/>
    <dgm:cxn modelId="{DCEAC7B3-554C-F94A-AF8F-3622876EAE4E}" type="presOf" srcId="{4FBAE5AC-1047-AB46-AD01-57DC1F81CCD5}" destId="{AC0E7175-3403-AE48-85DB-2EC2D9AAE6F6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6908C8FE-7B3B-0248-9B2D-A10A01B77016}" type="presOf" srcId="{89E2ADEB-5BF4-BA4E-A38D-4CAE187BAEFA}" destId="{89C79968-6DA3-E744-9A59-DB9A89EFBAC1}" srcOrd="0" destOrd="0" presId="urn:microsoft.com/office/officeart/2005/8/layout/hProcess10"/>
    <dgm:cxn modelId="{9AE21E05-DE94-C645-9168-FE31A7CD6654}" type="presParOf" srcId="{3B2E562A-F62D-BC4A-B10C-C18B0F26CBA1}" destId="{927293D3-D8CB-E044-ABF1-4040270B3984}" srcOrd="0" destOrd="0" presId="urn:microsoft.com/office/officeart/2005/8/layout/hProcess10"/>
    <dgm:cxn modelId="{E1807512-94BF-9942-8C00-7232AAD43999}" type="presParOf" srcId="{927293D3-D8CB-E044-ABF1-4040270B3984}" destId="{EC594756-FC0B-424B-A781-90C893F061B1}" srcOrd="0" destOrd="0" presId="urn:microsoft.com/office/officeart/2005/8/layout/hProcess10"/>
    <dgm:cxn modelId="{58A87203-3CE1-5A45-B565-8911CDA56E61}" type="presParOf" srcId="{927293D3-D8CB-E044-ABF1-4040270B3984}" destId="{B0992ED0-FF53-0345-A744-E937704DF3BD}" srcOrd="1" destOrd="0" presId="urn:microsoft.com/office/officeart/2005/8/layout/hProcess10"/>
    <dgm:cxn modelId="{8D4B5957-54C5-0142-B051-2A33FAB60B5D}" type="presParOf" srcId="{3B2E562A-F62D-BC4A-B10C-C18B0F26CBA1}" destId="{E16B8560-CDDC-2049-B53A-7AC82DBD18E4}" srcOrd="1" destOrd="0" presId="urn:microsoft.com/office/officeart/2005/8/layout/hProcess10"/>
    <dgm:cxn modelId="{DFD50B32-009B-4842-B46B-421CA5DBFF94}" type="presParOf" srcId="{E16B8560-CDDC-2049-B53A-7AC82DBD18E4}" destId="{F4071CE4-7D57-6A49-B941-B0FB3914AD51}" srcOrd="0" destOrd="0" presId="urn:microsoft.com/office/officeart/2005/8/layout/hProcess10"/>
    <dgm:cxn modelId="{0D3A9AF8-EA9F-5548-A53A-75DC0F4943B2}" type="presParOf" srcId="{3B2E562A-F62D-BC4A-B10C-C18B0F26CBA1}" destId="{D02D94FF-BC13-2143-A06E-88601D636820}" srcOrd="2" destOrd="0" presId="urn:microsoft.com/office/officeart/2005/8/layout/hProcess10"/>
    <dgm:cxn modelId="{34B484DC-14B8-E54F-B469-483B2378F401}" type="presParOf" srcId="{D02D94FF-BC13-2143-A06E-88601D636820}" destId="{923563B7-FA51-CE4A-8B68-37CBB5E9E79A}" srcOrd="0" destOrd="0" presId="urn:microsoft.com/office/officeart/2005/8/layout/hProcess10"/>
    <dgm:cxn modelId="{65F0CD9E-1206-8146-8373-47CC8B6AAC27}" type="presParOf" srcId="{D02D94FF-BC13-2143-A06E-88601D636820}" destId="{85DFE383-DD9C-2F45-BE0A-8FAE6129172F}" srcOrd="1" destOrd="0" presId="urn:microsoft.com/office/officeart/2005/8/layout/hProcess10"/>
    <dgm:cxn modelId="{73C65143-B206-464B-AB99-176794418177}" type="presParOf" srcId="{3B2E562A-F62D-BC4A-B10C-C18B0F26CBA1}" destId="{FEA3445A-D00C-7A4C-9556-3508523F7ED9}" srcOrd="3" destOrd="0" presId="urn:microsoft.com/office/officeart/2005/8/layout/hProcess10"/>
    <dgm:cxn modelId="{7BCE6372-D4C8-EB46-8069-D3E6263A8B64}" type="presParOf" srcId="{FEA3445A-D00C-7A4C-9556-3508523F7ED9}" destId="{2DF7A810-9F4C-E744-8EA0-50B81CFEB8B2}" srcOrd="0" destOrd="0" presId="urn:microsoft.com/office/officeart/2005/8/layout/hProcess10"/>
    <dgm:cxn modelId="{6CB94A61-FB3A-2647-B59C-32AC51C32E65}" type="presParOf" srcId="{3B2E562A-F62D-BC4A-B10C-C18B0F26CBA1}" destId="{E8C6DA05-5CB5-EA46-82D3-F48BA37E2135}" srcOrd="4" destOrd="0" presId="urn:microsoft.com/office/officeart/2005/8/layout/hProcess10"/>
    <dgm:cxn modelId="{94523106-5305-5A45-BB01-9FD066EBE979}" type="presParOf" srcId="{E8C6DA05-5CB5-EA46-82D3-F48BA37E2135}" destId="{AED0BD8B-C1EA-DB42-9ED2-C0E2D3708909}" srcOrd="0" destOrd="0" presId="urn:microsoft.com/office/officeart/2005/8/layout/hProcess10"/>
    <dgm:cxn modelId="{06A5F210-30AE-9E48-B2E1-28385DC5382D}" type="presParOf" srcId="{E8C6DA05-5CB5-EA46-82D3-F48BA37E2135}" destId="{89C79968-6DA3-E744-9A59-DB9A89EFBAC1}" srcOrd="1" destOrd="0" presId="urn:microsoft.com/office/officeart/2005/8/layout/hProcess10"/>
    <dgm:cxn modelId="{4C50617D-3712-844C-8ED8-051E2B7F1D91}" type="presParOf" srcId="{3B2E562A-F62D-BC4A-B10C-C18B0F26CBA1}" destId="{BB7998B1-0ABA-3544-8F92-524C440AE555}" srcOrd="5" destOrd="0" presId="urn:microsoft.com/office/officeart/2005/8/layout/hProcess10"/>
    <dgm:cxn modelId="{E4AA430C-7F52-8440-9FCC-485785AB7230}" type="presParOf" srcId="{BB7998B1-0ABA-3544-8F92-524C440AE555}" destId="{2CC57BEC-FA4E-AC4D-9769-F0BA58A04E2B}" srcOrd="0" destOrd="0" presId="urn:microsoft.com/office/officeart/2005/8/layout/hProcess10"/>
    <dgm:cxn modelId="{CD590A44-AD9F-8F44-8073-E8A46433BFC4}" type="presParOf" srcId="{3B2E562A-F62D-BC4A-B10C-C18B0F26CBA1}" destId="{94085FD7-1044-424F-94C8-5EA518B0962E}" srcOrd="6" destOrd="0" presId="urn:microsoft.com/office/officeart/2005/8/layout/hProcess10"/>
    <dgm:cxn modelId="{F11F4C18-A725-6E41-A873-6CD986040B2B}" type="presParOf" srcId="{94085FD7-1044-424F-94C8-5EA518B0962E}" destId="{CCFC4F1C-83C6-8B42-95CB-79318FD4C203}" srcOrd="0" destOrd="0" presId="urn:microsoft.com/office/officeart/2005/8/layout/hProcess10"/>
    <dgm:cxn modelId="{7AD28B52-2079-C54C-B1AE-5BBCDBDB7E09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B9BD5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FF9300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B9BD5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FF9300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5B9BD5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0B500931-288B-D94C-8BDD-2F5F39A10468}" type="presOf" srcId="{A5C5FBB4-7576-E744-BE48-A779CE50AB2F}" destId="{E16B8560-CDDC-2049-B53A-7AC82DBD18E4}" srcOrd="0" destOrd="0" presId="urn:microsoft.com/office/officeart/2005/8/layout/hProcess10"/>
    <dgm:cxn modelId="{7E859A3A-8233-D843-9459-87BD733FAA4F}" type="presOf" srcId="{4FBAE5AC-1047-AB46-AD01-57DC1F81CCD5}" destId="{AC0E7175-3403-AE48-85DB-2EC2D9AAE6F6}" srcOrd="0" destOrd="0" presId="urn:microsoft.com/office/officeart/2005/8/layout/hProcess10"/>
    <dgm:cxn modelId="{ADB47E3B-22DE-6E4B-A7FA-E76C3038AD36}" type="presOf" srcId="{4EAA633E-0234-A543-AF8B-D7746427F803}" destId="{2DF7A810-9F4C-E744-8EA0-50B81CFEB8B2}" srcOrd="1" destOrd="0" presId="urn:microsoft.com/office/officeart/2005/8/layout/hProcess10"/>
    <dgm:cxn modelId="{4F3FAB41-53E9-8E44-98E3-EEF5634B56BD}" type="presOf" srcId="{AFFD48C4-3227-A447-BEAD-BE7E7B8C0F4E}" destId="{85DFE383-DD9C-2F45-BE0A-8FAE6129172F}" srcOrd="0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B3229D85-DEA9-AB43-BBC3-67943F9B2116}" type="presOf" srcId="{4EAA633E-0234-A543-AF8B-D7746427F803}" destId="{FEA3445A-D00C-7A4C-9556-3508523F7ED9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C305E89A-C50A-E24A-AF0A-BCCF8830053A}" type="presOf" srcId="{75100781-5B6E-4048-9068-5F2043298A7C}" destId="{2CC57BEC-FA4E-AC4D-9769-F0BA58A04E2B}" srcOrd="1" destOrd="0" presId="urn:microsoft.com/office/officeart/2005/8/layout/hProcess10"/>
    <dgm:cxn modelId="{2840889C-5E63-364A-8B7F-BC2300359F2A}" type="presOf" srcId="{95DC5E22-21F0-C345-B9B0-0016DE80D9ED}" destId="{3B2E562A-F62D-BC4A-B10C-C18B0F26CBA1}" srcOrd="0" destOrd="0" presId="urn:microsoft.com/office/officeart/2005/8/layout/hProcess10"/>
    <dgm:cxn modelId="{6FBADFAF-11D5-4344-B826-A36F803895FF}" type="presOf" srcId="{75100781-5B6E-4048-9068-5F2043298A7C}" destId="{BB7998B1-0ABA-3544-8F92-524C440AE555}" srcOrd="0" destOrd="0" presId="urn:microsoft.com/office/officeart/2005/8/layout/hProcess10"/>
    <dgm:cxn modelId="{F9E002B0-8951-7A4A-8211-263CA5529B44}" type="presOf" srcId="{A5C5FBB4-7576-E744-BE48-A779CE50AB2F}" destId="{F4071CE4-7D57-6A49-B941-B0FB3914AD51}" srcOrd="1" destOrd="0" presId="urn:microsoft.com/office/officeart/2005/8/layout/hProcess10"/>
    <dgm:cxn modelId="{BFCA39D0-C669-C84F-8DE0-57A5FDBBBCA0}" type="presOf" srcId="{89E2ADEB-5BF4-BA4E-A38D-4CAE187BAEFA}" destId="{89C79968-6DA3-E744-9A59-DB9A89EFBAC1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6D8675E0-846D-8D41-A90C-237BAD19EEFE}" type="presOf" srcId="{E1A15099-8C4D-7C44-BB29-98C70D33263E}" destId="{B0992ED0-FF53-0345-A744-E937704DF3BD}" srcOrd="0" destOrd="0" presId="urn:microsoft.com/office/officeart/2005/8/layout/hProcess10"/>
    <dgm:cxn modelId="{B5868AD0-27C5-D740-8087-BA33D939CF95}" type="presParOf" srcId="{3B2E562A-F62D-BC4A-B10C-C18B0F26CBA1}" destId="{927293D3-D8CB-E044-ABF1-4040270B3984}" srcOrd="0" destOrd="0" presId="urn:microsoft.com/office/officeart/2005/8/layout/hProcess10"/>
    <dgm:cxn modelId="{3CF800AE-8D4C-C74F-A315-D7F6784E9BA4}" type="presParOf" srcId="{927293D3-D8CB-E044-ABF1-4040270B3984}" destId="{EC594756-FC0B-424B-A781-90C893F061B1}" srcOrd="0" destOrd="0" presId="urn:microsoft.com/office/officeart/2005/8/layout/hProcess10"/>
    <dgm:cxn modelId="{255DA717-959F-5740-8260-C6162207EC40}" type="presParOf" srcId="{927293D3-D8CB-E044-ABF1-4040270B3984}" destId="{B0992ED0-FF53-0345-A744-E937704DF3BD}" srcOrd="1" destOrd="0" presId="urn:microsoft.com/office/officeart/2005/8/layout/hProcess10"/>
    <dgm:cxn modelId="{C05DCE9D-3281-A248-8927-38434E7C8757}" type="presParOf" srcId="{3B2E562A-F62D-BC4A-B10C-C18B0F26CBA1}" destId="{E16B8560-CDDC-2049-B53A-7AC82DBD18E4}" srcOrd="1" destOrd="0" presId="urn:microsoft.com/office/officeart/2005/8/layout/hProcess10"/>
    <dgm:cxn modelId="{D3AABD23-4A14-1F42-983F-DB6BCB2A83F9}" type="presParOf" srcId="{E16B8560-CDDC-2049-B53A-7AC82DBD18E4}" destId="{F4071CE4-7D57-6A49-B941-B0FB3914AD51}" srcOrd="0" destOrd="0" presId="urn:microsoft.com/office/officeart/2005/8/layout/hProcess10"/>
    <dgm:cxn modelId="{9EA1F549-8256-D34F-85A4-A97D17FECC58}" type="presParOf" srcId="{3B2E562A-F62D-BC4A-B10C-C18B0F26CBA1}" destId="{D02D94FF-BC13-2143-A06E-88601D636820}" srcOrd="2" destOrd="0" presId="urn:microsoft.com/office/officeart/2005/8/layout/hProcess10"/>
    <dgm:cxn modelId="{F1FF9634-30FA-1F4D-8069-97694DC781BE}" type="presParOf" srcId="{D02D94FF-BC13-2143-A06E-88601D636820}" destId="{923563B7-FA51-CE4A-8B68-37CBB5E9E79A}" srcOrd="0" destOrd="0" presId="urn:microsoft.com/office/officeart/2005/8/layout/hProcess10"/>
    <dgm:cxn modelId="{1B20456A-A951-A64D-B9FF-4818113916B5}" type="presParOf" srcId="{D02D94FF-BC13-2143-A06E-88601D636820}" destId="{85DFE383-DD9C-2F45-BE0A-8FAE6129172F}" srcOrd="1" destOrd="0" presId="urn:microsoft.com/office/officeart/2005/8/layout/hProcess10"/>
    <dgm:cxn modelId="{7CDAA4D9-C3B5-F247-94D3-4C5D8C28D581}" type="presParOf" srcId="{3B2E562A-F62D-BC4A-B10C-C18B0F26CBA1}" destId="{FEA3445A-D00C-7A4C-9556-3508523F7ED9}" srcOrd="3" destOrd="0" presId="urn:microsoft.com/office/officeart/2005/8/layout/hProcess10"/>
    <dgm:cxn modelId="{172C65BB-FCE6-C541-85E3-B426F6677561}" type="presParOf" srcId="{FEA3445A-D00C-7A4C-9556-3508523F7ED9}" destId="{2DF7A810-9F4C-E744-8EA0-50B81CFEB8B2}" srcOrd="0" destOrd="0" presId="urn:microsoft.com/office/officeart/2005/8/layout/hProcess10"/>
    <dgm:cxn modelId="{47FECCA4-00AE-834B-ACA9-0FB308721097}" type="presParOf" srcId="{3B2E562A-F62D-BC4A-B10C-C18B0F26CBA1}" destId="{E8C6DA05-5CB5-EA46-82D3-F48BA37E2135}" srcOrd="4" destOrd="0" presId="urn:microsoft.com/office/officeart/2005/8/layout/hProcess10"/>
    <dgm:cxn modelId="{A23E7F13-A248-F143-A16E-948D419346FA}" type="presParOf" srcId="{E8C6DA05-5CB5-EA46-82D3-F48BA37E2135}" destId="{AED0BD8B-C1EA-DB42-9ED2-C0E2D3708909}" srcOrd="0" destOrd="0" presId="urn:microsoft.com/office/officeart/2005/8/layout/hProcess10"/>
    <dgm:cxn modelId="{6610A539-ED79-F848-89B5-4341158A8F46}" type="presParOf" srcId="{E8C6DA05-5CB5-EA46-82D3-F48BA37E2135}" destId="{89C79968-6DA3-E744-9A59-DB9A89EFBAC1}" srcOrd="1" destOrd="0" presId="urn:microsoft.com/office/officeart/2005/8/layout/hProcess10"/>
    <dgm:cxn modelId="{F1561264-ACD1-0C48-A98E-62C200673700}" type="presParOf" srcId="{3B2E562A-F62D-BC4A-B10C-C18B0F26CBA1}" destId="{BB7998B1-0ABA-3544-8F92-524C440AE555}" srcOrd="5" destOrd="0" presId="urn:microsoft.com/office/officeart/2005/8/layout/hProcess10"/>
    <dgm:cxn modelId="{DE75164F-C40B-B24A-B5C1-1083E5448F31}" type="presParOf" srcId="{BB7998B1-0ABA-3544-8F92-524C440AE555}" destId="{2CC57BEC-FA4E-AC4D-9769-F0BA58A04E2B}" srcOrd="0" destOrd="0" presId="urn:microsoft.com/office/officeart/2005/8/layout/hProcess10"/>
    <dgm:cxn modelId="{EACF51E7-D7A5-824D-8E1C-546016A5FE83}" type="presParOf" srcId="{3B2E562A-F62D-BC4A-B10C-C18B0F26CBA1}" destId="{94085FD7-1044-424F-94C8-5EA518B0962E}" srcOrd="6" destOrd="0" presId="urn:microsoft.com/office/officeart/2005/8/layout/hProcess10"/>
    <dgm:cxn modelId="{473A2D50-F677-E344-855C-357B9051EC5F}" type="presParOf" srcId="{94085FD7-1044-424F-94C8-5EA518B0962E}" destId="{CCFC4F1C-83C6-8B42-95CB-79318FD4C203}" srcOrd="0" destOrd="0" presId="urn:microsoft.com/office/officeart/2005/8/layout/hProcess10"/>
    <dgm:cxn modelId="{3D43578A-1C24-8A47-9566-1F07957E8685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B9BD5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FF9300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B9BD5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5B9BD5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FF9300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CB165D45-71FD-0442-8FC7-8FB32465A340}" type="presOf" srcId="{A5C5FBB4-7576-E744-BE48-A779CE50AB2F}" destId="{F4071CE4-7D57-6A49-B941-B0FB3914AD51}" srcOrd="1" destOrd="0" presId="urn:microsoft.com/office/officeart/2005/8/layout/hProcess10"/>
    <dgm:cxn modelId="{191A5A65-CE9C-7E4D-A1D4-6902A0F1F828}" type="presOf" srcId="{E1A15099-8C4D-7C44-BB29-98C70D33263E}" destId="{B0992ED0-FF53-0345-A744-E937704DF3BD}" srcOrd="0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E04F1A48-B24D-4146-85A9-95528222B67E}" type="presOf" srcId="{4EAA633E-0234-A543-AF8B-D7746427F803}" destId="{2DF7A810-9F4C-E744-8EA0-50B81CFEB8B2}" srcOrd="1" destOrd="0" presId="urn:microsoft.com/office/officeart/2005/8/layout/hProcess10"/>
    <dgm:cxn modelId="{5A8E0F7C-878D-7D45-B5A2-0FA8B2646CBC}" type="presOf" srcId="{75100781-5B6E-4048-9068-5F2043298A7C}" destId="{2CC57BEC-FA4E-AC4D-9769-F0BA58A04E2B}" srcOrd="1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30B7BA8C-5993-3748-873B-6740BE7C76E3}" type="presOf" srcId="{AFFD48C4-3227-A447-BEAD-BE7E7B8C0F4E}" destId="{85DFE383-DD9C-2F45-BE0A-8FAE6129172F}" srcOrd="0" destOrd="0" presId="urn:microsoft.com/office/officeart/2005/8/layout/hProcess10"/>
    <dgm:cxn modelId="{9BEFDE95-AAEE-F145-B408-5447AF335308}" type="presOf" srcId="{89E2ADEB-5BF4-BA4E-A38D-4CAE187BAEFA}" destId="{89C79968-6DA3-E744-9A59-DB9A89EFBAC1}" srcOrd="0" destOrd="0" presId="urn:microsoft.com/office/officeart/2005/8/layout/hProcess10"/>
    <dgm:cxn modelId="{094B61A3-EC11-634B-83AC-982CF4FD1CEF}" type="presOf" srcId="{75100781-5B6E-4048-9068-5F2043298A7C}" destId="{BB7998B1-0ABA-3544-8F92-524C440AE555}" srcOrd="0" destOrd="0" presId="urn:microsoft.com/office/officeart/2005/8/layout/hProcess10"/>
    <dgm:cxn modelId="{A7722FA7-64D9-1241-AF81-38DD6F61DE7A}" type="presOf" srcId="{4EAA633E-0234-A543-AF8B-D7746427F803}" destId="{FEA3445A-D00C-7A4C-9556-3508523F7ED9}" srcOrd="0" destOrd="0" presId="urn:microsoft.com/office/officeart/2005/8/layout/hProcess10"/>
    <dgm:cxn modelId="{C21BDAB7-7799-D44B-9907-E2704F3AF977}" type="presOf" srcId="{A5C5FBB4-7576-E744-BE48-A779CE50AB2F}" destId="{E16B8560-CDDC-2049-B53A-7AC82DBD18E4}" srcOrd="0" destOrd="0" presId="urn:microsoft.com/office/officeart/2005/8/layout/hProcess10"/>
    <dgm:cxn modelId="{2B045CC6-6D0A-EE4E-A25E-B46A5F23E796}" type="presOf" srcId="{95DC5E22-21F0-C345-B9B0-0016DE80D9ED}" destId="{3B2E562A-F62D-BC4A-B10C-C18B0F26CBA1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EC3C54F2-AC94-B349-970F-D567E97AF7D9}" type="presOf" srcId="{4FBAE5AC-1047-AB46-AD01-57DC1F81CCD5}" destId="{AC0E7175-3403-AE48-85DB-2EC2D9AAE6F6}" srcOrd="0" destOrd="0" presId="urn:microsoft.com/office/officeart/2005/8/layout/hProcess10"/>
    <dgm:cxn modelId="{EAFBB166-1510-1741-A4C6-6C1AB20D3D8F}" type="presParOf" srcId="{3B2E562A-F62D-BC4A-B10C-C18B0F26CBA1}" destId="{927293D3-D8CB-E044-ABF1-4040270B3984}" srcOrd="0" destOrd="0" presId="urn:microsoft.com/office/officeart/2005/8/layout/hProcess10"/>
    <dgm:cxn modelId="{2CDC768F-6386-AA4A-918F-5F46CDF04661}" type="presParOf" srcId="{927293D3-D8CB-E044-ABF1-4040270B3984}" destId="{EC594756-FC0B-424B-A781-90C893F061B1}" srcOrd="0" destOrd="0" presId="urn:microsoft.com/office/officeart/2005/8/layout/hProcess10"/>
    <dgm:cxn modelId="{D471ECE1-A89E-5944-9B5B-9290DDB72187}" type="presParOf" srcId="{927293D3-D8CB-E044-ABF1-4040270B3984}" destId="{B0992ED0-FF53-0345-A744-E937704DF3BD}" srcOrd="1" destOrd="0" presId="urn:microsoft.com/office/officeart/2005/8/layout/hProcess10"/>
    <dgm:cxn modelId="{6722DF5C-69F1-574B-B234-7B57BA564375}" type="presParOf" srcId="{3B2E562A-F62D-BC4A-B10C-C18B0F26CBA1}" destId="{E16B8560-CDDC-2049-B53A-7AC82DBD18E4}" srcOrd="1" destOrd="0" presId="urn:microsoft.com/office/officeart/2005/8/layout/hProcess10"/>
    <dgm:cxn modelId="{B0869904-A477-B249-9C10-71DBC6C30ED0}" type="presParOf" srcId="{E16B8560-CDDC-2049-B53A-7AC82DBD18E4}" destId="{F4071CE4-7D57-6A49-B941-B0FB3914AD51}" srcOrd="0" destOrd="0" presId="urn:microsoft.com/office/officeart/2005/8/layout/hProcess10"/>
    <dgm:cxn modelId="{8B402FC8-02DD-1744-BA99-1D0BE26F461C}" type="presParOf" srcId="{3B2E562A-F62D-BC4A-B10C-C18B0F26CBA1}" destId="{D02D94FF-BC13-2143-A06E-88601D636820}" srcOrd="2" destOrd="0" presId="urn:microsoft.com/office/officeart/2005/8/layout/hProcess10"/>
    <dgm:cxn modelId="{DDFC66DA-A0AC-3046-B4CF-C1EAFECD4C07}" type="presParOf" srcId="{D02D94FF-BC13-2143-A06E-88601D636820}" destId="{923563B7-FA51-CE4A-8B68-37CBB5E9E79A}" srcOrd="0" destOrd="0" presId="urn:microsoft.com/office/officeart/2005/8/layout/hProcess10"/>
    <dgm:cxn modelId="{46721CB1-3335-BE47-9F2B-896BAEB8AE8E}" type="presParOf" srcId="{D02D94FF-BC13-2143-A06E-88601D636820}" destId="{85DFE383-DD9C-2F45-BE0A-8FAE6129172F}" srcOrd="1" destOrd="0" presId="urn:microsoft.com/office/officeart/2005/8/layout/hProcess10"/>
    <dgm:cxn modelId="{3E90E212-9721-2D4A-B9EB-A60241D094B9}" type="presParOf" srcId="{3B2E562A-F62D-BC4A-B10C-C18B0F26CBA1}" destId="{FEA3445A-D00C-7A4C-9556-3508523F7ED9}" srcOrd="3" destOrd="0" presId="urn:microsoft.com/office/officeart/2005/8/layout/hProcess10"/>
    <dgm:cxn modelId="{BC155B27-A2F3-E84F-B356-7BDAB00613ED}" type="presParOf" srcId="{FEA3445A-D00C-7A4C-9556-3508523F7ED9}" destId="{2DF7A810-9F4C-E744-8EA0-50B81CFEB8B2}" srcOrd="0" destOrd="0" presId="urn:microsoft.com/office/officeart/2005/8/layout/hProcess10"/>
    <dgm:cxn modelId="{C39AA0DF-B414-B941-BF7D-17BF138139D2}" type="presParOf" srcId="{3B2E562A-F62D-BC4A-B10C-C18B0F26CBA1}" destId="{E8C6DA05-5CB5-EA46-82D3-F48BA37E2135}" srcOrd="4" destOrd="0" presId="urn:microsoft.com/office/officeart/2005/8/layout/hProcess10"/>
    <dgm:cxn modelId="{1A8FF115-E5EF-D347-BDC3-99920503CCBA}" type="presParOf" srcId="{E8C6DA05-5CB5-EA46-82D3-F48BA37E2135}" destId="{AED0BD8B-C1EA-DB42-9ED2-C0E2D3708909}" srcOrd="0" destOrd="0" presId="urn:microsoft.com/office/officeart/2005/8/layout/hProcess10"/>
    <dgm:cxn modelId="{0C4B11FA-C13A-0C45-A0FD-A763BB2C1A3B}" type="presParOf" srcId="{E8C6DA05-5CB5-EA46-82D3-F48BA37E2135}" destId="{89C79968-6DA3-E744-9A59-DB9A89EFBAC1}" srcOrd="1" destOrd="0" presId="urn:microsoft.com/office/officeart/2005/8/layout/hProcess10"/>
    <dgm:cxn modelId="{06358EFD-1E37-B947-9561-76C2B3408202}" type="presParOf" srcId="{3B2E562A-F62D-BC4A-B10C-C18B0F26CBA1}" destId="{BB7998B1-0ABA-3544-8F92-524C440AE555}" srcOrd="5" destOrd="0" presId="urn:microsoft.com/office/officeart/2005/8/layout/hProcess10"/>
    <dgm:cxn modelId="{BD8EC754-1EAE-0541-B8A8-1BE0EF29B6BF}" type="presParOf" srcId="{BB7998B1-0ABA-3544-8F92-524C440AE555}" destId="{2CC57BEC-FA4E-AC4D-9769-F0BA58A04E2B}" srcOrd="0" destOrd="0" presId="urn:microsoft.com/office/officeart/2005/8/layout/hProcess10"/>
    <dgm:cxn modelId="{1BC4B497-DC39-9241-BEBD-1B7901591FC1}" type="presParOf" srcId="{3B2E562A-F62D-BC4A-B10C-C18B0F26CBA1}" destId="{94085FD7-1044-424F-94C8-5EA518B0962E}" srcOrd="6" destOrd="0" presId="urn:microsoft.com/office/officeart/2005/8/layout/hProcess10"/>
    <dgm:cxn modelId="{B1C26390-0527-914B-BFBC-F5B32365A67D}" type="presParOf" srcId="{94085FD7-1044-424F-94C8-5EA518B0962E}" destId="{CCFC4F1C-83C6-8B42-95CB-79318FD4C203}" srcOrd="0" destOrd="0" presId="urn:microsoft.com/office/officeart/2005/8/layout/hProcess10"/>
    <dgm:cxn modelId="{EC5A0811-73E7-4D41-9077-F29D9731B22C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DC5E22-21F0-C345-B9B0-0016DE80D9ED}" type="doc">
      <dgm:prSet loTypeId="urn:microsoft.com/office/officeart/2005/8/layout/hProcess10" loCatId="process" qsTypeId="urn:microsoft.com/office/officeart/2005/8/quickstyle/3D6" qsCatId="3D" csTypeId="urn:microsoft.com/office/officeart/2005/8/colors/accent1_4" csCatId="accent1" phldr="1"/>
      <dgm:spPr/>
      <dgm:t>
        <a:bodyPr/>
        <a:lstStyle/>
        <a:p>
          <a:endParaRPr lang="es-ES_tradnl"/>
        </a:p>
      </dgm:t>
    </dgm:pt>
    <dgm:pt modelId="{E1A15099-8C4D-7C44-BB29-98C70D33263E}">
      <dgm:prSet phldrT="[Texto]"/>
      <dgm:spPr>
        <a:solidFill>
          <a:srgbClr val="5B9BD5"/>
        </a:solidFill>
      </dgm:spPr>
      <dgm:t>
        <a:bodyPr/>
        <a:lstStyle/>
        <a:p>
          <a:r>
            <a:rPr lang="es-ES_tradnl"/>
            <a:t>1</a:t>
          </a:r>
        </a:p>
      </dgm:t>
    </dgm:pt>
    <dgm:pt modelId="{4A45386A-51A5-584C-B9AF-FF365096F400}" type="parTrans" cxnId="{DFD2DD18-7C42-1F4A-9C6B-DFF0FB763703}">
      <dgm:prSet/>
      <dgm:spPr/>
      <dgm:t>
        <a:bodyPr/>
        <a:lstStyle/>
        <a:p>
          <a:endParaRPr lang="es-ES_tradnl"/>
        </a:p>
      </dgm:t>
    </dgm:pt>
    <dgm:pt modelId="{A5C5FBB4-7576-E744-BE48-A779CE50AB2F}" type="sibTrans" cxnId="{DFD2DD18-7C42-1F4A-9C6B-DFF0FB763703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AFFD48C4-3227-A447-BEAD-BE7E7B8C0F4E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2</a:t>
          </a:r>
        </a:p>
      </dgm:t>
    </dgm:pt>
    <dgm:pt modelId="{1883FEC9-D915-534E-8E51-B61113E6527B}" type="parTrans" cxnId="{05C651D0-7F8A-2A46-ABCD-E404FAD3C3BB}">
      <dgm:prSet/>
      <dgm:spPr/>
      <dgm:t>
        <a:bodyPr/>
        <a:lstStyle/>
        <a:p>
          <a:endParaRPr lang="es-ES_tradnl"/>
        </a:p>
      </dgm:t>
    </dgm:pt>
    <dgm:pt modelId="{4EAA633E-0234-A543-AF8B-D7746427F803}" type="sibTrans" cxnId="{05C651D0-7F8A-2A46-ABCD-E404FAD3C3BB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89E2ADEB-5BF4-BA4E-A38D-4CAE187BAEFA}">
      <dgm:prSet/>
      <dgm:spPr>
        <a:solidFill>
          <a:srgbClr val="5B9BD5"/>
        </a:solidFill>
      </dgm:spPr>
      <dgm:t>
        <a:bodyPr/>
        <a:lstStyle/>
        <a:p>
          <a:r>
            <a:rPr lang="es-ES_tradnl"/>
            <a:t>3</a:t>
          </a:r>
        </a:p>
      </dgm:t>
    </dgm:pt>
    <dgm:pt modelId="{830F7962-D7A3-5A40-A432-98AD8F630494}" type="parTrans" cxnId="{DB1DAC67-0962-7F4F-BCF8-5A2350640594}">
      <dgm:prSet/>
      <dgm:spPr/>
      <dgm:t>
        <a:bodyPr/>
        <a:lstStyle/>
        <a:p>
          <a:endParaRPr lang="es-ES_tradnl"/>
        </a:p>
      </dgm:t>
    </dgm:pt>
    <dgm:pt modelId="{75100781-5B6E-4048-9068-5F2043298A7C}" type="sibTrans" cxnId="{DB1DAC67-0962-7F4F-BCF8-5A2350640594}">
      <dgm:prSet/>
      <dgm:spPr>
        <a:solidFill>
          <a:srgbClr val="5C9BD2"/>
        </a:solidFill>
      </dgm:spPr>
      <dgm:t>
        <a:bodyPr/>
        <a:lstStyle/>
        <a:p>
          <a:endParaRPr lang="es-ES_tradnl"/>
        </a:p>
      </dgm:t>
    </dgm:pt>
    <dgm:pt modelId="{4FBAE5AC-1047-AB46-AD01-57DC1F81CCD5}">
      <dgm:prSet/>
      <dgm:spPr>
        <a:solidFill>
          <a:srgbClr val="FF9300"/>
        </a:solidFill>
      </dgm:spPr>
      <dgm:t>
        <a:bodyPr/>
        <a:lstStyle/>
        <a:p>
          <a:r>
            <a:rPr lang="es-ES_tradnl"/>
            <a:t>4</a:t>
          </a:r>
        </a:p>
      </dgm:t>
    </dgm:pt>
    <dgm:pt modelId="{CD5D4BC2-CFB8-4149-A227-6AFC64F8F228}" type="parTrans" cxnId="{98E78C8B-216E-644F-BC57-753C55B90C90}">
      <dgm:prSet/>
      <dgm:spPr/>
      <dgm:t>
        <a:bodyPr/>
        <a:lstStyle/>
        <a:p>
          <a:endParaRPr lang="es-ES_tradnl"/>
        </a:p>
      </dgm:t>
    </dgm:pt>
    <dgm:pt modelId="{6CA196D9-68E5-8142-93A9-0E15F084A15A}" type="sibTrans" cxnId="{98E78C8B-216E-644F-BC57-753C55B90C90}">
      <dgm:prSet/>
      <dgm:spPr/>
      <dgm:t>
        <a:bodyPr/>
        <a:lstStyle/>
        <a:p>
          <a:endParaRPr lang="es-ES_tradnl"/>
        </a:p>
      </dgm:t>
    </dgm:pt>
    <dgm:pt modelId="{3B2E562A-F62D-BC4A-B10C-C18B0F26CBA1}" type="pres">
      <dgm:prSet presAssocID="{95DC5E22-21F0-C345-B9B0-0016DE80D9ED}" presName="Name0" presStyleCnt="0">
        <dgm:presLayoutVars>
          <dgm:dir/>
          <dgm:resizeHandles val="exact"/>
        </dgm:presLayoutVars>
      </dgm:prSet>
      <dgm:spPr/>
    </dgm:pt>
    <dgm:pt modelId="{927293D3-D8CB-E044-ABF1-4040270B3984}" type="pres">
      <dgm:prSet presAssocID="{E1A15099-8C4D-7C44-BB29-98C70D33263E}" presName="composite" presStyleCnt="0"/>
      <dgm:spPr/>
    </dgm:pt>
    <dgm:pt modelId="{EC594756-FC0B-424B-A781-90C893F061B1}" type="pres">
      <dgm:prSet presAssocID="{E1A15099-8C4D-7C44-BB29-98C70D33263E}" presName="imagSh" presStyleLbl="bgImgPlace1" presStyleIdx="0" presStyleCnt="4"/>
      <dgm:spPr>
        <a:solidFill>
          <a:srgbClr val="5B9BD5">
            <a:alpha val="79608"/>
          </a:srgbClr>
        </a:solidFill>
      </dgm:spPr>
    </dgm:pt>
    <dgm:pt modelId="{B0992ED0-FF53-0345-A744-E937704DF3BD}" type="pres">
      <dgm:prSet presAssocID="{E1A15099-8C4D-7C44-BB29-98C70D33263E}" presName="txNode" presStyleLbl="node1" presStyleIdx="0" presStyleCnt="4">
        <dgm:presLayoutVars>
          <dgm:bulletEnabled val="1"/>
        </dgm:presLayoutVars>
      </dgm:prSet>
      <dgm:spPr/>
    </dgm:pt>
    <dgm:pt modelId="{E16B8560-CDDC-2049-B53A-7AC82DBD18E4}" type="pres">
      <dgm:prSet presAssocID="{A5C5FBB4-7576-E744-BE48-A779CE50AB2F}" presName="sibTrans" presStyleLbl="sibTrans2D1" presStyleIdx="0" presStyleCnt="3"/>
      <dgm:spPr/>
    </dgm:pt>
    <dgm:pt modelId="{F4071CE4-7D57-6A49-B941-B0FB3914AD51}" type="pres">
      <dgm:prSet presAssocID="{A5C5FBB4-7576-E744-BE48-A779CE50AB2F}" presName="connTx" presStyleLbl="sibTrans2D1" presStyleIdx="0" presStyleCnt="3"/>
      <dgm:spPr/>
    </dgm:pt>
    <dgm:pt modelId="{D02D94FF-BC13-2143-A06E-88601D636820}" type="pres">
      <dgm:prSet presAssocID="{AFFD48C4-3227-A447-BEAD-BE7E7B8C0F4E}" presName="composite" presStyleCnt="0"/>
      <dgm:spPr/>
    </dgm:pt>
    <dgm:pt modelId="{923563B7-FA51-CE4A-8B68-37CBB5E9E79A}" type="pres">
      <dgm:prSet presAssocID="{AFFD48C4-3227-A447-BEAD-BE7E7B8C0F4E}" presName="imagSh" presStyleLbl="bgImgPlace1" presStyleIdx="1" presStyleCnt="4"/>
      <dgm:spPr>
        <a:solidFill>
          <a:srgbClr val="5B9BD5">
            <a:alpha val="69804"/>
          </a:srgbClr>
        </a:solidFill>
      </dgm:spPr>
    </dgm:pt>
    <dgm:pt modelId="{85DFE383-DD9C-2F45-BE0A-8FAE6129172F}" type="pres">
      <dgm:prSet presAssocID="{AFFD48C4-3227-A447-BEAD-BE7E7B8C0F4E}" presName="txNode" presStyleLbl="node1" presStyleIdx="1" presStyleCnt="4">
        <dgm:presLayoutVars>
          <dgm:bulletEnabled val="1"/>
        </dgm:presLayoutVars>
      </dgm:prSet>
      <dgm:spPr/>
    </dgm:pt>
    <dgm:pt modelId="{FEA3445A-D00C-7A4C-9556-3508523F7ED9}" type="pres">
      <dgm:prSet presAssocID="{4EAA633E-0234-A543-AF8B-D7746427F803}" presName="sibTrans" presStyleLbl="sibTrans2D1" presStyleIdx="1" presStyleCnt="3"/>
      <dgm:spPr/>
    </dgm:pt>
    <dgm:pt modelId="{2DF7A810-9F4C-E744-8EA0-50B81CFEB8B2}" type="pres">
      <dgm:prSet presAssocID="{4EAA633E-0234-A543-AF8B-D7746427F803}" presName="connTx" presStyleLbl="sibTrans2D1" presStyleIdx="1" presStyleCnt="3"/>
      <dgm:spPr/>
    </dgm:pt>
    <dgm:pt modelId="{E8C6DA05-5CB5-EA46-82D3-F48BA37E2135}" type="pres">
      <dgm:prSet presAssocID="{89E2ADEB-5BF4-BA4E-A38D-4CAE187BAEFA}" presName="composite" presStyleCnt="0"/>
      <dgm:spPr/>
    </dgm:pt>
    <dgm:pt modelId="{AED0BD8B-C1EA-DB42-9ED2-C0E2D3708909}" type="pres">
      <dgm:prSet presAssocID="{89E2ADEB-5BF4-BA4E-A38D-4CAE187BAEFA}" presName="imagSh" presStyleLbl="bgImgPlace1" presStyleIdx="2" presStyleCnt="4"/>
      <dgm:spPr>
        <a:solidFill>
          <a:srgbClr val="5B9BD5">
            <a:alpha val="69804"/>
          </a:srgbClr>
        </a:solidFill>
      </dgm:spPr>
    </dgm:pt>
    <dgm:pt modelId="{89C79968-6DA3-E744-9A59-DB9A89EFBAC1}" type="pres">
      <dgm:prSet presAssocID="{89E2ADEB-5BF4-BA4E-A38D-4CAE187BAEFA}" presName="txNode" presStyleLbl="node1" presStyleIdx="2" presStyleCnt="4">
        <dgm:presLayoutVars>
          <dgm:bulletEnabled val="1"/>
        </dgm:presLayoutVars>
      </dgm:prSet>
      <dgm:spPr/>
    </dgm:pt>
    <dgm:pt modelId="{BB7998B1-0ABA-3544-8F92-524C440AE555}" type="pres">
      <dgm:prSet presAssocID="{75100781-5B6E-4048-9068-5F2043298A7C}" presName="sibTrans" presStyleLbl="sibTrans2D1" presStyleIdx="2" presStyleCnt="3"/>
      <dgm:spPr/>
    </dgm:pt>
    <dgm:pt modelId="{2CC57BEC-FA4E-AC4D-9769-F0BA58A04E2B}" type="pres">
      <dgm:prSet presAssocID="{75100781-5B6E-4048-9068-5F2043298A7C}" presName="connTx" presStyleLbl="sibTrans2D1" presStyleIdx="2" presStyleCnt="3"/>
      <dgm:spPr/>
    </dgm:pt>
    <dgm:pt modelId="{94085FD7-1044-424F-94C8-5EA518B0962E}" type="pres">
      <dgm:prSet presAssocID="{4FBAE5AC-1047-AB46-AD01-57DC1F81CCD5}" presName="composite" presStyleCnt="0"/>
      <dgm:spPr/>
    </dgm:pt>
    <dgm:pt modelId="{CCFC4F1C-83C6-8B42-95CB-79318FD4C203}" type="pres">
      <dgm:prSet presAssocID="{4FBAE5AC-1047-AB46-AD01-57DC1F81CCD5}" presName="imagSh" presStyleLbl="bgImgPlace1" presStyleIdx="3" presStyleCnt="4"/>
      <dgm:spPr>
        <a:solidFill>
          <a:srgbClr val="FF9300">
            <a:alpha val="69804"/>
          </a:srgbClr>
        </a:solidFill>
      </dgm:spPr>
    </dgm:pt>
    <dgm:pt modelId="{AC0E7175-3403-AE48-85DB-2EC2D9AAE6F6}" type="pres">
      <dgm:prSet presAssocID="{4FBAE5AC-1047-AB46-AD01-57DC1F81CCD5}" presName="txNode" presStyleLbl="node1" presStyleIdx="3" presStyleCnt="4">
        <dgm:presLayoutVars>
          <dgm:bulletEnabled val="1"/>
        </dgm:presLayoutVars>
      </dgm:prSet>
      <dgm:spPr/>
    </dgm:pt>
  </dgm:ptLst>
  <dgm:cxnLst>
    <dgm:cxn modelId="{4D3BF10A-5C63-414C-8390-9FDE53B297DF}" type="presOf" srcId="{E1A15099-8C4D-7C44-BB29-98C70D33263E}" destId="{B0992ED0-FF53-0345-A744-E937704DF3BD}" srcOrd="0" destOrd="0" presId="urn:microsoft.com/office/officeart/2005/8/layout/hProcess10"/>
    <dgm:cxn modelId="{3400D90E-F057-E848-8213-0109E635E8A8}" type="presOf" srcId="{75100781-5B6E-4048-9068-5F2043298A7C}" destId="{BB7998B1-0ABA-3544-8F92-524C440AE555}" srcOrd="0" destOrd="0" presId="urn:microsoft.com/office/officeart/2005/8/layout/hProcess10"/>
    <dgm:cxn modelId="{B3E5FA15-2639-FD4E-BCC7-82072453A794}" type="presOf" srcId="{AFFD48C4-3227-A447-BEAD-BE7E7B8C0F4E}" destId="{85DFE383-DD9C-2F45-BE0A-8FAE6129172F}" srcOrd="0" destOrd="0" presId="urn:microsoft.com/office/officeart/2005/8/layout/hProcess10"/>
    <dgm:cxn modelId="{DFD2DD18-7C42-1F4A-9C6B-DFF0FB763703}" srcId="{95DC5E22-21F0-C345-B9B0-0016DE80D9ED}" destId="{E1A15099-8C4D-7C44-BB29-98C70D33263E}" srcOrd="0" destOrd="0" parTransId="{4A45386A-51A5-584C-B9AF-FF365096F400}" sibTransId="{A5C5FBB4-7576-E744-BE48-A779CE50AB2F}"/>
    <dgm:cxn modelId="{7E16951A-79F2-5948-9BAF-961CA8E78F91}" type="presOf" srcId="{4EAA633E-0234-A543-AF8B-D7746427F803}" destId="{2DF7A810-9F4C-E744-8EA0-50B81CFEB8B2}" srcOrd="1" destOrd="0" presId="urn:microsoft.com/office/officeart/2005/8/layout/hProcess10"/>
    <dgm:cxn modelId="{5CF94939-6A70-504C-BDFC-B40F57256E40}" type="presOf" srcId="{4FBAE5AC-1047-AB46-AD01-57DC1F81CCD5}" destId="{AC0E7175-3403-AE48-85DB-2EC2D9AAE6F6}" srcOrd="0" destOrd="0" presId="urn:microsoft.com/office/officeart/2005/8/layout/hProcess10"/>
    <dgm:cxn modelId="{DB1DAC67-0962-7F4F-BCF8-5A2350640594}" srcId="{95DC5E22-21F0-C345-B9B0-0016DE80D9ED}" destId="{89E2ADEB-5BF4-BA4E-A38D-4CAE187BAEFA}" srcOrd="2" destOrd="0" parTransId="{830F7962-D7A3-5A40-A432-98AD8F630494}" sibTransId="{75100781-5B6E-4048-9068-5F2043298A7C}"/>
    <dgm:cxn modelId="{4C0E526B-CE82-0944-BEEB-94B7FEFC38FA}" type="presOf" srcId="{4EAA633E-0234-A543-AF8B-D7746427F803}" destId="{FEA3445A-D00C-7A4C-9556-3508523F7ED9}" srcOrd="0" destOrd="0" presId="urn:microsoft.com/office/officeart/2005/8/layout/hProcess10"/>
    <dgm:cxn modelId="{98E78C8B-216E-644F-BC57-753C55B90C90}" srcId="{95DC5E22-21F0-C345-B9B0-0016DE80D9ED}" destId="{4FBAE5AC-1047-AB46-AD01-57DC1F81CCD5}" srcOrd="3" destOrd="0" parTransId="{CD5D4BC2-CFB8-4149-A227-6AFC64F8F228}" sibTransId="{6CA196D9-68E5-8142-93A9-0E15F084A15A}"/>
    <dgm:cxn modelId="{FA65FCA7-04A8-2D40-BCEF-CA662533EDD6}" type="presOf" srcId="{A5C5FBB4-7576-E744-BE48-A779CE50AB2F}" destId="{F4071CE4-7D57-6A49-B941-B0FB3914AD51}" srcOrd="1" destOrd="0" presId="urn:microsoft.com/office/officeart/2005/8/layout/hProcess10"/>
    <dgm:cxn modelId="{FC3AE2A8-304A-7643-82DE-21D35E6DF957}" type="presOf" srcId="{89E2ADEB-5BF4-BA4E-A38D-4CAE187BAEFA}" destId="{89C79968-6DA3-E744-9A59-DB9A89EFBAC1}" srcOrd="0" destOrd="0" presId="urn:microsoft.com/office/officeart/2005/8/layout/hProcess10"/>
    <dgm:cxn modelId="{27AB33BA-B6F7-2A4B-AACF-5E37D13486E8}" type="presOf" srcId="{95DC5E22-21F0-C345-B9B0-0016DE80D9ED}" destId="{3B2E562A-F62D-BC4A-B10C-C18B0F26CBA1}" srcOrd="0" destOrd="0" presId="urn:microsoft.com/office/officeart/2005/8/layout/hProcess10"/>
    <dgm:cxn modelId="{05C651D0-7F8A-2A46-ABCD-E404FAD3C3BB}" srcId="{95DC5E22-21F0-C345-B9B0-0016DE80D9ED}" destId="{AFFD48C4-3227-A447-BEAD-BE7E7B8C0F4E}" srcOrd="1" destOrd="0" parTransId="{1883FEC9-D915-534E-8E51-B61113E6527B}" sibTransId="{4EAA633E-0234-A543-AF8B-D7746427F803}"/>
    <dgm:cxn modelId="{025CC4E9-E3BA-C544-A075-BB5CE9690992}" type="presOf" srcId="{A5C5FBB4-7576-E744-BE48-A779CE50AB2F}" destId="{E16B8560-CDDC-2049-B53A-7AC82DBD18E4}" srcOrd="0" destOrd="0" presId="urn:microsoft.com/office/officeart/2005/8/layout/hProcess10"/>
    <dgm:cxn modelId="{87D478EA-86A8-4540-A3F4-3870CC5863BC}" type="presOf" srcId="{75100781-5B6E-4048-9068-5F2043298A7C}" destId="{2CC57BEC-FA4E-AC4D-9769-F0BA58A04E2B}" srcOrd="1" destOrd="0" presId="urn:microsoft.com/office/officeart/2005/8/layout/hProcess10"/>
    <dgm:cxn modelId="{20B4DB41-FA60-1949-9C31-8CD1F0D3F702}" type="presParOf" srcId="{3B2E562A-F62D-BC4A-B10C-C18B0F26CBA1}" destId="{927293D3-D8CB-E044-ABF1-4040270B3984}" srcOrd="0" destOrd="0" presId="urn:microsoft.com/office/officeart/2005/8/layout/hProcess10"/>
    <dgm:cxn modelId="{6379C774-115D-DC44-8103-7207D9C82C48}" type="presParOf" srcId="{927293D3-D8CB-E044-ABF1-4040270B3984}" destId="{EC594756-FC0B-424B-A781-90C893F061B1}" srcOrd="0" destOrd="0" presId="urn:microsoft.com/office/officeart/2005/8/layout/hProcess10"/>
    <dgm:cxn modelId="{E43DF625-6B39-4D44-9A03-40A2FF3E9BC4}" type="presParOf" srcId="{927293D3-D8CB-E044-ABF1-4040270B3984}" destId="{B0992ED0-FF53-0345-A744-E937704DF3BD}" srcOrd="1" destOrd="0" presId="urn:microsoft.com/office/officeart/2005/8/layout/hProcess10"/>
    <dgm:cxn modelId="{3F8EDE32-6538-E542-AA88-3D82793E7E3F}" type="presParOf" srcId="{3B2E562A-F62D-BC4A-B10C-C18B0F26CBA1}" destId="{E16B8560-CDDC-2049-B53A-7AC82DBD18E4}" srcOrd="1" destOrd="0" presId="urn:microsoft.com/office/officeart/2005/8/layout/hProcess10"/>
    <dgm:cxn modelId="{D64D23AE-7B88-C149-90EB-89010E438040}" type="presParOf" srcId="{E16B8560-CDDC-2049-B53A-7AC82DBD18E4}" destId="{F4071CE4-7D57-6A49-B941-B0FB3914AD51}" srcOrd="0" destOrd="0" presId="urn:microsoft.com/office/officeart/2005/8/layout/hProcess10"/>
    <dgm:cxn modelId="{3777B24F-C949-9B43-86DE-A7AC150B7F5D}" type="presParOf" srcId="{3B2E562A-F62D-BC4A-B10C-C18B0F26CBA1}" destId="{D02D94FF-BC13-2143-A06E-88601D636820}" srcOrd="2" destOrd="0" presId="urn:microsoft.com/office/officeart/2005/8/layout/hProcess10"/>
    <dgm:cxn modelId="{B93D8177-A2D3-9348-A522-838C1C897DA2}" type="presParOf" srcId="{D02D94FF-BC13-2143-A06E-88601D636820}" destId="{923563B7-FA51-CE4A-8B68-37CBB5E9E79A}" srcOrd="0" destOrd="0" presId="urn:microsoft.com/office/officeart/2005/8/layout/hProcess10"/>
    <dgm:cxn modelId="{3D843F0D-24B1-9A45-B7E9-314963787D5A}" type="presParOf" srcId="{D02D94FF-BC13-2143-A06E-88601D636820}" destId="{85DFE383-DD9C-2F45-BE0A-8FAE6129172F}" srcOrd="1" destOrd="0" presId="urn:microsoft.com/office/officeart/2005/8/layout/hProcess10"/>
    <dgm:cxn modelId="{9B737561-C212-2F4E-832B-99FB02EE2880}" type="presParOf" srcId="{3B2E562A-F62D-BC4A-B10C-C18B0F26CBA1}" destId="{FEA3445A-D00C-7A4C-9556-3508523F7ED9}" srcOrd="3" destOrd="0" presId="urn:microsoft.com/office/officeart/2005/8/layout/hProcess10"/>
    <dgm:cxn modelId="{97E30DD7-9088-1C40-A950-B118B300E6FE}" type="presParOf" srcId="{FEA3445A-D00C-7A4C-9556-3508523F7ED9}" destId="{2DF7A810-9F4C-E744-8EA0-50B81CFEB8B2}" srcOrd="0" destOrd="0" presId="urn:microsoft.com/office/officeart/2005/8/layout/hProcess10"/>
    <dgm:cxn modelId="{7A9F0BA7-E4E6-D74B-90DD-B77C53C268D1}" type="presParOf" srcId="{3B2E562A-F62D-BC4A-B10C-C18B0F26CBA1}" destId="{E8C6DA05-5CB5-EA46-82D3-F48BA37E2135}" srcOrd="4" destOrd="0" presId="urn:microsoft.com/office/officeart/2005/8/layout/hProcess10"/>
    <dgm:cxn modelId="{CA0B1B43-ABAE-D841-BB0C-8F95F93EA49A}" type="presParOf" srcId="{E8C6DA05-5CB5-EA46-82D3-F48BA37E2135}" destId="{AED0BD8B-C1EA-DB42-9ED2-C0E2D3708909}" srcOrd="0" destOrd="0" presId="urn:microsoft.com/office/officeart/2005/8/layout/hProcess10"/>
    <dgm:cxn modelId="{305A89BA-88E4-824B-93AE-49093FCC1598}" type="presParOf" srcId="{E8C6DA05-5CB5-EA46-82D3-F48BA37E2135}" destId="{89C79968-6DA3-E744-9A59-DB9A89EFBAC1}" srcOrd="1" destOrd="0" presId="urn:microsoft.com/office/officeart/2005/8/layout/hProcess10"/>
    <dgm:cxn modelId="{F99963D5-4F1E-C64E-A5DC-275C67DA4762}" type="presParOf" srcId="{3B2E562A-F62D-BC4A-B10C-C18B0F26CBA1}" destId="{BB7998B1-0ABA-3544-8F92-524C440AE555}" srcOrd="5" destOrd="0" presId="urn:microsoft.com/office/officeart/2005/8/layout/hProcess10"/>
    <dgm:cxn modelId="{117C4C49-DB37-5747-B89E-90B7D7496BB1}" type="presParOf" srcId="{BB7998B1-0ABA-3544-8F92-524C440AE555}" destId="{2CC57BEC-FA4E-AC4D-9769-F0BA58A04E2B}" srcOrd="0" destOrd="0" presId="urn:microsoft.com/office/officeart/2005/8/layout/hProcess10"/>
    <dgm:cxn modelId="{AD91E90E-7AE6-EF43-9693-49FF1EE91777}" type="presParOf" srcId="{3B2E562A-F62D-BC4A-B10C-C18B0F26CBA1}" destId="{94085FD7-1044-424F-94C8-5EA518B0962E}" srcOrd="6" destOrd="0" presId="urn:microsoft.com/office/officeart/2005/8/layout/hProcess10"/>
    <dgm:cxn modelId="{4EC8820F-C0F8-C84F-AEB6-708F3B072886}" type="presParOf" srcId="{94085FD7-1044-424F-94C8-5EA518B0962E}" destId="{CCFC4F1C-83C6-8B42-95CB-79318FD4C203}" srcOrd="0" destOrd="0" presId="urn:microsoft.com/office/officeart/2005/8/layout/hProcess10"/>
    <dgm:cxn modelId="{FC3247E6-EC6A-624A-B256-29657FD76AEB}" type="presParOf" srcId="{94085FD7-1044-424F-94C8-5EA518B0962E}" destId="{AC0E7175-3403-AE48-85DB-2EC2D9AAE6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C9BD2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C9BD2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 dirty="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4756-FC0B-424B-A781-90C893F061B1}">
      <dsp:nvSpPr>
        <dsp:cNvPr id="0" name=""/>
        <dsp:cNvSpPr/>
      </dsp:nvSpPr>
      <dsp:spPr>
        <a:xfrm>
          <a:off x="475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79608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992ED0-FF53-0345-A744-E937704DF3BD}">
      <dsp:nvSpPr>
        <dsp:cNvPr id="0" name=""/>
        <dsp:cNvSpPr/>
      </dsp:nvSpPr>
      <dsp:spPr>
        <a:xfrm>
          <a:off x="101250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1</a:t>
          </a:r>
        </a:p>
      </dsp:txBody>
      <dsp:txXfrm>
        <a:off x="117725" y="353975"/>
        <a:ext cx="586098" cy="529550"/>
      </dsp:txXfrm>
    </dsp:sp>
    <dsp:sp modelId="{E16B8560-CDDC-2049-B53A-7AC82DBD18E4}">
      <dsp:nvSpPr>
        <dsp:cNvPr id="0" name=""/>
        <dsp:cNvSpPr/>
      </dsp:nvSpPr>
      <dsp:spPr>
        <a:xfrm>
          <a:off x="738766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738766" y="236625"/>
        <a:ext cx="83469" cy="89248"/>
      </dsp:txXfrm>
    </dsp:sp>
    <dsp:sp modelId="{923563B7-FA51-CE4A-8B68-37CBB5E9E79A}">
      <dsp:nvSpPr>
        <dsp:cNvPr id="0" name=""/>
        <dsp:cNvSpPr/>
      </dsp:nvSpPr>
      <dsp:spPr>
        <a:xfrm>
          <a:off x="960217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DFE383-DD9C-2F45-BE0A-8FAE6129172F}">
      <dsp:nvSpPr>
        <dsp:cNvPr id="0" name=""/>
        <dsp:cNvSpPr/>
      </dsp:nvSpPr>
      <dsp:spPr>
        <a:xfrm>
          <a:off x="1060992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2</a:t>
          </a:r>
        </a:p>
      </dsp:txBody>
      <dsp:txXfrm>
        <a:off x="1077467" y="353975"/>
        <a:ext cx="586098" cy="529550"/>
      </dsp:txXfrm>
    </dsp:sp>
    <dsp:sp modelId="{FEA3445A-D00C-7A4C-9556-3508523F7ED9}">
      <dsp:nvSpPr>
        <dsp:cNvPr id="0" name=""/>
        <dsp:cNvSpPr/>
      </dsp:nvSpPr>
      <dsp:spPr>
        <a:xfrm>
          <a:off x="1698508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1698508" y="236625"/>
        <a:ext cx="83469" cy="89248"/>
      </dsp:txXfrm>
    </dsp:sp>
    <dsp:sp modelId="{AED0BD8B-C1EA-DB42-9ED2-C0E2D3708909}">
      <dsp:nvSpPr>
        <dsp:cNvPr id="0" name=""/>
        <dsp:cNvSpPr/>
      </dsp:nvSpPr>
      <dsp:spPr>
        <a:xfrm>
          <a:off x="1919958" y="0"/>
          <a:ext cx="619048" cy="562500"/>
        </a:xfrm>
        <a:prstGeom prst="roundRect">
          <a:avLst>
            <a:gd name="adj" fmla="val 10000"/>
          </a:avLst>
        </a:prstGeom>
        <a:solidFill>
          <a:srgbClr val="5B9BD5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C79968-6DA3-E744-9A59-DB9A89EFBAC1}">
      <dsp:nvSpPr>
        <dsp:cNvPr id="0" name=""/>
        <dsp:cNvSpPr/>
      </dsp:nvSpPr>
      <dsp:spPr>
        <a:xfrm>
          <a:off x="2020734" y="337500"/>
          <a:ext cx="619048" cy="562500"/>
        </a:xfrm>
        <a:prstGeom prst="roundRect">
          <a:avLst>
            <a:gd name="adj" fmla="val 10000"/>
          </a:avLst>
        </a:prstGeom>
        <a:solidFill>
          <a:srgbClr val="5B9BD5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3</a:t>
          </a:r>
        </a:p>
      </dsp:txBody>
      <dsp:txXfrm>
        <a:off x="2037209" y="353975"/>
        <a:ext cx="586098" cy="529550"/>
      </dsp:txXfrm>
    </dsp:sp>
    <dsp:sp modelId="{BB7998B1-0ABA-3544-8F92-524C440AE555}">
      <dsp:nvSpPr>
        <dsp:cNvPr id="0" name=""/>
        <dsp:cNvSpPr/>
      </dsp:nvSpPr>
      <dsp:spPr>
        <a:xfrm>
          <a:off x="2658250" y="206875"/>
          <a:ext cx="119242" cy="148748"/>
        </a:xfrm>
        <a:prstGeom prst="rightArrow">
          <a:avLst>
            <a:gd name="adj1" fmla="val 60000"/>
            <a:gd name="adj2" fmla="val 50000"/>
          </a:avLst>
        </a:prstGeom>
        <a:solidFill>
          <a:srgbClr val="5C9BD2"/>
        </a:solidFill>
        <a:ln w="6350" cap="flat" cmpd="sng" algn="ctr">
          <a:solidFill>
            <a:schemeClr val="accent1">
              <a:shade val="90000"/>
              <a:hueOff val="205537"/>
              <a:satOff val="-9335"/>
              <a:lumOff val="23221"/>
              <a:alphaOff val="0"/>
            </a:schemeClr>
          </a:solidFill>
          <a:prstDash val="solid"/>
          <a:miter lim="800000"/>
        </a:ln>
        <a:effectLst/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_tradnl" sz="600" kern="1200"/>
        </a:p>
      </dsp:txBody>
      <dsp:txXfrm>
        <a:off x="2658250" y="236625"/>
        <a:ext cx="83469" cy="89248"/>
      </dsp:txXfrm>
    </dsp:sp>
    <dsp:sp modelId="{CCFC4F1C-83C6-8B42-95CB-79318FD4C203}">
      <dsp:nvSpPr>
        <dsp:cNvPr id="0" name=""/>
        <dsp:cNvSpPr/>
      </dsp:nvSpPr>
      <dsp:spPr>
        <a:xfrm>
          <a:off x="2879700" y="0"/>
          <a:ext cx="619048" cy="562500"/>
        </a:xfrm>
        <a:prstGeom prst="roundRect">
          <a:avLst>
            <a:gd name="adj" fmla="val 10000"/>
          </a:avLst>
        </a:prstGeom>
        <a:solidFill>
          <a:srgbClr val="FF9300">
            <a:alpha val="69804"/>
          </a:srgbClr>
        </a:solidFill>
        <a:ln>
          <a:noFill/>
        </a:ln>
        <a:effectLst/>
        <a:sp3d z="-54000"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0E7175-3403-AE48-85DB-2EC2D9AAE6F6}">
      <dsp:nvSpPr>
        <dsp:cNvPr id="0" name=""/>
        <dsp:cNvSpPr/>
      </dsp:nvSpPr>
      <dsp:spPr>
        <a:xfrm>
          <a:off x="2980475" y="337500"/>
          <a:ext cx="619048" cy="562500"/>
        </a:xfrm>
        <a:prstGeom prst="roundRect">
          <a:avLst>
            <a:gd name="adj" fmla="val 10000"/>
          </a:avLst>
        </a:prstGeom>
        <a:solidFill>
          <a:srgbClr val="FF9300"/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400" kern="1200"/>
            <a:t>4</a:t>
          </a:r>
        </a:p>
      </dsp:txBody>
      <dsp:txXfrm>
        <a:off x="2996950" y="353975"/>
        <a:ext cx="586098" cy="529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1516CE6D-2F7B-3A4A-A171-9D6532D2AB71}" type="datetime1">
              <a:rPr lang="es-ES"/>
              <a:pPr>
                <a:defRPr/>
              </a:pPr>
              <a:t>22/07/2020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EAFE525-993D-0547-A310-F869093FC3B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99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AAEA282-6C71-5942-B238-6AF97D77DA13}" type="datetime1">
              <a:rPr lang="es-ES"/>
              <a:pPr>
                <a:defRPr/>
              </a:pPr>
              <a:t>22/07/2020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58F350B-8771-0743-9CE6-C38FC84426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86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8F350B-8771-0743-9CE6-C38FC84426BD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Researchers at cities at Night project</a:t>
            </a:r>
            <a:r>
              <a:rPr lang="en-US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n-US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are using citizen science to get manual matching</a:t>
            </a:r>
            <a:r>
              <a:rPr lang="en-US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.</a:t>
            </a:r>
            <a:r>
              <a:rPr lang="en-US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  <a:p>
            <a:endParaRPr lang="en-US" sz="1200" b="0" i="0" u="none" strike="noStrike" kern="1200" noProof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  <a:p>
            <a:r>
              <a:rPr lang="en-US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They give people a problem image like and ask them</a:t>
            </a:r>
            <a:r>
              <a:rPr lang="mr-IN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…</a:t>
            </a:r>
            <a:r>
              <a:rPr lang="es-ES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lang="es-ES" sz="1200" b="0" i="0" u="none" strike="noStrike" kern="1200" baseline="0" noProof="0" dirty="0" err="1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is</a:t>
            </a:r>
            <a:r>
              <a:rPr lang="en-US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this Tokyo, Sapporo,</a:t>
            </a:r>
            <a:r>
              <a:rPr lang="en-US" sz="1200" b="0" i="0" u="none" strike="noStrike" kern="1200" baseline="0" noProof="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 Nagoya maybe…?</a:t>
            </a:r>
            <a:endParaRPr lang="en-US" sz="1200" b="0" i="0" u="none" strike="noStrike" kern="1200" noProof="0" dirty="0">
              <a:solidFill>
                <a:schemeClr val="tx1"/>
              </a:solidFill>
              <a:effectLst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8F350B-8771-0743-9CE6-C38FC84426B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8F350B-8771-0743-9CE6-C38FC84426BD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01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8F350B-8771-0743-9CE6-C38FC84426B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dark)"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solidFill>
                  <a:schemeClr val="tx1">
                    <a:lumMod val="85000"/>
                  </a:schemeClr>
                </a:solidFill>
                <a:effectLst/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5992382"/>
            <a:ext cx="2485316" cy="4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(dark)"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32657"/>
            <a:ext cx="7886700" cy="72008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1320"/>
            <a:ext cx="7886700" cy="4241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216024" y="6448251"/>
            <a:ext cx="305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5992382"/>
            <a:ext cx="2485316" cy="4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(dark)"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216024" y="6448251"/>
            <a:ext cx="305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4634348" y="1342454"/>
            <a:ext cx="3878145" cy="4553136"/>
          </a:xfrm>
          <a:prstGeom prst="rect">
            <a:avLst/>
          </a:prstGeom>
          <a:effectLst>
            <a:outerShdw blurRad="304800" dist="279400" dir="8820000" algn="r" rotWithShape="0">
              <a:prstClr val="black">
                <a:alpha val="7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  <p:sp>
        <p:nvSpPr>
          <p:cNvPr id="8" name="Marcador de imagen 5"/>
          <p:cNvSpPr>
            <a:spLocks noGrp="1"/>
          </p:cNvSpPr>
          <p:nvPr>
            <p:ph type="pic" sz="quarter" idx="13"/>
          </p:nvPr>
        </p:nvSpPr>
        <p:spPr>
          <a:xfrm>
            <a:off x="628650" y="1342454"/>
            <a:ext cx="3878145" cy="4544888"/>
          </a:xfrm>
          <a:prstGeom prst="rect">
            <a:avLst/>
          </a:prstGeom>
          <a:effectLst>
            <a:outerShdw blurRad="304800" dist="279400" dir="8820000" algn="r" rotWithShape="0">
              <a:prstClr val="black">
                <a:alpha val="7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32657"/>
            <a:ext cx="7886700" cy="72008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5992382"/>
            <a:ext cx="2485316" cy="4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 (dark)"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216024" y="6448251"/>
            <a:ext cx="305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32657"/>
            <a:ext cx="7886700" cy="72008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5992382"/>
            <a:ext cx="2485316" cy="495275"/>
          </a:xfrm>
          <a:prstGeom prst="rect">
            <a:avLst/>
          </a:prstGeom>
        </p:spPr>
      </p:pic>
      <p:sp>
        <p:nvSpPr>
          <p:cNvPr id="11" name="Marcador de contenido 10"/>
          <p:cNvSpPr>
            <a:spLocks noGrp="1"/>
          </p:cNvSpPr>
          <p:nvPr>
            <p:ph sz="quarter" idx="10"/>
          </p:nvPr>
        </p:nvSpPr>
        <p:spPr>
          <a:xfrm>
            <a:off x="611188" y="1340769"/>
            <a:ext cx="3960812" cy="460851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13" name="Marcador de contenido 12"/>
          <p:cNvSpPr>
            <a:spLocks noGrp="1"/>
          </p:cNvSpPr>
          <p:nvPr>
            <p:ph sz="quarter" idx="11"/>
          </p:nvPr>
        </p:nvSpPr>
        <p:spPr>
          <a:xfrm>
            <a:off x="4716463" y="1341438"/>
            <a:ext cx="3815978" cy="4607842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6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(dark)"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216024" y="6448251"/>
            <a:ext cx="3059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7205" y="1342454"/>
            <a:ext cx="3878145" cy="4544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32657"/>
            <a:ext cx="7886700" cy="72008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Clic para editar título</a:t>
            </a:r>
            <a:endParaRPr lang="en-US" dirty="0"/>
          </a:p>
        </p:txBody>
      </p:sp>
      <p:sp>
        <p:nvSpPr>
          <p:cNvPr id="9" name="Marcador de imagen 5"/>
          <p:cNvSpPr>
            <a:spLocks noGrp="1"/>
          </p:cNvSpPr>
          <p:nvPr>
            <p:ph type="pic" sz="quarter" idx="14"/>
          </p:nvPr>
        </p:nvSpPr>
        <p:spPr>
          <a:xfrm>
            <a:off x="628650" y="1342454"/>
            <a:ext cx="3878145" cy="4544888"/>
          </a:xfrm>
          <a:prstGeom prst="rect">
            <a:avLst/>
          </a:prstGeom>
          <a:effectLst>
            <a:outerShdw blurRad="304800" dist="279400" dir="8820000" algn="r" rotWithShape="0">
              <a:prstClr val="black">
                <a:alpha val="7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0" y="5992382"/>
            <a:ext cx="2485316" cy="4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00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001127"/>
            </a:gs>
            <a:gs pos="63000">
              <a:schemeClr val="tx2">
                <a:lumMod val="10000"/>
              </a:schemeClr>
            </a:gs>
            <a:gs pos="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216024" y="6448251"/>
            <a:ext cx="23397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4131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02" r:id="rId1"/>
    <p:sldLayoutId id="2147484603" r:id="rId2"/>
    <p:sldLayoutId id="2147484608" r:id="rId3"/>
    <p:sldLayoutId id="2147484624" r:id="rId4"/>
    <p:sldLayoutId id="2147484621" r:id="rId5"/>
    <p:sldLayoutId id="2147484623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400" kern="1200">
          <a:gradFill>
            <a:gsLst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7641933_NEQR_A_novel_enhanced_quantum_representation_of_digital_images" TargetMode="External"/><Relationship Id="rId3" Type="http://schemas.openxmlformats.org/officeDocument/2006/relationships/hyperlink" Target="https://arxiv.org/abs/1910.00774" TargetMode="External"/><Relationship Id="rId7" Type="http://schemas.openxmlformats.org/officeDocument/2006/relationships/hyperlink" Target="https://pdfs.semanticscholar.org/0a3b/dfb66973144792533d763e9edaec40b2785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ata.galaxyzoo.org/" TargetMode="External"/><Relationship Id="rId5" Type="http://schemas.openxmlformats.org/officeDocument/2006/relationships/hyperlink" Target="https://arxiv.org/abs/1801.01465" TargetMode="External"/><Relationship Id="rId10" Type="http://schemas.openxmlformats.org/officeDocument/2006/relationships/hyperlink" Target="https://qiskit.org/textbook/ch-machine-learning/machine-learning-qiskit-pytorch.html#prelims" TargetMode="External"/><Relationship Id="rId4" Type="http://schemas.openxmlformats.org/officeDocument/2006/relationships/hyperlink" Target="https://doi.org/10.1093/mnras/stz3006" TargetMode="External"/><Relationship Id="rId9" Type="http://schemas.openxmlformats.org/officeDocument/2006/relationships/hyperlink" Target="https://astronn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dfs.semanticscholar.org/0a3b/dfb66973144792533d763e9edaec40b2785b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qiskit.org/textbook/ch-machine-learning/machine-learning-qiskit-pytorch.html#prelim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openxmlformats.org/officeDocument/2006/relationships/image" Target="../media/image19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878"/>
            <a:ext cx="9144000" cy="4572000"/>
          </a:xfrm>
          <a:prstGeom prst="rect">
            <a:avLst/>
          </a:prstGeom>
        </p:spPr>
      </p:pic>
      <p:sp>
        <p:nvSpPr>
          <p:cNvPr id="3" name="Subtítulo 2"/>
          <p:cNvSpPr txBox="1">
            <a:spLocks/>
          </p:cNvSpPr>
          <p:nvPr/>
        </p:nvSpPr>
        <p:spPr>
          <a:xfrm>
            <a:off x="198724" y="4653136"/>
            <a:ext cx="4608512" cy="2170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b="1" dirty="0"/>
          </a:p>
          <a:p>
            <a:pPr fontAlgn="auto">
              <a:spcAft>
                <a:spcPts val="0"/>
              </a:spcAft>
            </a:pPr>
            <a:r>
              <a:rPr lang="en-US" sz="2000" b="1" dirty="0" err="1"/>
              <a:t>JediMasters</a:t>
            </a:r>
            <a:endParaRPr lang="en-US" sz="2000" b="1" dirty="0"/>
          </a:p>
          <a:p>
            <a:pPr fontAlgn="auto">
              <a:spcAft>
                <a:spcPts val="0"/>
              </a:spcAft>
            </a:pP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Tina Sebastian </a:t>
            </a:r>
          </a:p>
          <a:p>
            <a:pPr fontAlgn="auto">
              <a:spcAft>
                <a:spcPts val="0"/>
              </a:spcAft>
            </a:pP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Eunice Ofori Addo</a:t>
            </a:r>
          </a:p>
          <a:p>
            <a:pPr fontAlgn="auto">
              <a:spcAft>
                <a:spcPts val="0"/>
              </a:spcAft>
            </a:pP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Eduard </a:t>
            </a:r>
            <a:r>
              <a:rPr lang="en-US" sz="1600" dirty="0" err="1">
                <a:latin typeface="Montserrat Light" charset="0"/>
                <a:ea typeface="Montserrat Light" charset="0"/>
                <a:cs typeface="Montserrat Light" charset="0"/>
              </a:rPr>
              <a:t>Smetanin</a:t>
            </a:r>
            <a:endParaRPr lang="en-US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fontAlgn="auto">
              <a:spcAft>
                <a:spcPts val="0"/>
              </a:spcAft>
            </a:pPr>
            <a:r>
              <a:rPr lang="en-US" sz="1600" dirty="0">
                <a:latin typeface="Montserrat Light" charset="0"/>
                <a:ea typeface="Montserrat Light" charset="0"/>
                <a:cs typeface="Montserrat Light" charset="0"/>
              </a:rPr>
              <a:t>Santanu Ganguly</a:t>
            </a:r>
            <a:endParaRPr lang="es-ES_tradnl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fontAlgn="auto">
              <a:spcAft>
                <a:spcPts val="0"/>
              </a:spcAft>
            </a:pPr>
            <a:endParaRPr lang="es-ES_tradnl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4185" y="548680"/>
            <a:ext cx="818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ntserrat" charset="0"/>
                <a:ea typeface="Montserrat" charset="0"/>
                <a:cs typeface="Montserrat" charset="0"/>
              </a:rPr>
              <a:t>Quantum image processing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19954" y="1543500"/>
            <a:ext cx="874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tserrat" charset="0"/>
                <a:ea typeface="Montserrat" charset="0"/>
                <a:cs typeface="Montserrat" charset="0"/>
              </a:rPr>
              <a:t>Galaxy Classification with FRQI</a:t>
            </a:r>
          </a:p>
        </p:txBody>
      </p:sp>
    </p:spTree>
    <p:extLst>
      <p:ext uri="{BB962C8B-B14F-4D97-AF65-F5344CB8AC3E}">
        <p14:creationId xmlns:p14="http://schemas.microsoft.com/office/powerpoint/2010/main" val="3573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628650" y="365127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4. Quantum matching 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32469743"/>
              </p:ext>
            </p:extLst>
          </p:nvPr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2"/>
          <p:cNvSpPr txBox="1">
            <a:spLocks/>
          </p:cNvSpPr>
          <p:nvPr/>
        </p:nvSpPr>
        <p:spPr>
          <a:xfrm>
            <a:off x="603472" y="1273849"/>
            <a:ext cx="7640935" cy="642984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/>
              <a:t>Quantum based similarity method: Swap</a:t>
            </a:r>
          </a:p>
          <a:p>
            <a:pPr algn="l" fontAlgn="auto">
              <a:spcAft>
                <a:spcPts val="0"/>
              </a:spcAft>
            </a:pPr>
            <a:endParaRPr lang="en-US" sz="3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5" y="1916832"/>
            <a:ext cx="7890295" cy="3168351"/>
          </a:xfrm>
          <a:prstGeom prst="rect">
            <a:avLst/>
          </a:prstGeom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628650" y="5805264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100" dirty="0"/>
              <a:t>Source: </a:t>
            </a:r>
            <a:r>
              <a:rPr lang="en-US" sz="2100" dirty="0" err="1"/>
              <a:t>Cincio</a:t>
            </a:r>
            <a:r>
              <a:rPr lang="en-US" sz="2100" dirty="0"/>
              <a:t>, L., </a:t>
            </a:r>
            <a:r>
              <a:rPr lang="en-US" sz="2100" dirty="0" err="1"/>
              <a:t>Subaşı</a:t>
            </a:r>
            <a:r>
              <a:rPr lang="en-US" sz="2100" dirty="0"/>
              <a:t>, Y., </a:t>
            </a:r>
            <a:r>
              <a:rPr lang="en-US" sz="2100" dirty="0" err="1"/>
              <a:t>Sornborger</a:t>
            </a:r>
            <a:r>
              <a:rPr lang="en-US" sz="2100" dirty="0"/>
              <a:t>, A. T., &amp; Coles, P. J. (2018). Learning  the quantum algorithm for state </a:t>
            </a:r>
          </a:p>
          <a:p>
            <a:pPr algn="l" fontAlgn="auto">
              <a:spcAft>
                <a:spcPts val="0"/>
              </a:spcAft>
            </a:pPr>
            <a:r>
              <a:rPr lang="en-US" sz="2100" dirty="0"/>
              <a:t>overlap. New Journal of Physics, 20(11), 113022</a:t>
            </a:r>
            <a:r>
              <a:rPr lang="en-US" sz="2000" dirty="0">
                <a:effectLst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sz="20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3" y="4561827"/>
            <a:ext cx="1279054" cy="4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3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179512" y="476672"/>
            <a:ext cx="9505056" cy="5472608"/>
          </a:xfrm>
          <a:prstGeom prst="rect">
            <a:avLst/>
          </a:prstGeom>
        </p:spPr>
        <p:txBody>
          <a:bodyPr wrap="none" anchor="t">
            <a:normAutofit fontScale="97500" lnSpcReduction="100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References</a:t>
            </a: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[1] </a:t>
            </a:r>
            <a:r>
              <a:rPr lang="en-US" sz="1800" dirty="0">
                <a:effectLst/>
                <a:hlinkClick r:id="rId3"/>
              </a:rPr>
              <a:t>https://arxiv.org/abs/1910.00774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[2] </a:t>
            </a:r>
            <a:r>
              <a:rPr lang="en-US" sz="1800" dirty="0">
                <a:effectLst/>
                <a:hlinkClick r:id="rId4"/>
              </a:rPr>
              <a:t>https://doi.org/10.1093/mnras/stz3006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[3] </a:t>
            </a:r>
            <a:r>
              <a:rPr lang="en-US" sz="1800" dirty="0">
                <a:effectLst/>
                <a:hlinkClick r:id="rId5"/>
              </a:rPr>
              <a:t>https://arxiv.org/abs/1801.01465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[4] </a:t>
            </a:r>
            <a:r>
              <a:rPr lang="en-US" sz="1800" dirty="0">
                <a:effectLst/>
                <a:hlinkClick r:id="rId6"/>
              </a:rPr>
              <a:t>https://data.galaxyzoo.org/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[5] </a:t>
            </a:r>
            <a:r>
              <a:rPr lang="en-US" sz="1800" dirty="0">
                <a:effectLst/>
                <a:hlinkClick r:id="rId7"/>
              </a:rPr>
              <a:t>https://pdfs.semanticscholar.org/0a3b/dfb66973144792533d763e9edaec40b2785b.pdf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[6] </a:t>
            </a:r>
            <a:r>
              <a:rPr lang="en-US" sz="1800" dirty="0">
                <a:effectLst/>
                <a:hlinkClick r:id="rId8"/>
              </a:rPr>
              <a:t>https://www.researchgate.net/publication/257641933_NEQR_A_novel_enhanced_quantum_representation_of_digital_images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[7] </a:t>
            </a:r>
            <a:r>
              <a:rPr lang="en-US" sz="1800" dirty="0">
                <a:effectLst/>
                <a:hlinkClick r:id="rId9"/>
              </a:rPr>
              <a:t>https://astronn.readthedocs.io/en/latest/</a:t>
            </a: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r>
              <a:rPr lang="en-US" sz="1800" dirty="0">
                <a:effectLst/>
              </a:rPr>
              <a:t>[8] </a:t>
            </a:r>
            <a:r>
              <a:rPr lang="en-US" sz="1800" dirty="0">
                <a:effectLst/>
                <a:hlinkClick r:id="rId10"/>
              </a:rPr>
              <a:t>https://qiskit.org/textbook/ch-machine-learning/machine-learning-qiskit-pytorch.html#prelims</a:t>
            </a:r>
            <a:r>
              <a:rPr lang="en-US" sz="1800" dirty="0">
                <a:effectLst/>
              </a:rPr>
              <a:t>.</a:t>
            </a: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 fontAlgn="auto">
              <a:spcAft>
                <a:spcPts val="0"/>
              </a:spcAft>
              <a:tabLst>
                <a:tab pos="7778750" algn="l"/>
              </a:tabLst>
            </a:pPr>
            <a:endParaRPr lang="en-US" sz="1800" dirty="0">
              <a:effectLst/>
            </a:endParaRPr>
          </a:p>
          <a:p>
            <a:pPr algn="l"/>
            <a:endParaRPr lang="es-ES_tradnl" sz="1800" dirty="0">
              <a:effectLst/>
            </a:endParaRPr>
          </a:p>
          <a:p>
            <a:pPr algn="ctr"/>
            <a:r>
              <a:rPr lang="es-ES_tradnl" sz="4100" b="1" dirty="0">
                <a:effectLst/>
              </a:rPr>
              <a:t>THANKS!!!</a:t>
            </a:r>
          </a:p>
          <a:p>
            <a:pPr lvl="0" algn="l">
              <a:buFont typeface="Arial" charset="0"/>
              <a:buChar char="•"/>
              <a:tabLst>
                <a:tab pos="7778750" algn="l"/>
              </a:tabLs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299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EAC486F2-29BA-4512-AD8B-A2615BA243D9}"/>
              </a:ext>
            </a:extLst>
          </p:cNvPr>
          <p:cNvSpPr txBox="1">
            <a:spLocks/>
          </p:cNvSpPr>
          <p:nvPr/>
        </p:nvSpPr>
        <p:spPr>
          <a:xfrm>
            <a:off x="198724" y="958082"/>
            <a:ext cx="8945276" cy="58651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gradFill>
                  <a:gsLst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b="1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Get Data : Galaxy Zoo or a subset toy database ( </a:t>
            </a:r>
            <a:r>
              <a:rPr lang="en-US" sz="2000" b="1" dirty="0" err="1"/>
              <a:t>astroCNN</a:t>
            </a:r>
            <a:r>
              <a:rPr lang="en-US" sz="2000" b="1" dirty="0"/>
              <a:t> Galaxy10)</a:t>
            </a:r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Define FRQI: Ref </a:t>
            </a:r>
            <a:r>
              <a:rPr lang="en-GB" sz="1800" dirty="0">
                <a:hlinkClick r:id="rId2"/>
              </a:rPr>
              <a:t>https://pdfs.semanticscholar.org/0a3b/dfb66973144792533d763e9edaec40b2785b.pdf</a:t>
            </a:r>
            <a:endParaRPr lang="en-US" sz="1800" b="1" dirty="0"/>
          </a:p>
          <a:p>
            <a:pPr fontAlgn="auto">
              <a:spcAft>
                <a:spcPts val="0"/>
              </a:spcAft>
            </a:pPr>
            <a:endParaRPr lang="es-ES_tradnl" sz="1600" dirty="0">
              <a:latin typeface="Montserrat Light" charset="0"/>
              <a:ea typeface="Montserrat Light" charset="0"/>
              <a:cs typeface="Montserrat Light" charset="0"/>
            </a:endParaRPr>
          </a:p>
          <a:p>
            <a:pPr marL="800100" lvl="1" indent="-285750" fontAlgn="auto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Image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is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stored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 in </a:t>
            </a: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the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following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 </a:t>
            </a:r>
            <a:r>
              <a:rPr lang="es-ES_tradnl" sz="1800" dirty="0" err="1">
                <a:latin typeface="Montserrat Light" charset="0"/>
                <a:ea typeface="Montserrat Light" charset="0"/>
                <a:cs typeface="Montserrat Light" charset="0"/>
              </a:rPr>
              <a:t>state</a:t>
            </a:r>
            <a:r>
              <a:rPr lang="es-ES_tradnl" sz="1800" dirty="0">
                <a:latin typeface="Montserrat Light" charset="0"/>
                <a:ea typeface="Montserrat Light" charset="0"/>
                <a:cs typeface="Montserrat Light" charset="0"/>
              </a:rPr>
              <a:t>: </a:t>
            </a:r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Create the circuit</a:t>
            </a:r>
            <a:endParaRPr lang="en-US" dirty="0"/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D49EBEC0-94DD-437E-ACBB-BB19159A3A87}"/>
              </a:ext>
            </a:extLst>
          </p:cNvPr>
          <p:cNvSpPr txBox="1"/>
          <p:nvPr/>
        </p:nvSpPr>
        <p:spPr>
          <a:xfrm>
            <a:off x="194185" y="188640"/>
            <a:ext cx="8189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Montserrat" charset="0"/>
                <a:ea typeface="Montserrat" charset="0"/>
                <a:cs typeface="Montserrat" charset="0"/>
              </a:rPr>
              <a:t>Method to Madness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2DE68-A107-4963-97F1-D30329AE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01" y="2521283"/>
            <a:ext cx="4223395" cy="691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076D18-87B5-43A7-B946-6383FC02AE45}"/>
              </a:ext>
            </a:extLst>
          </p:cNvPr>
          <p:cNvSpPr/>
          <p:nvPr/>
        </p:nvSpPr>
        <p:spPr>
          <a:xfrm>
            <a:off x="251520" y="377974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Apply FRQI (frqi_qkt.py) to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DAC9E-F0EB-4B5A-BFDF-0F40541276AD}"/>
              </a:ext>
            </a:extLst>
          </p:cNvPr>
          <p:cNvSpPr/>
          <p:nvPr/>
        </p:nvSpPr>
        <p:spPr>
          <a:xfrm>
            <a:off x="251520" y="5661248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Run Quantum Neural Network with </a:t>
            </a:r>
            <a:r>
              <a:rPr lang="en-US" b="1" dirty="0" err="1"/>
              <a:t>PyTorch</a:t>
            </a:r>
            <a:r>
              <a:rPr lang="en-US" b="1" dirty="0"/>
              <a:t> and </a:t>
            </a:r>
            <a:r>
              <a:rPr lang="en-US" b="1" dirty="0" err="1"/>
              <a:t>Qiskit</a:t>
            </a:r>
            <a:r>
              <a:rPr lang="en-US" b="1" dirty="0"/>
              <a:t> (ref.: </a:t>
            </a:r>
            <a:r>
              <a:rPr lang="en-GB" dirty="0">
                <a:hlinkClick r:id="rId4"/>
              </a:rPr>
              <a:t>https://qiskit.org/textbook/ch-machine-learning/machine-learning-qiskit-pytorch.html#prelims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9C6D1-3436-474A-AE44-67A5E8E68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110382"/>
            <a:ext cx="4347249" cy="1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88FD40-6BF9-4B85-8E35-C30B07525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2" y="643466"/>
            <a:ext cx="2436515" cy="2624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21346-A9B4-4E51-878E-AB655190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19" y="1854509"/>
            <a:ext cx="2807654" cy="3148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15CB73-6132-4643-BF1C-CC5D73D3C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686" y="643466"/>
            <a:ext cx="2395600" cy="2624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342C9-2C5C-4287-8D77-50D0900A6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43" y="3589863"/>
            <a:ext cx="2444633" cy="26246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7D6113-E757-4A1E-A56D-33EC113CA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3017" y="3589863"/>
            <a:ext cx="2386937" cy="26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2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628650" y="365126"/>
            <a:ext cx="7886700" cy="4792065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Image matching with  </a:t>
            </a:r>
            <a:r>
              <a:rPr lang="en-US" sz="4000" dirty="0" err="1"/>
              <a:t>Qiskit</a:t>
            </a:r>
            <a:r>
              <a:rPr lang="en-US" sz="4000" dirty="0"/>
              <a:t>:</a:t>
            </a:r>
          </a:p>
          <a:p>
            <a:pPr marL="742950" indent="-742950" algn="l" fontAlgn="auto">
              <a:spcAft>
                <a:spcPts val="0"/>
              </a:spcAft>
              <a:buAutoNum type="arabicPeriod"/>
            </a:pPr>
            <a:endParaRPr lang="en-US" sz="4000" dirty="0"/>
          </a:p>
          <a:p>
            <a:pPr marL="742950" indent="-28575" algn="l" fontAlgn="auto">
              <a:spcAft>
                <a:spcPts val="0"/>
              </a:spcAft>
              <a:buAutoNum type="arabicPeriod"/>
            </a:pPr>
            <a:r>
              <a:rPr lang="en-US" sz="3700" dirty="0"/>
              <a:t>	Classical image preparation</a:t>
            </a:r>
          </a:p>
          <a:p>
            <a:pPr marL="742950" indent="-28575" algn="l" fontAlgn="auto">
              <a:spcAft>
                <a:spcPts val="0"/>
              </a:spcAft>
              <a:buAutoNum type="arabicPeriod"/>
            </a:pPr>
            <a:r>
              <a:rPr lang="en-US" sz="3700" dirty="0"/>
              <a:t>	Quantum encoding</a:t>
            </a:r>
          </a:p>
          <a:p>
            <a:pPr marL="742950" indent="-28575" algn="l" fontAlgn="auto">
              <a:spcAft>
                <a:spcPts val="0"/>
              </a:spcAft>
              <a:buAutoNum type="arabicPeriod"/>
            </a:pPr>
            <a:r>
              <a:rPr lang="en-US" sz="3700" dirty="0"/>
              <a:t>	Quantum edge detection</a:t>
            </a:r>
          </a:p>
          <a:p>
            <a:pPr marL="742950" indent="-28575" algn="l" fontAlgn="auto">
              <a:spcAft>
                <a:spcPts val="0"/>
              </a:spcAft>
              <a:buAutoNum type="arabicPeriod"/>
            </a:pPr>
            <a:r>
              <a:rPr lang="en-US" sz="3700" dirty="0"/>
              <a:t>	Quantum matching</a:t>
            </a:r>
          </a:p>
          <a:p>
            <a:pPr marL="742950" indent="-742950" algn="l" fontAlgn="auto">
              <a:spcAft>
                <a:spcPts val="0"/>
              </a:spcAft>
              <a:buAutoNum type="arabicPeriod"/>
            </a:pPr>
            <a:endParaRPr lang="en-US" sz="4000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7659551"/>
              </p:ext>
            </p:extLst>
          </p:nvPr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628650" y="365127"/>
            <a:ext cx="574355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1. Image preparation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583656169"/>
              </p:ext>
            </p:extLst>
          </p:nvPr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lecha derecha 2"/>
          <p:cNvSpPr/>
          <p:nvPr/>
        </p:nvSpPr>
        <p:spPr>
          <a:xfrm>
            <a:off x="3131840" y="3356992"/>
            <a:ext cx="432048" cy="288032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67544" y="1844824"/>
            <a:ext cx="864096" cy="43204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400" dirty="0"/>
              <a:t>Disk </a:t>
            </a:r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5868144" y="3933056"/>
            <a:ext cx="3096344" cy="1511768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/>
              <a:t>Why?</a:t>
            </a:r>
          </a:p>
          <a:p>
            <a:pPr algn="l" fontAlgn="auto">
              <a:spcAft>
                <a:spcPts val="0"/>
              </a:spcAft>
            </a:pPr>
            <a:endParaRPr lang="en-US" sz="3200" dirty="0"/>
          </a:p>
        </p:txBody>
      </p:sp>
      <p:sp>
        <p:nvSpPr>
          <p:cNvPr id="12" name="Título 2"/>
          <p:cNvSpPr txBox="1">
            <a:spLocks/>
          </p:cNvSpPr>
          <p:nvPr/>
        </p:nvSpPr>
        <p:spPr>
          <a:xfrm>
            <a:off x="6012160" y="2727450"/>
            <a:ext cx="3096344" cy="1637654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/>
              <a:t>What?</a:t>
            </a:r>
          </a:p>
          <a:p>
            <a:pPr marL="457200" indent="-457200" algn="l" fontAlgn="auto">
              <a:spcAft>
                <a:spcPts val="0"/>
              </a:spcAft>
              <a:buFont typeface="Arial" charset="0"/>
              <a:buChar char="•"/>
            </a:pPr>
            <a:r>
              <a:rPr lang="en-US" sz="2800" dirty="0"/>
              <a:t>FRQI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50A6F-5351-49FB-BF36-82589A2A1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069" y="2564865"/>
            <a:ext cx="2124075" cy="212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E81A1-11CF-4770-859B-604B9DAF21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496" y="2474432"/>
            <a:ext cx="21050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2"/>
          <p:cNvSpPr txBox="1">
            <a:spLocks/>
          </p:cNvSpPr>
          <p:nvPr/>
        </p:nvSpPr>
        <p:spPr>
          <a:xfrm>
            <a:off x="628650" y="365126"/>
            <a:ext cx="8767886" cy="2199777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2. Quantum encoding FRQI</a:t>
            </a:r>
          </a:p>
          <a:p>
            <a:pPr algn="l" fontAlgn="auto">
              <a:spcAft>
                <a:spcPts val="0"/>
              </a:spcAft>
            </a:pPr>
            <a:r>
              <a:rPr lang="en-US" sz="4000" dirty="0"/>
              <a:t>(Flexible Representation of Quantum Images) </a:t>
            </a:r>
          </a:p>
          <a:p>
            <a:pPr algn="l" fontAlgn="auto">
              <a:spcAft>
                <a:spcPts val="0"/>
              </a:spcAft>
            </a:pPr>
            <a:r>
              <a:rPr lang="en-US" sz="4000" dirty="0"/>
              <a:t> 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561818995"/>
              </p:ext>
            </p:extLst>
          </p:nvPr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ítulo 2"/>
          <p:cNvSpPr txBox="1">
            <a:spLocks/>
          </p:cNvSpPr>
          <p:nvPr/>
        </p:nvSpPr>
        <p:spPr>
          <a:xfrm>
            <a:off x="884188" y="4221088"/>
            <a:ext cx="4155848" cy="1324265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endParaRPr lang="en-US" sz="3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5545353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28650" y="1600759"/>
                <a:ext cx="3438128" cy="1800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_tradnl" dirty="0">
                    <a:latin typeface="Calibri" charset="0"/>
                    <a:ea typeface="Times New Roman" charset="0"/>
                    <a:cs typeface="Times New Roman" charset="0"/>
                  </a:rPr>
                  <a:t> </a:t>
                </a:r>
                <a:endParaRPr lang="es-ES_tradnl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3200" i="1">
                              <a:effectLst/>
                              <a:latin typeface="Cambria Math" panose="02040503050406030204" pitchFamily="18" charset="0"/>
                              <a:ea typeface="Calibri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s-ES_tradnl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𝐹</m:t>
                          </m:r>
                        </m:e>
                        <m:sub>
                          <m:r>
                            <a:rPr lang="es-ES_tradnl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𝑖𝑗</m:t>
                          </m:r>
                        </m:sub>
                      </m:sSub>
                      <m:r>
                        <a:rPr lang="es-ES_tradnl" sz="3200" i="1">
                          <a:effectLst/>
                          <a:latin typeface="Cambria Math" charset="0"/>
                          <a:ea typeface="Calibri" charset="0"/>
                          <a:cs typeface="Times New Roman" charset="0"/>
                        </a:rPr>
                        <m:t>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ES_tradnl" sz="3200" i="1">
                              <a:effectLst/>
                              <a:latin typeface="Cambria Math" panose="02040503050406030204" pitchFamily="18" charset="0"/>
                              <a:ea typeface="Calibri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s-ES_tradnl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𝑘</m:t>
                          </m:r>
                          <m:r>
                            <a:rPr lang="es-ES_tradnl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s-ES_tradnl" sz="3200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r>
                                <a:rPr lang="es-ES_tradnl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_tradnl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s-ES_tradnl" sz="3200" i="1">
                              <a:effectLst/>
                              <a:latin typeface="Cambria Math" charset="0"/>
                              <a:ea typeface="Calibri" charset="0"/>
                              <a:cs typeface="Times New Roman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ES_tradnl" sz="3200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s-ES_tradnl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_tradnl" sz="3200" i="1">
                                  <a:effectLst/>
                                  <a:latin typeface="Cambria Math" charset="0"/>
                                  <a:ea typeface="Calibri" charset="0"/>
                                  <a:cs typeface="Times New Roman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"/>
                              <m:ctrlPr>
                                <a:rPr lang="es-ES_tradnl" sz="3200" i="1">
                                  <a:effectLst/>
                                  <a:latin typeface="Cambria Math" panose="02040503050406030204" pitchFamily="18" charset="0"/>
                                  <a:ea typeface="Calibri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s-ES_tradnl" sz="3200" i="1">
                                      <a:effectLst/>
                                      <a:latin typeface="Cambria Math" panose="02040503050406030204" pitchFamily="18" charset="0"/>
                                      <a:ea typeface="Calibri" charset="0"/>
                                      <a:cs typeface="Times New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3200" i="1">
                                      <a:effectLst/>
                                      <a:latin typeface="Cambria Math" charset="0"/>
                                      <a:ea typeface="Calibri" charset="0"/>
                                      <a:cs typeface="Times New Roman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s-ES_tradnl" sz="32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00759"/>
                <a:ext cx="3438128" cy="18009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/>
          <p:cNvGrpSpPr/>
          <p:nvPr/>
        </p:nvGrpSpPr>
        <p:grpSpPr>
          <a:xfrm>
            <a:off x="755576" y="3501008"/>
            <a:ext cx="5318284" cy="3111400"/>
            <a:chOff x="869556" y="3009348"/>
            <a:chExt cx="5318284" cy="3111400"/>
          </a:xfrm>
        </p:grpSpPr>
        <p:sp>
          <p:nvSpPr>
            <p:cNvPr id="13" name="Título 2"/>
            <p:cNvSpPr txBox="1">
              <a:spLocks/>
            </p:cNvSpPr>
            <p:nvPr/>
          </p:nvSpPr>
          <p:spPr>
            <a:xfrm>
              <a:off x="869556" y="3009348"/>
              <a:ext cx="5318284" cy="3111400"/>
            </a:xfrm>
            <a:prstGeom prst="rect">
              <a:avLst/>
            </a:prstGeom>
          </p:spPr>
          <p:txBody>
            <a:bodyPr wrap="none" anchor="t">
              <a:noAutofit/>
            </a:bodyPr>
            <a:lstStyle>
              <a:lvl1pPr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7200" b="0" kern="1200" spc="-225">
                  <a:gradFill flip="none" rotWithShape="1">
                    <a:gsLst>
                      <a:gs pos="32000">
                        <a:schemeClr val="tx1">
                          <a:lumMod val="89000"/>
                        </a:schemeClr>
                      </a:gs>
                      <a:gs pos="1000">
                        <a:schemeClr val="bg1">
                          <a:lumMod val="41000"/>
                          <a:lumOff val="59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8100000" scaled="1"/>
                    <a:tileRect/>
                  </a:gradFill>
                  <a:effectLst>
                    <a:outerShdw blurRad="469900" dist="342900" dir="5400000" sy="-20000" rotWithShape="0">
                      <a:prstClr val="black">
                        <a:alpha val="66000"/>
                      </a:prst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</a:pPr>
              <a:r>
                <a:rPr lang="en-US" sz="3200" dirty="0"/>
                <a:t>What?</a:t>
              </a:r>
            </a:p>
            <a:p>
              <a:pPr marL="457200" indent="-457200" algn="l" fontAlgn="auto">
                <a:spcAft>
                  <a:spcPts val="0"/>
                </a:spcAft>
                <a:buFont typeface="Arial" charset="0"/>
                <a:buChar char="•"/>
              </a:pPr>
              <a:r>
                <a:rPr lang="en-US" sz="3200" dirty="0"/>
                <a:t>Classical bit / pixels              </a:t>
              </a:r>
              <a:r>
                <a:rPr lang="en-US" sz="3200" dirty="0" err="1"/>
                <a:t>qubits</a:t>
              </a:r>
              <a:endParaRPr lang="en-US" sz="3200" dirty="0"/>
            </a:p>
            <a:p>
              <a:pPr algn="l" fontAlgn="auto">
                <a:spcAft>
                  <a:spcPts val="0"/>
                </a:spcAft>
              </a:pPr>
              <a:r>
                <a:rPr lang="en-US" sz="3200" dirty="0"/>
                <a:t>Why?</a:t>
              </a:r>
            </a:p>
            <a:p>
              <a:pPr marL="457200" indent="-457200" algn="l" fontAlgn="auto">
                <a:spcAft>
                  <a:spcPts val="0"/>
                </a:spcAft>
                <a:buFont typeface="Arial" charset="0"/>
                <a:buChar char="•"/>
              </a:pPr>
              <a:r>
                <a:rPr lang="en-US" sz="3200" dirty="0"/>
                <a:t>Advantage. m pixels            n = log</a:t>
              </a:r>
              <a:r>
                <a:rPr lang="en-US" sz="3200" baseline="-25000" dirty="0"/>
                <a:t>2</a:t>
              </a:r>
              <a:r>
                <a:rPr lang="en-US" sz="3200" dirty="0"/>
                <a:t> (m) </a:t>
              </a:r>
              <a:r>
                <a:rPr lang="en-US" sz="3200" dirty="0" err="1"/>
                <a:t>qubits</a:t>
              </a:r>
              <a:endParaRPr lang="en-US" sz="3200" dirty="0"/>
            </a:p>
            <a:p>
              <a:pPr algn="l" fontAlgn="auto">
                <a:spcAft>
                  <a:spcPts val="0"/>
                </a:spcAft>
              </a:pPr>
              <a:r>
                <a:rPr lang="en-US" sz="3200" dirty="0"/>
                <a:t>But</a:t>
              </a:r>
            </a:p>
            <a:p>
              <a:pPr marL="457200" indent="-457200" algn="l" fontAlgn="auto">
                <a:spcAft>
                  <a:spcPts val="0"/>
                </a:spcAft>
                <a:buFont typeface="Arial" charset="0"/>
                <a:buChar char="•"/>
              </a:pPr>
              <a:r>
                <a:rPr lang="en-US" sz="3200" dirty="0"/>
                <a:t>Data loading:  m gates </a:t>
              </a:r>
              <a:r>
                <a:rPr lang="en-US" sz="3200" i="1" dirty="0">
                  <a:effectLst/>
                </a:rPr>
                <a:t>        </a:t>
              </a:r>
              <a:r>
                <a:rPr lang="en-US" sz="3200" dirty="0"/>
                <a:t>m pixels</a:t>
              </a:r>
            </a:p>
            <a:p>
              <a:pPr marL="457200" indent="-457200" algn="l" fontAlgn="auto">
                <a:spcAft>
                  <a:spcPts val="0"/>
                </a:spcAft>
                <a:buFont typeface="Arial" charset="0"/>
                <a:buChar char="•"/>
              </a:pPr>
              <a:endParaRPr lang="en-US" sz="3200" dirty="0"/>
            </a:p>
            <a:p>
              <a:pPr marL="457200" indent="-457200" algn="l" fontAlgn="auto">
                <a:spcAft>
                  <a:spcPts val="0"/>
                </a:spcAft>
                <a:buFont typeface="Arial" charset="0"/>
                <a:buChar char="•"/>
              </a:pPr>
              <a:endParaRPr lang="en-US" sz="3200" dirty="0"/>
            </a:p>
          </p:txBody>
        </p:sp>
        <p:sp>
          <p:nvSpPr>
            <p:cNvPr id="6" name="Flecha derecha 5"/>
            <p:cNvSpPr/>
            <p:nvPr/>
          </p:nvSpPr>
          <p:spPr>
            <a:xfrm>
              <a:off x="4216710" y="3509874"/>
              <a:ext cx="432048" cy="288032"/>
            </a:xfrm>
            <a:prstGeom prst="rightArrow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326137" y="5376094"/>
                <a:ext cx="629816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s-ES_tradnl" dirty="0">
                    <a:latin typeface="Calibri" charset="0"/>
                    <a:ea typeface="Times New Roman" charset="0"/>
                    <a:cs typeface="Times New Roman" charset="0"/>
                  </a:rPr>
                  <a:t> </a:t>
                </a:r>
                <a:endParaRPr lang="es-ES_tradnl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200" i="1">
                          <a:effectLst/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~</m:t>
                      </m:r>
                    </m:oMath>
                  </m:oMathPara>
                </a14:m>
                <a:endParaRPr lang="es-ES_tradnl" sz="3200" dirty="0">
                  <a:effectLst/>
                  <a:latin typeface="Calibri" charset="0"/>
                  <a:ea typeface="Calibri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37" y="5376094"/>
                <a:ext cx="629816" cy="86177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58" y="4696708"/>
            <a:ext cx="720000" cy="720000"/>
          </a:xfrm>
          <a:prstGeom prst="rect">
            <a:avLst/>
          </a:prstGeom>
        </p:spPr>
      </p:pic>
      <p:sp>
        <p:nvSpPr>
          <p:cNvPr id="12" name="Flecha derecha 11"/>
          <p:cNvSpPr/>
          <p:nvPr/>
        </p:nvSpPr>
        <p:spPr>
          <a:xfrm>
            <a:off x="4202115" y="4982081"/>
            <a:ext cx="432048" cy="288032"/>
          </a:xfrm>
          <a:prstGeom prst="rightArrow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3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628650" y="365127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3. Quantum edge detection</a:t>
            </a: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53392018"/>
              </p:ext>
            </p:extLst>
          </p:nvPr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2"/>
          <p:cNvSpPr txBox="1">
            <a:spLocks/>
          </p:cNvSpPr>
          <p:nvPr/>
        </p:nvSpPr>
        <p:spPr>
          <a:xfrm>
            <a:off x="622842" y="2293107"/>
            <a:ext cx="8341645" cy="3512157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  <a:p>
            <a:pPr marL="457200" indent="-457200" algn="just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4149"/>
            <a:ext cx="7488832" cy="4554207"/>
          </a:xfrm>
          <a:prstGeom prst="rect">
            <a:avLst/>
          </a:prstGeom>
        </p:spPr>
      </p:pic>
      <p:sp>
        <p:nvSpPr>
          <p:cNvPr id="6" name="Título 2"/>
          <p:cNvSpPr txBox="1">
            <a:spLocks/>
          </p:cNvSpPr>
          <p:nvPr/>
        </p:nvSpPr>
        <p:spPr>
          <a:xfrm>
            <a:off x="628650" y="5805264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000" dirty="0">
                <a:effectLst/>
              </a:rPr>
              <a:t>Source: Yao, X. W., Wang, H., Liao, Z., Chen, M. C., Pan, J., Li, J., ... &amp; Zheng, W. (2017).  Quantum image processing </a:t>
            </a:r>
          </a:p>
          <a:p>
            <a:pPr algn="l" fontAlgn="auto">
              <a:spcAft>
                <a:spcPts val="0"/>
              </a:spcAft>
            </a:pPr>
            <a:r>
              <a:rPr lang="en-US" sz="2000" dirty="0">
                <a:effectLst/>
              </a:rPr>
              <a:t>and its  application to edge detection: Theory and experiment.  Physical Review X, 7(3), 031041.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257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628650" y="365127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3. Quantum edge detection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2"/>
          <p:cNvSpPr txBox="1">
            <a:spLocks/>
          </p:cNvSpPr>
          <p:nvPr/>
        </p:nvSpPr>
        <p:spPr>
          <a:xfrm>
            <a:off x="622842" y="2293107"/>
            <a:ext cx="8341645" cy="3512157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  <a:p>
            <a:pPr marL="457200" indent="-457200" algn="just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2" t="9032" r="15339" b="5180"/>
          <a:stretch/>
        </p:blipFill>
        <p:spPr>
          <a:xfrm>
            <a:off x="5010854" y="2526277"/>
            <a:ext cx="3504496" cy="3329271"/>
          </a:xfrm>
          <a:prstGeom prst="rect">
            <a:avLst/>
          </a:prstGeom>
        </p:spPr>
      </p:pic>
      <p:sp>
        <p:nvSpPr>
          <p:cNvPr id="8" name="Título 2"/>
          <p:cNvSpPr txBox="1">
            <a:spLocks/>
          </p:cNvSpPr>
          <p:nvPr/>
        </p:nvSpPr>
        <p:spPr>
          <a:xfrm>
            <a:off x="604003" y="1478314"/>
            <a:ext cx="4189661" cy="872240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3300"/>
              <a:t>Classical edge detection</a:t>
            </a:r>
            <a:endParaRPr lang="en-US" sz="3300" dirty="0"/>
          </a:p>
          <a:p>
            <a:pPr marL="457200" indent="-457200" algn="just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</p:txBody>
      </p:sp>
      <p:sp>
        <p:nvSpPr>
          <p:cNvPr id="9" name="Título 2"/>
          <p:cNvSpPr txBox="1">
            <a:spLocks/>
          </p:cNvSpPr>
          <p:nvPr/>
        </p:nvSpPr>
        <p:spPr>
          <a:xfrm>
            <a:off x="4914653" y="1478314"/>
            <a:ext cx="3577901" cy="872240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en-US" sz="3300" dirty="0"/>
              <a:t>Quantum edge detection</a:t>
            </a:r>
          </a:p>
          <a:p>
            <a:pPr marL="457200" indent="-457200" algn="just" fontAlgn="auto">
              <a:spcAft>
                <a:spcPts val="0"/>
              </a:spcAft>
              <a:buFont typeface="Arial" charset="0"/>
              <a:buChar char="•"/>
            </a:pPr>
            <a:endParaRPr lang="en-US" sz="3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B769F3-C7E1-44D4-A8BB-15B798B946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23" y="2587144"/>
            <a:ext cx="3284113" cy="337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6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628650" y="365127"/>
            <a:ext cx="7886700" cy="759618"/>
          </a:xfrm>
          <a:prstGeom prst="rect">
            <a:avLst/>
          </a:prstGeom>
        </p:spPr>
        <p:txBody>
          <a:bodyPr wrap="none" anchor="t">
            <a:normAutofit fontScale="97500"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000" dirty="0"/>
              <a:t>4. Quantum matching </a:t>
            </a:r>
          </a:p>
        </p:txBody>
      </p:sp>
      <p:graphicFrame>
        <p:nvGraphicFramePr>
          <p:cNvPr id="4" name="Diagrama 3"/>
          <p:cNvGraphicFramePr/>
          <p:nvPr/>
        </p:nvGraphicFramePr>
        <p:xfrm>
          <a:off x="5544000" y="0"/>
          <a:ext cx="3600000" cy="9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2"/>
          <p:cNvSpPr txBox="1">
            <a:spLocks/>
          </p:cNvSpPr>
          <p:nvPr/>
        </p:nvSpPr>
        <p:spPr>
          <a:xfrm>
            <a:off x="628650" y="1359530"/>
            <a:ext cx="2528368" cy="570977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/>
              <a:t>Problem picture</a:t>
            </a:r>
          </a:p>
        </p:txBody>
      </p:sp>
      <p:sp>
        <p:nvSpPr>
          <p:cNvPr id="11" name="Título 2"/>
          <p:cNvSpPr txBox="1">
            <a:spLocks/>
          </p:cNvSpPr>
          <p:nvPr/>
        </p:nvSpPr>
        <p:spPr>
          <a:xfrm>
            <a:off x="5335838" y="1359530"/>
            <a:ext cx="1498055" cy="570977"/>
          </a:xfrm>
          <a:prstGeom prst="rect">
            <a:avLst/>
          </a:prstGeom>
        </p:spPr>
        <p:txBody>
          <a:bodyPr wrap="none" anchor="t">
            <a:no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3200" dirty="0"/>
              <a:t>Options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5C95FA-76BA-494A-B4BA-EB53444EA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74" y="2221808"/>
            <a:ext cx="2105025" cy="2162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9D2CFE-EEE7-49DF-A348-F4C273934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953" y="2148253"/>
            <a:ext cx="1789047" cy="20065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8ABB1-37CD-4195-80F1-626C9E2BD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7258" y="2165292"/>
            <a:ext cx="1847715" cy="1983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B1C926-1A15-4B60-B295-9BE2D8950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912" y="4286479"/>
            <a:ext cx="1789047" cy="20227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D23F71-3761-449B-B551-E6EF6CC0FD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3765" y="4286480"/>
            <a:ext cx="1808635" cy="20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91937"/>
      </p:ext>
    </p:extLst>
  </p:cSld>
  <p:clrMapOvr>
    <a:masterClrMapping/>
  </p:clrMapOvr>
</p:sld>
</file>

<file path=ppt/theme/theme1.xml><?xml version="1.0" encoding="utf-8"?>
<a:theme xmlns:a="http://schemas.openxmlformats.org/drawingml/2006/main" name="Maestra">
  <a:themeElements>
    <a:clrScheme name="Personalizar 1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513</Words>
  <Application>Microsoft Office PowerPoint</Application>
  <PresentationFormat>On-screen Show (4:3)</PresentationFormat>
  <Paragraphs>115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Montserrat</vt:lpstr>
      <vt:lpstr>Montserrat Light</vt:lpstr>
      <vt:lpstr>Wingdings</vt:lpstr>
      <vt:lpstr>Maestra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Santanu Ganguly (santagan)</dc:creator>
  <cp:lastModifiedBy>Santanu Ganguly (santagan)</cp:lastModifiedBy>
  <cp:revision>8</cp:revision>
  <dcterms:created xsi:type="dcterms:W3CDTF">2020-07-23T10:54:06Z</dcterms:created>
  <dcterms:modified xsi:type="dcterms:W3CDTF">2020-07-23T11:23:11Z</dcterms:modified>
</cp:coreProperties>
</file>