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33E8-42F3-4862-A9F8-CFD0F59E5ECB}" v="7" dt="2021-07-28T02:23:46.871"/>
    <p1510:client id="{BBEBDA30-66B9-4473-90D7-39906A7E1114}" v="6" dt="2021-07-27T22:29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han" userId="3a873f7f057fbc28" providerId="LiveId" clId="{347333E8-42F3-4862-A9F8-CFD0F59E5ECB}"/>
    <pc:docChg chg="custSel addSld modSld">
      <pc:chgData name="Alex Khan" userId="3a873f7f057fbc28" providerId="LiveId" clId="{347333E8-42F3-4862-A9F8-CFD0F59E5ECB}" dt="2021-07-28T02:24:04.909" v="466" actId="1076"/>
      <pc:docMkLst>
        <pc:docMk/>
      </pc:docMkLst>
      <pc:sldChg chg="addSp modSp mod">
        <pc:chgData name="Alex Khan" userId="3a873f7f057fbc28" providerId="LiveId" clId="{347333E8-42F3-4862-A9F8-CFD0F59E5ECB}" dt="2021-07-28T02:24:04.909" v="466" actId="1076"/>
        <pc:sldMkLst>
          <pc:docMk/>
          <pc:sldMk cId="2525406007" sldId="256"/>
        </pc:sldMkLst>
        <pc:picChg chg="add mod">
          <ac:chgData name="Alex Khan" userId="3a873f7f057fbc28" providerId="LiveId" clId="{347333E8-42F3-4862-A9F8-CFD0F59E5ECB}" dt="2021-07-28T02:24:04.909" v="466" actId="1076"/>
          <ac:picMkLst>
            <pc:docMk/>
            <pc:sldMk cId="2525406007" sldId="256"/>
            <ac:picMk id="4" creationId="{8632940D-9062-427C-BD67-719A559A3CF3}"/>
          </ac:picMkLst>
        </pc:picChg>
      </pc:sldChg>
      <pc:sldChg chg="addSp delSp modSp mod">
        <pc:chgData name="Alex Khan" userId="3a873f7f057fbc28" providerId="LiveId" clId="{347333E8-42F3-4862-A9F8-CFD0F59E5ECB}" dt="2021-07-28T02:16:46.571" v="462" actId="170"/>
        <pc:sldMkLst>
          <pc:docMk/>
          <pc:sldMk cId="3777364752" sldId="257"/>
        </pc:sldMkLst>
        <pc:spChg chg="mod">
          <ac:chgData name="Alex Khan" userId="3a873f7f057fbc28" providerId="LiveId" clId="{347333E8-42F3-4862-A9F8-CFD0F59E5ECB}" dt="2021-07-28T02:04:25.921" v="53" actId="20577"/>
          <ac:spMkLst>
            <pc:docMk/>
            <pc:sldMk cId="3777364752" sldId="257"/>
            <ac:spMk id="2" creationId="{FB318E58-570B-4F4D-9CB4-DD4834E6E1A2}"/>
          </ac:spMkLst>
        </pc:spChg>
        <pc:spChg chg="mod">
          <ac:chgData name="Alex Khan" userId="3a873f7f057fbc28" providerId="LiveId" clId="{347333E8-42F3-4862-A9F8-CFD0F59E5ECB}" dt="2021-07-28T02:08:08.584" v="424" actId="20577"/>
          <ac:spMkLst>
            <pc:docMk/>
            <pc:sldMk cId="3777364752" sldId="257"/>
            <ac:spMk id="3" creationId="{EA59D45B-60E6-453D-9227-4385E4B04822}"/>
          </ac:spMkLst>
        </pc:spChg>
        <pc:spChg chg="add mod">
          <ac:chgData name="Alex Khan" userId="3a873f7f057fbc28" providerId="LiveId" clId="{347333E8-42F3-4862-A9F8-CFD0F59E5ECB}" dt="2021-07-28T02:15:27.401" v="442" actId="14861"/>
          <ac:spMkLst>
            <pc:docMk/>
            <pc:sldMk cId="3777364752" sldId="257"/>
            <ac:spMk id="4" creationId="{47B15490-F876-4C1A-A7ED-C88AE3E16C36}"/>
          </ac:spMkLst>
        </pc:spChg>
        <pc:spChg chg="add mod">
          <ac:chgData name="Alex Khan" userId="3a873f7f057fbc28" providerId="LiveId" clId="{347333E8-42F3-4862-A9F8-CFD0F59E5ECB}" dt="2021-07-28T02:15:27.401" v="442" actId="14861"/>
          <ac:spMkLst>
            <pc:docMk/>
            <pc:sldMk cId="3777364752" sldId="257"/>
            <ac:spMk id="7" creationId="{A040E231-076C-4673-8ADB-1BBF14BCF2AF}"/>
          </ac:spMkLst>
        </pc:spChg>
        <pc:spChg chg="add mod">
          <ac:chgData name="Alex Khan" userId="3a873f7f057fbc28" providerId="LiveId" clId="{347333E8-42F3-4862-A9F8-CFD0F59E5ECB}" dt="2021-07-28T02:15:27.401" v="442" actId="14861"/>
          <ac:spMkLst>
            <pc:docMk/>
            <pc:sldMk cId="3777364752" sldId="257"/>
            <ac:spMk id="9" creationId="{AB55D23D-2929-41A1-848E-4FAF426DAA58}"/>
          </ac:spMkLst>
        </pc:spChg>
        <pc:spChg chg="add mod">
          <ac:chgData name="Alex Khan" userId="3a873f7f057fbc28" providerId="LiveId" clId="{347333E8-42F3-4862-A9F8-CFD0F59E5ECB}" dt="2021-07-28T02:15:34.853" v="443" actId="14861"/>
          <ac:spMkLst>
            <pc:docMk/>
            <pc:sldMk cId="3777364752" sldId="257"/>
            <ac:spMk id="11" creationId="{89C57FF5-6F6B-411E-A95D-855466E06DF7}"/>
          </ac:spMkLst>
        </pc:spChg>
        <pc:spChg chg="add mod">
          <ac:chgData name="Alex Khan" userId="3a873f7f057fbc28" providerId="LiveId" clId="{347333E8-42F3-4862-A9F8-CFD0F59E5ECB}" dt="2021-07-28T02:16:41.949" v="461" actId="1076"/>
          <ac:spMkLst>
            <pc:docMk/>
            <pc:sldMk cId="3777364752" sldId="257"/>
            <ac:spMk id="15" creationId="{706C262C-7AE1-4ABA-B8E9-991151745307}"/>
          </ac:spMkLst>
        </pc:spChg>
        <pc:spChg chg="add mod">
          <ac:chgData name="Alex Khan" userId="3a873f7f057fbc28" providerId="LiveId" clId="{347333E8-42F3-4862-A9F8-CFD0F59E5ECB}" dt="2021-07-28T02:16:00.442" v="449" actId="1076"/>
          <ac:spMkLst>
            <pc:docMk/>
            <pc:sldMk cId="3777364752" sldId="257"/>
            <ac:spMk id="16" creationId="{E0C87FAB-D7E0-45C7-B13D-E44AAEB92F32}"/>
          </ac:spMkLst>
        </pc:spChg>
        <pc:cxnChg chg="add mod">
          <ac:chgData name="Alex Khan" userId="3a873f7f057fbc28" providerId="LiveId" clId="{347333E8-42F3-4862-A9F8-CFD0F59E5ECB}" dt="2021-07-28T02:12:53.105" v="438" actId="1076"/>
          <ac:cxnSpMkLst>
            <pc:docMk/>
            <pc:sldMk cId="3777364752" sldId="257"/>
            <ac:cxnSpMk id="6" creationId="{CFE3C244-4D31-445E-85CE-53C3174B2EC3}"/>
          </ac:cxnSpMkLst>
        </pc:cxnChg>
        <pc:cxnChg chg="add mod">
          <ac:chgData name="Alex Khan" userId="3a873f7f057fbc28" providerId="LiveId" clId="{347333E8-42F3-4862-A9F8-CFD0F59E5ECB}" dt="2021-07-28T02:12:53.105" v="438" actId="1076"/>
          <ac:cxnSpMkLst>
            <pc:docMk/>
            <pc:sldMk cId="3777364752" sldId="257"/>
            <ac:cxnSpMk id="8" creationId="{F5023A28-B079-4D7C-894D-CFFFF35383FF}"/>
          </ac:cxnSpMkLst>
        </pc:cxnChg>
        <pc:cxnChg chg="add del mod">
          <ac:chgData name="Alex Khan" userId="3a873f7f057fbc28" providerId="LiveId" clId="{347333E8-42F3-4862-A9F8-CFD0F59E5ECB}" dt="2021-07-28T02:12:00.321" v="433" actId="478"/>
          <ac:cxnSpMkLst>
            <pc:docMk/>
            <pc:sldMk cId="3777364752" sldId="257"/>
            <ac:cxnSpMk id="10" creationId="{E457D79E-B0E0-466E-9E6A-52E93237FDDD}"/>
          </ac:cxnSpMkLst>
        </pc:cxnChg>
        <pc:cxnChg chg="add mod">
          <ac:chgData name="Alex Khan" userId="3a873f7f057fbc28" providerId="LiveId" clId="{347333E8-42F3-4862-A9F8-CFD0F59E5ECB}" dt="2021-07-28T02:16:41.949" v="461" actId="1076"/>
          <ac:cxnSpMkLst>
            <pc:docMk/>
            <pc:sldMk cId="3777364752" sldId="257"/>
            <ac:cxnSpMk id="13" creationId="{B797188B-3276-4C06-8EE4-76B71C20F156}"/>
          </ac:cxnSpMkLst>
        </pc:cxnChg>
        <pc:cxnChg chg="add mod ord">
          <ac:chgData name="Alex Khan" userId="3a873f7f057fbc28" providerId="LiveId" clId="{347333E8-42F3-4862-A9F8-CFD0F59E5ECB}" dt="2021-07-28T02:16:46.571" v="462" actId="170"/>
          <ac:cxnSpMkLst>
            <pc:docMk/>
            <pc:sldMk cId="3777364752" sldId="257"/>
            <ac:cxnSpMk id="14" creationId="{6F890061-9C1F-4A3A-8926-919980F19D58}"/>
          </ac:cxnSpMkLst>
        </pc:cxnChg>
        <pc:cxnChg chg="add mod">
          <ac:chgData name="Alex Khan" userId="3a873f7f057fbc28" providerId="LiveId" clId="{347333E8-42F3-4862-A9F8-CFD0F59E5ECB}" dt="2021-07-28T02:16:31.014" v="458" actId="14100"/>
          <ac:cxnSpMkLst>
            <pc:docMk/>
            <pc:sldMk cId="3777364752" sldId="257"/>
            <ac:cxnSpMk id="18" creationId="{135EC877-5D45-436B-A28A-CBF1DF37B7C3}"/>
          </ac:cxnSpMkLst>
        </pc:cxnChg>
      </pc:sldChg>
      <pc:sldChg chg="modSp new mod">
        <pc:chgData name="Alex Khan" userId="3a873f7f057fbc28" providerId="LiveId" clId="{347333E8-42F3-4862-A9F8-CFD0F59E5ECB}" dt="2021-07-28T02:04:42.540" v="70" actId="20577"/>
        <pc:sldMkLst>
          <pc:docMk/>
          <pc:sldMk cId="3183133460" sldId="258"/>
        </pc:sldMkLst>
        <pc:spChg chg="mod">
          <ac:chgData name="Alex Khan" userId="3a873f7f057fbc28" providerId="LiveId" clId="{347333E8-42F3-4862-A9F8-CFD0F59E5ECB}" dt="2021-07-28T02:04:42.540" v="70" actId="20577"/>
          <ac:spMkLst>
            <pc:docMk/>
            <pc:sldMk cId="3183133460" sldId="258"/>
            <ac:spMk id="2" creationId="{49ACE9E3-EE9F-48D1-BF7A-0B12768F7E8D}"/>
          </ac:spMkLst>
        </pc:spChg>
      </pc:sldChg>
      <pc:sldChg chg="modSp new mod">
        <pc:chgData name="Alex Khan" userId="3a873f7f057fbc28" providerId="LiveId" clId="{347333E8-42F3-4862-A9F8-CFD0F59E5ECB}" dt="2021-07-28T02:05:01.931" v="105" actId="20577"/>
        <pc:sldMkLst>
          <pc:docMk/>
          <pc:sldMk cId="2019088010" sldId="259"/>
        </pc:sldMkLst>
        <pc:spChg chg="mod">
          <ac:chgData name="Alex Khan" userId="3a873f7f057fbc28" providerId="LiveId" clId="{347333E8-42F3-4862-A9F8-CFD0F59E5ECB}" dt="2021-07-28T02:05:01.931" v="105" actId="20577"/>
          <ac:spMkLst>
            <pc:docMk/>
            <pc:sldMk cId="2019088010" sldId="259"/>
            <ac:spMk id="2" creationId="{B4DEFB80-6FDC-49B1-867D-DFEC75A5A963}"/>
          </ac:spMkLst>
        </pc:spChg>
      </pc:sldChg>
    </pc:docChg>
  </pc:docChgLst>
  <pc:docChgLst>
    <pc:chgData name="Alex Khan" userId="3a873f7f057fbc28" providerId="LiveId" clId="{BBEBDA30-66B9-4473-90D7-39906A7E1114}"/>
    <pc:docChg chg="custSel addSld delSld modSld">
      <pc:chgData name="Alex Khan" userId="3a873f7f057fbc28" providerId="LiveId" clId="{BBEBDA30-66B9-4473-90D7-39906A7E1114}" dt="2021-07-27T22:30:02.695" v="171" actId="20577"/>
      <pc:docMkLst>
        <pc:docMk/>
      </pc:docMkLst>
      <pc:sldChg chg="addSp delSp modSp mod">
        <pc:chgData name="Alex Khan" userId="3a873f7f057fbc28" providerId="LiveId" clId="{BBEBDA30-66B9-4473-90D7-39906A7E1114}" dt="2021-07-27T22:30:02.695" v="171" actId="20577"/>
        <pc:sldMkLst>
          <pc:docMk/>
          <pc:sldMk cId="2525406007" sldId="256"/>
        </pc:sldMkLst>
        <pc:spChg chg="mod">
          <ac:chgData name="Alex Khan" userId="3a873f7f057fbc28" providerId="LiveId" clId="{BBEBDA30-66B9-4473-90D7-39906A7E1114}" dt="2021-07-27T22:05:33.758" v="104" actId="20577"/>
          <ac:spMkLst>
            <pc:docMk/>
            <pc:sldMk cId="2525406007" sldId="256"/>
            <ac:spMk id="2" creationId="{AE878046-98E5-479C-843E-01D136A521A8}"/>
          </ac:spMkLst>
        </pc:spChg>
        <pc:spChg chg="mod">
          <ac:chgData name="Alex Khan" userId="3a873f7f057fbc28" providerId="LiveId" clId="{BBEBDA30-66B9-4473-90D7-39906A7E1114}" dt="2021-07-27T22:30:02.695" v="171" actId="20577"/>
          <ac:spMkLst>
            <pc:docMk/>
            <pc:sldMk cId="2525406007" sldId="256"/>
            <ac:spMk id="3" creationId="{5414DBF1-BA7F-48DB-BE03-D75D32F5AD7A}"/>
          </ac:spMkLst>
        </pc:spChg>
        <pc:picChg chg="add del mod">
          <ac:chgData name="Alex Khan" userId="3a873f7f057fbc28" providerId="LiveId" clId="{BBEBDA30-66B9-4473-90D7-39906A7E1114}" dt="2021-07-27T21:06:45.624" v="85" actId="478"/>
          <ac:picMkLst>
            <pc:docMk/>
            <pc:sldMk cId="2525406007" sldId="256"/>
            <ac:picMk id="5" creationId="{B4E8CC2D-A305-4B21-93DB-7FAE7EE873C9}"/>
          </ac:picMkLst>
        </pc:picChg>
        <pc:picChg chg="add mod">
          <ac:chgData name="Alex Khan" userId="3a873f7f057fbc28" providerId="LiveId" clId="{BBEBDA30-66B9-4473-90D7-39906A7E1114}" dt="2021-07-27T21:06:56.414" v="89" actId="1076"/>
          <ac:picMkLst>
            <pc:docMk/>
            <pc:sldMk cId="2525406007" sldId="256"/>
            <ac:picMk id="7" creationId="{092045CF-DCAA-4DCC-BE8E-B6D21426E524}"/>
          </ac:picMkLst>
        </pc:picChg>
      </pc:sldChg>
      <pc:sldChg chg="new">
        <pc:chgData name="Alex Khan" userId="3a873f7f057fbc28" providerId="LiveId" clId="{BBEBDA30-66B9-4473-90D7-39906A7E1114}" dt="2021-07-27T21:04:01.574" v="75" actId="680"/>
        <pc:sldMkLst>
          <pc:docMk/>
          <pc:sldMk cId="3777364752" sldId="257"/>
        </pc:sldMkLst>
      </pc:sldChg>
      <pc:sldChg chg="addSp delSp modSp add del mod">
        <pc:chgData name="Alex Khan" userId="3a873f7f057fbc28" providerId="LiveId" clId="{BBEBDA30-66B9-4473-90D7-39906A7E1114}" dt="2021-07-27T22:26:59.400" v="105" actId="47"/>
        <pc:sldMkLst>
          <pc:docMk/>
          <pc:sldMk cId="1021404080" sldId="258"/>
        </pc:sldMkLst>
        <pc:spChg chg="mod">
          <ac:chgData name="Alex Khan" userId="3a873f7f057fbc28" providerId="LiveId" clId="{BBEBDA30-66B9-4473-90D7-39906A7E1114}" dt="2021-07-27T22:02:05.163" v="98" actId="947"/>
          <ac:spMkLst>
            <pc:docMk/>
            <pc:sldMk cId="1021404080" sldId="258"/>
            <ac:spMk id="2" creationId="{AE878046-98E5-479C-843E-01D136A521A8}"/>
          </ac:spMkLst>
        </pc:spChg>
        <pc:spChg chg="del">
          <ac:chgData name="Alex Khan" userId="3a873f7f057fbc28" providerId="LiveId" clId="{BBEBDA30-66B9-4473-90D7-39906A7E1114}" dt="2021-07-27T21:19:11.965" v="91" actId="478"/>
          <ac:spMkLst>
            <pc:docMk/>
            <pc:sldMk cId="1021404080" sldId="258"/>
            <ac:spMk id="3" creationId="{5414DBF1-BA7F-48DB-BE03-D75D32F5AD7A}"/>
          </ac:spMkLst>
        </pc:spChg>
        <pc:spChg chg="add mod">
          <ac:chgData name="Alex Khan" userId="3a873f7f057fbc28" providerId="LiveId" clId="{BBEBDA30-66B9-4473-90D7-39906A7E1114}" dt="2021-07-27T21:19:11.965" v="91" actId="478"/>
          <ac:spMkLst>
            <pc:docMk/>
            <pc:sldMk cId="1021404080" sldId="258"/>
            <ac:spMk id="5" creationId="{CE6F23B1-77A6-44F1-A493-9BB59ADE40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3D9D-C5F7-4185-B5E4-11DA4358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7A48-80ED-4614-ADD2-74948626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C4D5-CF41-40D0-BA33-010AEB2D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4A2C-FDF6-4C85-9A4D-D68629A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3363-10F3-4BF3-95B0-F3F27447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E80F-6552-42AA-ACF7-0AB7A58C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35C4-A251-4D5A-AD5C-B6225DCA8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2193-4BF3-459A-8406-4A053C9C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39CB-626D-44CC-9B66-AB63D658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C24F-454F-4307-AAD3-7570289B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65724-A978-4074-9AE2-A077221F2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9D866-EAEB-40C9-BB9F-96E9FCE3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82DE-7110-422E-8B0A-6510715B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3B89-FC10-42A2-8CF7-C93ADBDA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919A-3AE1-4F51-8F0A-4394F780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7B72-1387-423B-960F-FAE18CA1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C110-84E0-454C-B3FD-570A35EA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9EB4-A4F7-4A2F-BC44-7DF30394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EC09-4D5A-445A-A15F-ED3BECF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0163-7EDD-4A55-B441-979D7F02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BAF2-585F-46E8-877E-1FFE55B6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7FCA-B7FB-4477-A87E-D25BB2E7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60CF-C6F0-4CF0-BBFF-641058EB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C44F-1CFC-49D5-B335-F3BE756A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5AAA-DB8B-4933-B50E-AD4AB821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2AC-7500-47D9-942F-014608B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72EF-C751-429E-808D-BEB92E8F5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ABC29-E2B6-4C64-B810-4ADF7B786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2C372-09BC-4BED-8FA6-351872D0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106B4-2281-4FE2-8182-D56EBDCF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9C2C-09E2-4F20-B430-7CCBC1CA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7C63-5AAC-4316-B784-8876CDDD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A3D62-4365-4822-B161-6E3A1F4D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2D2A-D70D-4F25-AE71-B65D4EC3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5E971-D270-413C-8DD9-E7AF33382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D4D52-8F10-4399-9A70-054E33609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91C80-B818-4CE9-A32F-87998964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25606-C43C-4019-9884-62E75C32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7E987-7020-47B6-B0FC-69C3B99D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8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843-50AA-4576-9A65-B19A07A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A9DBF-A0A2-4536-AD4D-6418B829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98716-85A6-45F6-ADA9-793B0DA5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0E1E3-7418-4BB2-8323-BAA6D0FB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B0D4-E777-4530-81E6-44086323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02C3F-3A9F-4A13-B56C-C5E02AE9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CDD7-299C-4F20-A1F0-CFD1D06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7EC2-F1CA-4E17-A066-B6DC9570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90CA-2A33-4ED3-B14E-4D1A0845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22916-E5EF-4465-88FC-509EEDB3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0CED9-1ABD-484F-8223-6508C6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924B-E46E-4AD1-B8FB-2EEC0F0B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84EA-0D1D-4F3C-89B0-BFC9298B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9989-7AD7-433A-A2D7-88C9348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03E0B-7136-421D-B8ED-A6994EE83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7D7A-848F-492F-AA30-962EF77D1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EC7D-837C-43C9-AAC9-81424387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19B9A-83B1-4FFA-99A4-E310F8D6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940E-1529-4E1F-BA9E-EC7CE226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D1892-9029-4ED2-BBE9-75CBE27F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BF48-2684-47F4-95A4-DEB3CCF6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135A-62EB-4F36-B484-D76F874C3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F018-D57F-477B-A0AD-713D42A0E9C3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8E6-70E1-406D-BDC6-7D7130AF4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BA39-8442-4B65-A108-F8A7FD37E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4BC2-721E-49E7-9CCA-3EBC91E5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8046-98E5-479C-843E-01D136A52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ZebraKet</a:t>
            </a:r>
            <a:r>
              <a:rPr lang="en-US" sz="900" baseline="-25000" dirty="0"/>
              <a:t>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4DBF1-BA7F-48DB-BE03-D75D32F5AD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CDL 2021 Hackathon Presentation</a:t>
            </a:r>
          </a:p>
          <a:p>
            <a:r>
              <a:rPr lang="en-US" dirty="0"/>
              <a:t>**D-Wave Challenge**</a:t>
            </a:r>
          </a:p>
          <a:p>
            <a:r>
              <a:rPr lang="en-US" dirty="0"/>
              <a:t>July 28, 2021</a:t>
            </a:r>
          </a:p>
          <a:p>
            <a:endParaRPr lang="en-US" dirty="0"/>
          </a:p>
          <a:p>
            <a:r>
              <a:rPr lang="en-US" dirty="0"/>
              <a:t>Alex Khan, Theo Cleland, Ehsan Torabizadeh, Ziwei Qiu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92045CF-DCAA-4DCC-BE8E-B6D21426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40" y="2632769"/>
            <a:ext cx="700990" cy="732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32940D-9062-427C-BD67-719A559A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19" y="5527070"/>
            <a:ext cx="4394534" cy="12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0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8E58-570B-4F4D-9CB4-DD4834E6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the Problem we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D45B-60E6-453D-9227-4385E4B0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businesses are working with simple rules and process flow which are not optimized</a:t>
            </a:r>
          </a:p>
          <a:p>
            <a:r>
              <a:rPr lang="en-US" dirty="0"/>
              <a:t>Companies work with other firms with competing objectives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wanted to find a way to use the QUBO method to optimize between a set of objectives to understand the benefits and challenges.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7B15490-F876-4C1A-A7ED-C88AE3E16C36}"/>
              </a:ext>
            </a:extLst>
          </p:cNvPr>
          <p:cNvSpPr/>
          <p:nvPr/>
        </p:nvSpPr>
        <p:spPr>
          <a:xfrm>
            <a:off x="762000" y="3712326"/>
            <a:ext cx="1187116" cy="689811"/>
          </a:xfrm>
          <a:prstGeom prst="flowChartAlternateProcess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E3C244-4D31-445E-85CE-53C3174B2EC3}"/>
              </a:ext>
            </a:extLst>
          </p:cNvPr>
          <p:cNvCxnSpPr/>
          <p:nvPr/>
        </p:nvCxnSpPr>
        <p:spPr>
          <a:xfrm>
            <a:off x="1949116" y="4041190"/>
            <a:ext cx="56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040E231-076C-4673-8ADB-1BBF14BCF2AF}"/>
              </a:ext>
            </a:extLst>
          </p:cNvPr>
          <p:cNvSpPr/>
          <p:nvPr/>
        </p:nvSpPr>
        <p:spPr>
          <a:xfrm>
            <a:off x="2510590" y="3712326"/>
            <a:ext cx="1187116" cy="689811"/>
          </a:xfrm>
          <a:prstGeom prst="flowChartAlternateProcess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23A28-B079-4D7C-894D-CFFFF35383FF}"/>
              </a:ext>
            </a:extLst>
          </p:cNvPr>
          <p:cNvCxnSpPr/>
          <p:nvPr/>
        </p:nvCxnSpPr>
        <p:spPr>
          <a:xfrm>
            <a:off x="3697706" y="4041190"/>
            <a:ext cx="56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B55D23D-2929-41A1-848E-4FAF426DAA58}"/>
              </a:ext>
            </a:extLst>
          </p:cNvPr>
          <p:cNvSpPr/>
          <p:nvPr/>
        </p:nvSpPr>
        <p:spPr>
          <a:xfrm>
            <a:off x="4259180" y="3710905"/>
            <a:ext cx="1187116" cy="689811"/>
          </a:xfrm>
          <a:prstGeom prst="flowChartAlternateProcess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9C57FF5-6F6B-411E-A95D-855466E06DF7}"/>
              </a:ext>
            </a:extLst>
          </p:cNvPr>
          <p:cNvSpPr/>
          <p:nvPr/>
        </p:nvSpPr>
        <p:spPr>
          <a:xfrm>
            <a:off x="7603958" y="3575968"/>
            <a:ext cx="561474" cy="955927"/>
          </a:xfrm>
          <a:prstGeom prst="flowChartProcess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97188B-3276-4C06-8EE4-76B71C20F15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8143378" y="3695827"/>
            <a:ext cx="1132970" cy="1497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06C262C-7AE1-4ABA-B8E9-991151745307}"/>
              </a:ext>
            </a:extLst>
          </p:cNvPr>
          <p:cNvSpPr/>
          <p:nvPr/>
        </p:nvSpPr>
        <p:spPr>
          <a:xfrm>
            <a:off x="9276348" y="3217863"/>
            <a:ext cx="561474" cy="955927"/>
          </a:xfrm>
          <a:prstGeom prst="flowChartProcess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90061-9C1F-4A3A-8926-919980F19D58}"/>
              </a:ext>
            </a:extLst>
          </p:cNvPr>
          <p:cNvCxnSpPr>
            <a:cxnSpLocks/>
          </p:cNvCxnSpPr>
          <p:nvPr/>
        </p:nvCxnSpPr>
        <p:spPr>
          <a:xfrm flipV="1">
            <a:off x="9180094" y="3994484"/>
            <a:ext cx="300790" cy="5855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0C87FAB-D7E0-45C7-B13D-E44AAEB92F32}"/>
              </a:ext>
            </a:extLst>
          </p:cNvPr>
          <p:cNvSpPr/>
          <p:nvPr/>
        </p:nvSpPr>
        <p:spPr>
          <a:xfrm>
            <a:off x="8618620" y="3922752"/>
            <a:ext cx="561474" cy="955927"/>
          </a:xfrm>
          <a:prstGeom prst="flowChartProcess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5EC877-5D45-436B-A28A-CBF1DF37B7C3}"/>
              </a:ext>
            </a:extLst>
          </p:cNvPr>
          <p:cNvCxnSpPr>
            <a:cxnSpLocks/>
          </p:cNvCxnSpPr>
          <p:nvPr/>
        </p:nvCxnSpPr>
        <p:spPr>
          <a:xfrm flipH="1" flipV="1">
            <a:off x="8029074" y="4188868"/>
            <a:ext cx="589546" cy="391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6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E9E3-EE9F-48D1-BF7A-0B12768F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5F901-2ADE-44E9-9625-508BEA63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3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FB80-6FDC-49B1-867D-DFEC75A5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8C2B-7AED-46B7-92CE-EB873D29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ZebraKetTM</vt:lpstr>
      <vt:lpstr>Motivation for the Problem we solved</vt:lpstr>
      <vt:lpstr>Data and Results</vt:lpstr>
      <vt:lpstr>Observations and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ZebraKet</dc:title>
  <dc:creator>Alex Khan</dc:creator>
  <cp:lastModifiedBy>Alex Khan</cp:lastModifiedBy>
  <cp:revision>1</cp:revision>
  <dcterms:created xsi:type="dcterms:W3CDTF">2021-07-27T20:57:59Z</dcterms:created>
  <dcterms:modified xsi:type="dcterms:W3CDTF">2021-07-28T02:24:20Z</dcterms:modified>
</cp:coreProperties>
</file>