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og.dmptool.org/category/roadmap-project/feed/" TargetMode="External"/><Relationship Id="rId4" Type="http://schemas.openxmlformats.org/officeDocument/2006/relationships/hyperlink" Target="mailto:brian.riley@ucop.edu" TargetMode="External"/><Relationship Id="rId5" Type="http://schemas.openxmlformats.org/officeDocument/2006/relationships/hyperlink" Target="mailto:jimmy.angelakos@ed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DMPRoadmap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IDCC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Upgrade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Ruby 2.2.2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Rails 4.2.7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Upgraded all gem dependencies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Switched from CanCan to Pundit for authorization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Enhancements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Localisation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ORCID integration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Ability to set a plan’s visibility (public, private, etc.)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Now </a:t>
            </a:r>
            <a:r>
              <a:rPr lang="en"/>
              <a:t>compatible</a:t>
            </a:r>
            <a:r>
              <a:rPr lang="en"/>
              <a:t> with PostgreSQL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Unit tests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Optimizations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Removed unused tables, classes and methods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Addressed existing security issues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Removal of synchronous ajax calls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Removed DB calls from views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Significantly reduced the number of DB queries on page load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Model Refactor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Simplification of Template structures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Simplification of Plan structures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Addition of foreign keys and indexing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Cleanup of ActiveRecord associations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Model Refactor - From this:</a:t>
            </a:r>
          </a:p>
        </p:txBody>
      </p:sp>
      <p:pic>
        <p:nvPicPr>
          <p:cNvPr descr="old-schema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18" y="1017724"/>
            <a:ext cx="7291963" cy="410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Model Refactor - To this:</a:t>
            </a:r>
          </a:p>
        </p:txBody>
      </p:sp>
      <p:pic>
        <p:nvPicPr>
          <p:cNvPr descr="new-schema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46" y="1017725"/>
            <a:ext cx="733470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Join us on Slack (email us to receive an invite)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Submit issues and feature requests on GitHub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Follow our blog: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https://blog.dmptool.org/category/roadmap-project/feed/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brian.riley@ucop.edu</a:t>
            </a:r>
            <a:r>
              <a:rPr lang="en"/>
              <a:t>      </a:t>
            </a:r>
            <a:r>
              <a:rPr lang="en" u="sng">
                <a:solidFill>
                  <a:schemeClr val="hlink"/>
                </a:solidFill>
                <a:hlinkClick r:id="rId5"/>
              </a:rPr>
              <a:t>jimmy.angelakos@ed.ac.uk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Involved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