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2784" y="-104"/>
      </p:cViewPr>
      <p:guideLst>
        <p:guide orient="horz" pos="2880"/>
        <p:guide pos="21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1098-F9B6-F241-87C5-DA6F1DA7C8DB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ACE6-1ED4-E840-9A1F-37D980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PTool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0" b="40989"/>
          <a:stretch/>
        </p:blipFill>
        <p:spPr>
          <a:xfrm>
            <a:off x="87594" y="3019311"/>
            <a:ext cx="5270331" cy="949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81" y="335760"/>
            <a:ext cx="61024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Black Condensed"/>
                <a:cs typeface="Helvetica Neue Black Condensed"/>
              </a:rPr>
              <a:t>Need to write a data management plan?</a:t>
            </a:r>
          </a:p>
          <a:p>
            <a:pPr algn="ctr"/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Black Condensed"/>
              <a:cs typeface="Helvetica Neue Black Condensed"/>
            </a:endParaRPr>
          </a:p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Black Condensed"/>
                <a:cs typeface="Helvetica Neue Black Condensed"/>
              </a:rPr>
              <a:t>Check out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 Black Condensed"/>
              <a:cs typeface="Helvetica Neue Black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9358" y="3137526"/>
            <a:ext cx="148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  <a:latin typeface="Helvetica Neue Light"/>
                <a:cs typeface="Helvetica Neue Light"/>
              </a:rPr>
              <a:t>.org</a:t>
            </a:r>
            <a:endParaRPr lang="en-US" sz="4800" dirty="0">
              <a:solidFill>
                <a:schemeClr val="accent3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029" y="4581287"/>
            <a:ext cx="5489323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smtClean="0">
                <a:latin typeface="Helvetica Neue Light"/>
                <a:cs typeface="Helvetica Neue Light"/>
              </a:rPr>
              <a:t>Free &amp; easy to use</a:t>
            </a:r>
          </a:p>
          <a:p>
            <a:pPr algn="ctr">
              <a:lnSpc>
                <a:spcPct val="130000"/>
              </a:lnSpc>
            </a:pPr>
            <a:r>
              <a:rPr lang="en-US" sz="3200" dirty="0" smtClean="0">
                <a:latin typeface="Helvetica Neue Light"/>
                <a:cs typeface="Helvetica Neue Light"/>
              </a:rPr>
              <a:t>Step-by-step guidance</a:t>
            </a:r>
          </a:p>
          <a:p>
            <a:pPr algn="ctr">
              <a:lnSpc>
                <a:spcPct val="130000"/>
              </a:lnSpc>
            </a:pPr>
            <a:r>
              <a:rPr lang="en-US" sz="3200" dirty="0" smtClean="0">
                <a:latin typeface="Helvetica Neue Light"/>
                <a:cs typeface="Helvetica Neue Light"/>
              </a:rPr>
              <a:t>Links to funder requirements</a:t>
            </a:r>
          </a:p>
          <a:p>
            <a:pPr algn="ctr">
              <a:lnSpc>
                <a:spcPct val="130000"/>
              </a:lnSpc>
            </a:pPr>
            <a:r>
              <a:rPr lang="en-US" sz="3200" dirty="0" smtClean="0">
                <a:latin typeface="Helvetica Neue Light"/>
                <a:cs typeface="Helvetica Neue Light"/>
              </a:rPr>
              <a:t>Data management help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255" y="8661410"/>
            <a:ext cx="6684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Created by libraries with funding from the Alfred P. Sloan Foundation 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291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MPTool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0" b="40989"/>
          <a:stretch/>
        </p:blipFill>
        <p:spPr>
          <a:xfrm>
            <a:off x="87594" y="2931723"/>
            <a:ext cx="5270331" cy="949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581" y="335760"/>
            <a:ext cx="610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Black Condensed"/>
                <a:cs typeface="Helvetica Neue Black Condensed"/>
              </a:rPr>
              <a:t>Did you know?</a:t>
            </a:r>
          </a:p>
          <a:p>
            <a:pPr algn="ctr"/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Black Condensed"/>
              <a:cs typeface="Helvetica Neue Black Condensed"/>
            </a:endParaRPr>
          </a:p>
          <a:p>
            <a:pPr algn="ctr"/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Black Condensed"/>
              <a:cs typeface="Helvetica Neue Black Condensed"/>
            </a:endParaRPr>
          </a:p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Black Condensed"/>
                <a:cs typeface="Helvetica Neue Black Condensed"/>
              </a:rPr>
              <a:t>We can help!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 Black Condensed"/>
              <a:cs typeface="Helvetica Neue Black Condense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255" y="8661410"/>
            <a:ext cx="6684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Created by libraries with funding from the Alfred P. Sloan Foundation 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9358" y="3049938"/>
            <a:ext cx="148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  <a:latin typeface="Helvetica Neue Light"/>
                <a:cs typeface="Helvetica Neue Light"/>
              </a:rPr>
              <a:t>.org</a:t>
            </a:r>
            <a:endParaRPr lang="en-US" sz="4800" dirty="0">
              <a:solidFill>
                <a:schemeClr val="accent3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029" y="3807583"/>
            <a:ext cx="5489323" cy="199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Free &amp; easy to use</a:t>
            </a: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Step-by-step guidance</a:t>
            </a: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Links to funder requirements</a:t>
            </a: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Data management help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76" y="1197059"/>
            <a:ext cx="600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Funders require data management plans alongside proposals.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24" y="5954375"/>
            <a:ext cx="5489323" cy="19943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smtClean="0">
                <a:latin typeface="Helvetica Neue Light"/>
                <a:cs typeface="Helvetica Neue Light"/>
              </a:rPr>
              <a:t>&lt;Your name/org here&gt;</a:t>
            </a: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latin typeface="Helvetica Neue Light"/>
                <a:cs typeface="Helvetica Neue Light"/>
              </a:rPr>
              <a:t>&lt;Your email here&gt;</a:t>
            </a: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latin typeface="Helvetica Neue Light"/>
                <a:cs typeface="Helvetica Neue Light"/>
              </a:rPr>
              <a:t>&lt;your website here&gt;</a:t>
            </a: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latin typeface="Helvetica Neue Light"/>
                <a:cs typeface="Helvetica Neue Light"/>
              </a:rPr>
              <a:t>&lt;your location&gt;</a:t>
            </a:r>
          </a:p>
        </p:txBody>
      </p:sp>
    </p:spTree>
    <p:extLst>
      <p:ext uri="{BB962C8B-B14F-4D97-AF65-F5344CB8AC3E}">
        <p14:creationId xmlns:p14="http://schemas.microsoft.com/office/powerpoint/2010/main" val="357139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111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Strasser</dc:creator>
  <cp:lastModifiedBy>Carly Strasser</cp:lastModifiedBy>
  <cp:revision>2</cp:revision>
  <dcterms:created xsi:type="dcterms:W3CDTF">2014-03-20T22:49:44Z</dcterms:created>
  <dcterms:modified xsi:type="dcterms:W3CDTF">2014-03-20T23:03:32Z</dcterms:modified>
</cp:coreProperties>
</file>