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8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3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8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2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63" d="100"/>
          <a:sy n="163" d="100"/>
        </p:scale>
        <p:origin x="-488" y="-96"/>
      </p:cViewPr>
      <p:guideLst>
        <p:guide orient="horz" pos="2160"/>
        <p:guide pos="1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4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4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3" indent="0">
              <a:buNone/>
              <a:defRPr sz="1600" b="1"/>
            </a:lvl6pPr>
            <a:lvl7pPr marL="2742868" indent="0">
              <a:buNone/>
              <a:defRPr sz="1600" b="1"/>
            </a:lvl7pPr>
            <a:lvl8pPr marL="3200012" indent="0">
              <a:buNone/>
              <a:defRPr sz="1600" b="1"/>
            </a:lvl8pPr>
            <a:lvl9pPr marL="365715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4" indent="0">
              <a:buNone/>
              <a:defRPr sz="1600" b="1"/>
            </a:lvl4pPr>
            <a:lvl5pPr marL="1828578" indent="0">
              <a:buNone/>
              <a:defRPr sz="1600" b="1"/>
            </a:lvl5pPr>
            <a:lvl6pPr marL="2285723" indent="0">
              <a:buNone/>
              <a:defRPr sz="1600" b="1"/>
            </a:lvl6pPr>
            <a:lvl7pPr marL="2742868" indent="0">
              <a:buNone/>
              <a:defRPr sz="1600" b="1"/>
            </a:lvl7pPr>
            <a:lvl8pPr marL="3200012" indent="0">
              <a:buNone/>
              <a:defRPr sz="1600" b="1"/>
            </a:lvl8pPr>
            <a:lvl9pPr marL="365715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2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90" indent="0">
              <a:buNone/>
              <a:defRPr sz="1000"/>
            </a:lvl3pPr>
            <a:lvl4pPr marL="1371434" indent="0">
              <a:buNone/>
              <a:defRPr sz="900"/>
            </a:lvl4pPr>
            <a:lvl5pPr marL="1828578" indent="0">
              <a:buNone/>
              <a:defRPr sz="900"/>
            </a:lvl5pPr>
            <a:lvl6pPr marL="2285723" indent="0">
              <a:buNone/>
              <a:defRPr sz="900"/>
            </a:lvl6pPr>
            <a:lvl7pPr marL="2742868" indent="0">
              <a:buNone/>
              <a:defRPr sz="900"/>
            </a:lvl7pPr>
            <a:lvl8pPr marL="3200012" indent="0">
              <a:buNone/>
              <a:defRPr sz="900"/>
            </a:lvl8pPr>
            <a:lvl9pPr marL="365715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0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90" indent="0">
              <a:buNone/>
              <a:defRPr sz="2400"/>
            </a:lvl3pPr>
            <a:lvl4pPr marL="1371434" indent="0">
              <a:buNone/>
              <a:defRPr sz="2000"/>
            </a:lvl4pPr>
            <a:lvl5pPr marL="1828578" indent="0">
              <a:buNone/>
              <a:defRPr sz="2000"/>
            </a:lvl5pPr>
            <a:lvl6pPr marL="2285723" indent="0">
              <a:buNone/>
              <a:defRPr sz="2000"/>
            </a:lvl6pPr>
            <a:lvl7pPr marL="2742868" indent="0">
              <a:buNone/>
              <a:defRPr sz="2000"/>
            </a:lvl7pPr>
            <a:lvl8pPr marL="3200012" indent="0">
              <a:buNone/>
              <a:defRPr sz="2000"/>
            </a:lvl8pPr>
            <a:lvl9pPr marL="365715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90" indent="0">
              <a:buNone/>
              <a:defRPr sz="1000"/>
            </a:lvl3pPr>
            <a:lvl4pPr marL="1371434" indent="0">
              <a:buNone/>
              <a:defRPr sz="900"/>
            </a:lvl4pPr>
            <a:lvl5pPr marL="1828578" indent="0">
              <a:buNone/>
              <a:defRPr sz="900"/>
            </a:lvl5pPr>
            <a:lvl6pPr marL="2285723" indent="0">
              <a:buNone/>
              <a:defRPr sz="900"/>
            </a:lvl6pPr>
            <a:lvl7pPr marL="2742868" indent="0">
              <a:buNone/>
              <a:defRPr sz="900"/>
            </a:lvl7pPr>
            <a:lvl8pPr marL="3200012" indent="0">
              <a:buNone/>
              <a:defRPr sz="900"/>
            </a:lvl8pPr>
            <a:lvl9pPr marL="365715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1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A5BC-9D3E-E94E-9A22-4ECC0808A0F9}" type="datetimeFigureOut">
              <a:rPr lang="en-US" smtClean="0"/>
              <a:t>13/6/13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9F0E-E1FA-6747-B5A5-674C6B14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4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45714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0" indent="-285715" algn="l" defTabSz="45714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2" indent="-228572" algn="l" defTabSz="4571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6" indent="-228572" algn="l" defTabSz="45714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0" indent="-228572" algn="l" defTabSz="45714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0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4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9" indent="-228572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2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emf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126" y="332366"/>
            <a:ext cx="9125875" cy="6205595"/>
            <a:chOff x="18126" y="332366"/>
            <a:chExt cx="9125875" cy="6205595"/>
          </a:xfrm>
        </p:grpSpPr>
        <p:grpSp>
          <p:nvGrpSpPr>
            <p:cNvPr id="11" name="Group 10"/>
            <p:cNvGrpSpPr/>
            <p:nvPr/>
          </p:nvGrpSpPr>
          <p:grpSpPr>
            <a:xfrm>
              <a:off x="18126" y="332366"/>
              <a:ext cx="9125875" cy="6205595"/>
              <a:chOff x="18126" y="332366"/>
              <a:chExt cx="9125875" cy="620559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26" y="332366"/>
                <a:ext cx="9125875" cy="620559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b="29707"/>
              <a:stretch/>
            </p:blipFill>
            <p:spPr>
              <a:xfrm>
                <a:off x="497096" y="3679759"/>
                <a:ext cx="8149809" cy="1959041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497095" y="5760389"/>
              <a:ext cx="8478416" cy="652914"/>
              <a:chOff x="497095" y="5760389"/>
              <a:chExt cx="8478416" cy="65291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7095" y="5877330"/>
                <a:ext cx="3639807" cy="40879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Visit us today at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dmptool.org</a:t>
                </a:r>
                <a:endParaRPr lang="en-US" sz="2000" b="1" dirty="0"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79666" y="5784879"/>
                <a:ext cx="2095845" cy="584776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 Neue Light"/>
                    <a:cs typeface="Helvetica Neue Light"/>
                  </a:rPr>
                  <a:t>In partnership with UVA Library</a:t>
                </a:r>
                <a:endParaRPr lang="en-US" sz="1600" b="1" dirty="0">
                  <a:solidFill>
                    <a:schemeClr val="bg1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22853" y="5760389"/>
                <a:ext cx="1257776" cy="6529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8" tIns="45714" rIns="91428" bIns="45714" spcCol="0"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 descr="logo_library.jpg"/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7775" y="5821323"/>
                <a:ext cx="1150525" cy="5249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6446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696" y="320040"/>
            <a:ext cx="9147696" cy="6220433"/>
            <a:chOff x="-3696" y="320040"/>
            <a:chExt cx="9147696" cy="62204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96" y="320040"/>
              <a:ext cx="9147696" cy="6220433"/>
            </a:xfrm>
            <a:prstGeom prst="rect">
              <a:avLst/>
            </a:prstGeom>
          </p:spPr>
        </p:pic>
        <p:pic>
          <p:nvPicPr>
            <p:cNvPr id="8" name="Picture 7" descr="DMPTool-tagline_new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65" y="327830"/>
              <a:ext cx="4676600" cy="125599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2088" t="-1" r="88286" b="69360"/>
            <a:stretch/>
          </p:blipFill>
          <p:spPr>
            <a:xfrm>
              <a:off x="353632" y="1753633"/>
              <a:ext cx="495681" cy="108799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2088" t="50267" r="88286" b="35381"/>
            <a:stretch/>
          </p:blipFill>
          <p:spPr>
            <a:xfrm>
              <a:off x="353632" y="3389310"/>
              <a:ext cx="495681" cy="50958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868570" y="3614094"/>
              <a:ext cx="2640437" cy="1370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8" tIns="45714" rIns="91428" bIns="45714" spcCol="0"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logo_library.jpg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488" y="3753387"/>
              <a:ext cx="2415286" cy="110198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49312" y="1894818"/>
            <a:ext cx="4073360" cy="292019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Free and open to anyone.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Guides you through the process of creating a data management plan to meet funder requirements.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Provides links to funder information, suggested answers, and data management resources </a:t>
            </a:r>
            <a:r>
              <a:rPr lang="en-US" sz="2000" b="1" dirty="0">
                <a:solidFill>
                  <a:srgbClr val="4F6228"/>
                </a:solidFill>
                <a:latin typeface="Helvetica Neue Light"/>
                <a:cs typeface="Helvetica Neue Light"/>
              </a:rPr>
              <a:t>specific to UVA researchers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0440" y="4961844"/>
            <a:ext cx="3214688" cy="540702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  <a:latin typeface="Helvetica Neue Light"/>
                <a:cs typeface="Helvetica Neue Light"/>
              </a:rPr>
              <a:t>dmptool.uva.edu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3313" y="526987"/>
            <a:ext cx="3233366" cy="1661981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Helvetica Neue Light"/>
                <a:cs typeface="Helvetica Neue Light"/>
              </a:rPr>
              <a:t>Developed by: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DataONE | Digital Curation Centre | Smithsonian Institution | UC Curation Center, California Digital Library | UC San Diego Libraries |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University of Illinois | University of Virginia Libraries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3313" y="2303608"/>
            <a:ext cx="3233366" cy="1231094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Helvetica Neue Light"/>
                <a:cs typeface="Helvetica Neue Light"/>
              </a:rPr>
              <a:t>Contact: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Jane Smith, Data Curation Librarian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UVA Library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555-5555</a:t>
            </a: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jane.smith@uva.edu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58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100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Strasser</dc:creator>
  <cp:lastModifiedBy>Carly Strasser</cp:lastModifiedBy>
  <cp:revision>5</cp:revision>
  <dcterms:created xsi:type="dcterms:W3CDTF">2013-06-14T00:14:26Z</dcterms:created>
  <dcterms:modified xsi:type="dcterms:W3CDTF">2013-06-14T00:47:49Z</dcterms:modified>
</cp:coreProperties>
</file>