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7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EC52-F422-CE41-92DA-7325014CA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E05EB6-CAED-4740-81E2-B30088F31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D446-2649-E146-B451-F3372076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99AD3-4E1C-2341-8666-C2AD2B51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B5439-0925-FC4C-97AF-9C4BEBC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0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937C-B08A-CF4E-89CE-8D20F980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E1969-0A2D-DB46-AB18-44844927A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F9FEE-B238-C94E-9D22-0F2D5A49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A7F11-1558-BF4A-BFFF-135EFABE1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79D6D-0AA2-3F4C-92BF-50079A221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DCDFF-33FA-A144-B078-BDEA7E542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2E9AD-2223-2E45-B8DA-923F47F0D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FBA9-F82D-E946-B9C7-F489AE9B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4A87-20EE-C847-85A5-47841B715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E765C-2ECF-0B46-80C3-339323DD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3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5B06-F05C-DA42-963D-F1CD6548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7B02-C70A-904A-BABF-A22D4C5F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63F19-97D9-7A45-9FD0-5166AC6C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E8696-F7C4-C943-AE68-BDD3F615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FEED-0055-1349-A21A-AE7D982C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9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7D55-B457-3C45-AF2C-CAB33C977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71DB6-1BDA-DB44-85B7-57439FD01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EB6B-5AEB-864A-A2E7-E05AF02E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03B2-6EC8-E143-A2D8-8D9FF661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10171-7D11-FF49-BAA0-91854F95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67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DD5FE-4C85-FF44-8510-DAA25069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43F1-8905-BF45-95A4-4548017B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CC4C-882C-474F-9060-015CA4F82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52CE1-59BE-2646-B9E7-6E4C6FA1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F5D2E-DE1D-E944-9AF3-642B4F47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B76B0-BE08-9246-A745-1BB500B7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4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6CD1-63E3-114D-8207-E4B56849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8B9F4-4941-4B42-A888-46F4D0414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D2A14-025D-DC46-B910-F99E96C81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C03BB-045D-DD46-A91A-011FD04DE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D414C-C056-C147-AF3B-FA6120122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7074F-7560-7046-8D23-A4FF0BC3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1BAA9-454C-0E40-92DF-8FC34DE5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5B99B0-E606-8A42-B55B-3343570A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BE9F-C6A0-174E-87C4-E97FB0F9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32B50-4CC3-5048-A30C-6F83EE87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61935-4055-B24C-A84F-E1761020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B667-4327-1D40-876A-BC98EFDD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579DE6-4094-4941-AB80-4518EEB19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61A5CB-5F30-684D-8E80-5BB6B59B6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05509-223A-9744-A061-0079E049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F664-34D9-584C-A375-8EA210378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645E-EFD3-444E-A901-FD371BA1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62910-0881-FA43-8E98-7DBF4E8F7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5294-17DD-F74C-8C3C-AFE4A908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0E281-8764-654A-A0CB-FE075FE5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D2E8B-F952-9F40-9138-4D6D124D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6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2428-DB52-2640-9C93-987D3094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33650-43A6-D143-B0D4-96E981321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8AEC-E312-7941-BE6E-990A444C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CEE69-0065-A04E-B781-76BD89EE5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42476-FFB2-324F-B719-8A01E56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602A-3D52-9D44-80BF-B8DD3B0D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0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37C1D-8015-AA45-A5DF-FEBB315B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F36E-7477-AB40-AD79-8D495DC80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81662-92C0-9E48-BA03-38E3FC00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B74C0-C3FE-914E-8110-0C6AC257F41C}" type="datetimeFigureOut">
              <a:t>5/23/18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89CF0-DC79-8D40-BEC5-41078917B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6D291-EB26-A148-B24B-81A7F4423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0C58F-FF65-BA46-9723-52688D0389F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1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A2E007CD-53E1-CC4D-923A-1ADCD09D96A0}"/>
              </a:ext>
            </a:extLst>
          </p:cNvPr>
          <p:cNvSpPr/>
          <p:nvPr/>
        </p:nvSpPr>
        <p:spPr>
          <a:xfrm>
            <a:off x="2297314" y="671214"/>
            <a:ext cx="1501373" cy="526312"/>
          </a:xfrm>
          <a:prstGeom prst="snip1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StoreIdentifier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7FEC45AD-E541-4B4F-8E25-AE99E28AE32E}"/>
              </a:ext>
            </a:extLst>
          </p:cNvPr>
          <p:cNvSpPr/>
          <p:nvPr/>
        </p:nvSpPr>
        <p:spPr>
          <a:xfrm>
            <a:off x="4022652" y="1775649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26BC0-9C13-A44A-B522-BAEDBB1D571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3048001" y="1197526"/>
            <a:ext cx="1660451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91808803-D7BB-CA46-B718-16EED3FE386A}"/>
              </a:ext>
            </a:extLst>
          </p:cNvPr>
          <p:cNvSpPr/>
          <p:nvPr/>
        </p:nvSpPr>
        <p:spPr>
          <a:xfrm>
            <a:off x="4022652" y="2766142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98E32F-9CBD-E444-9904-95B2251325F7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708452" y="2301961"/>
            <a:ext cx="0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A27AFA5-D04C-0948-9B23-A0AA2ACC7825}"/>
              </a:ext>
            </a:extLst>
          </p:cNvPr>
          <p:cNvSpPr/>
          <p:nvPr/>
        </p:nvSpPr>
        <p:spPr>
          <a:xfrm>
            <a:off x="4015973" y="3756635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StoreRealm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2A5E5DA9-2E82-3C40-BE45-4A9796F5B7C5}"/>
              </a:ext>
            </a:extLst>
          </p:cNvPr>
          <p:cNvSpPr/>
          <p:nvPr/>
        </p:nvSpPr>
        <p:spPr>
          <a:xfrm>
            <a:off x="2386123" y="4754511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Shoulder</a:t>
            </a:r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B6ACD7DB-5AC6-A74D-90AD-7EDD98954B03}"/>
              </a:ext>
            </a:extLst>
          </p:cNvPr>
          <p:cNvSpPr/>
          <p:nvPr/>
        </p:nvSpPr>
        <p:spPr>
          <a:xfrm>
            <a:off x="311481" y="4752750"/>
            <a:ext cx="1636154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StoreDatacenter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4D688-2C39-6243-A9C0-2042916B0C69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>
            <a:off x="4701773" y="3292454"/>
            <a:ext cx="6679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78DDD4-9D47-E640-BC24-47F37AA82D2F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flipH="1">
            <a:off x="3071923" y="3029298"/>
            <a:ext cx="950729" cy="17252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A8B1BC-AD26-264D-88FE-A223A6BEF2A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 flipV="1">
            <a:off x="1947635" y="5015906"/>
            <a:ext cx="438488" cy="1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F7D44B-D86C-024D-876B-693E1CAA2327}"/>
              </a:ext>
            </a:extLst>
          </p:cNvPr>
          <p:cNvCxnSpPr>
            <a:cxnSpLocks/>
          </p:cNvCxnSpPr>
          <p:nvPr/>
        </p:nvCxnSpPr>
        <p:spPr>
          <a:xfrm>
            <a:off x="6096000" y="308344"/>
            <a:ext cx="0" cy="654965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Snip Single Corner Rectangle 48">
            <a:extLst>
              <a:ext uri="{FF2B5EF4-FFF2-40B4-BE49-F238E27FC236}">
                <a16:creationId xmlns:a16="http://schemas.microsoft.com/office/drawing/2014/main" id="{D0ECBF1D-F30F-D449-A648-FF69908ECFB6}"/>
              </a:ext>
            </a:extLst>
          </p:cNvPr>
          <p:cNvSpPr/>
          <p:nvPr/>
        </p:nvSpPr>
        <p:spPr>
          <a:xfrm>
            <a:off x="209991" y="562059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UpdateQueue</a:t>
            </a:r>
          </a:p>
        </p:txBody>
      </p:sp>
      <p:sp>
        <p:nvSpPr>
          <p:cNvPr id="50" name="Snip Single Corner Rectangle 49">
            <a:extLst>
              <a:ext uri="{FF2B5EF4-FFF2-40B4-BE49-F238E27FC236}">
                <a16:creationId xmlns:a16="http://schemas.microsoft.com/office/drawing/2014/main" id="{CF90907A-1FF5-1A47-9620-7353278D95CA}"/>
              </a:ext>
            </a:extLst>
          </p:cNvPr>
          <p:cNvSpPr/>
          <p:nvPr/>
        </p:nvSpPr>
        <p:spPr>
          <a:xfrm>
            <a:off x="1713169" y="562059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CrossrefQueue</a:t>
            </a:r>
          </a:p>
        </p:txBody>
      </p:sp>
      <p:sp>
        <p:nvSpPr>
          <p:cNvPr id="51" name="Snip Single Corner Rectangle 50">
            <a:extLst>
              <a:ext uri="{FF2B5EF4-FFF2-40B4-BE49-F238E27FC236}">
                <a16:creationId xmlns:a16="http://schemas.microsoft.com/office/drawing/2014/main" id="{E875B76D-EE81-CA40-A656-718123EB1C20}"/>
              </a:ext>
            </a:extLst>
          </p:cNvPr>
          <p:cNvSpPr/>
          <p:nvPr/>
        </p:nvSpPr>
        <p:spPr>
          <a:xfrm>
            <a:off x="220417" y="643191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DataciteQueue</a:t>
            </a:r>
          </a:p>
        </p:txBody>
      </p:sp>
      <p:sp>
        <p:nvSpPr>
          <p:cNvPr id="52" name="Snip Single Corner Rectangle 51">
            <a:extLst>
              <a:ext uri="{FF2B5EF4-FFF2-40B4-BE49-F238E27FC236}">
                <a16:creationId xmlns:a16="http://schemas.microsoft.com/office/drawing/2014/main" id="{8DF95921-73F3-0D48-8ACC-6A14B9CDFA0C}"/>
              </a:ext>
            </a:extLst>
          </p:cNvPr>
          <p:cNvSpPr/>
          <p:nvPr/>
        </p:nvSpPr>
        <p:spPr>
          <a:xfrm>
            <a:off x="220417" y="602625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BinderQueue</a:t>
            </a:r>
          </a:p>
        </p:txBody>
      </p:sp>
      <p:sp>
        <p:nvSpPr>
          <p:cNvPr id="53" name="Snip Single Corner Rectangle 52">
            <a:extLst>
              <a:ext uri="{FF2B5EF4-FFF2-40B4-BE49-F238E27FC236}">
                <a16:creationId xmlns:a16="http://schemas.microsoft.com/office/drawing/2014/main" id="{046364CE-AC5F-CA47-AB14-710A32843A2A}"/>
              </a:ext>
            </a:extLst>
          </p:cNvPr>
          <p:cNvSpPr/>
          <p:nvPr/>
        </p:nvSpPr>
        <p:spPr>
          <a:xfrm>
            <a:off x="1699310" y="602625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DownloadQueue</a:t>
            </a:r>
          </a:p>
        </p:txBody>
      </p:sp>
      <p:sp>
        <p:nvSpPr>
          <p:cNvPr id="55" name="Snip Single Corner Rectangle 54">
            <a:extLst>
              <a:ext uri="{FF2B5EF4-FFF2-40B4-BE49-F238E27FC236}">
                <a16:creationId xmlns:a16="http://schemas.microsoft.com/office/drawing/2014/main" id="{C14EC683-5C1F-554A-9EC4-3F2BE56FDEFE}"/>
              </a:ext>
            </a:extLst>
          </p:cNvPr>
          <p:cNvSpPr/>
          <p:nvPr/>
        </p:nvSpPr>
        <p:spPr>
          <a:xfrm>
            <a:off x="1699310" y="643191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Statistics</a:t>
            </a:r>
          </a:p>
        </p:txBody>
      </p: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358B028B-C3B6-E246-943F-B5FEB91D97D9}"/>
              </a:ext>
            </a:extLst>
          </p:cNvPr>
          <p:cNvSpPr/>
          <p:nvPr/>
        </p:nvSpPr>
        <p:spPr>
          <a:xfrm>
            <a:off x="311481" y="1775649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StoreProfile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185D7F-9D86-7E4D-A1F4-623CFCFC5908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flipH="1">
            <a:off x="997281" y="1197526"/>
            <a:ext cx="2050720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nip Single Corner Rectangle 65">
            <a:extLst>
              <a:ext uri="{FF2B5EF4-FFF2-40B4-BE49-F238E27FC236}">
                <a16:creationId xmlns:a16="http://schemas.microsoft.com/office/drawing/2014/main" id="{83CB698D-0ADD-7E4D-93CA-FA35A1EB45A3}"/>
              </a:ext>
            </a:extLst>
          </p:cNvPr>
          <p:cNvSpPr/>
          <p:nvPr/>
        </p:nvSpPr>
        <p:spPr>
          <a:xfrm>
            <a:off x="3216348" y="5620591"/>
            <a:ext cx="127768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ServerVariables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81F78C-D2D2-F64A-AAFA-453A634DC63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1129558" y="1197526"/>
            <a:ext cx="1918443" cy="35552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DA429CE-8153-C446-A093-0B91B0136789}"/>
              </a:ext>
            </a:extLst>
          </p:cNvPr>
          <p:cNvSpPr txBox="1"/>
          <p:nvPr/>
        </p:nvSpPr>
        <p:spPr>
          <a:xfrm>
            <a:off x="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STORE DATABASE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CC2235-62CF-B14E-B641-8B89E3ACD134}"/>
              </a:ext>
            </a:extLst>
          </p:cNvPr>
          <p:cNvSpPr txBox="1"/>
          <p:nvPr/>
        </p:nvSpPr>
        <p:spPr>
          <a:xfrm>
            <a:off x="609600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SEARCH DATABASE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9DD20E5-4DB0-B147-A32F-F2FDE320C058}"/>
              </a:ext>
            </a:extLst>
          </p:cNvPr>
          <p:cNvCxnSpPr>
            <a:cxnSpLocks/>
          </p:cNvCxnSpPr>
          <p:nvPr/>
        </p:nvCxnSpPr>
        <p:spPr>
          <a:xfrm flipH="1">
            <a:off x="5398204" y="2222207"/>
            <a:ext cx="6679" cy="1980986"/>
          </a:xfrm>
          <a:prstGeom prst="bentConnector3">
            <a:avLst>
              <a:gd name="adj1" fmla="val -34226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D2700A5A-1CDF-7C47-9079-EC2E4B65BF35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rot="16200000" flipH="1">
            <a:off x="4919774" y="1564327"/>
            <a:ext cx="263156" cy="685800"/>
          </a:xfrm>
          <a:prstGeom prst="bentConnector4">
            <a:avLst>
              <a:gd name="adj1" fmla="val -86869"/>
              <a:gd name="adj2" fmla="val 133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68164B2-8A09-8E44-8C90-94269E265103}"/>
              </a:ext>
            </a:extLst>
          </p:cNvPr>
          <p:cNvCxnSpPr>
            <a:cxnSpLocks/>
            <a:stCxn id="5" idx="1"/>
            <a:endCxn id="12" idx="2"/>
          </p:cNvCxnSpPr>
          <p:nvPr/>
        </p:nvCxnSpPr>
        <p:spPr>
          <a:xfrm rot="16200000" flipH="1">
            <a:off x="2619440" y="1626086"/>
            <a:ext cx="1831772" cy="9746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4E45AC-B96B-1149-866A-BE1DD9425FF4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3438752" y="2038805"/>
            <a:ext cx="583901" cy="27267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C5BE6B8-DEF0-AB42-98A4-E46C4F18BDDE}"/>
              </a:ext>
            </a:extLst>
          </p:cNvPr>
          <p:cNvSpPr txBox="1"/>
          <p:nvPr/>
        </p:nvSpPr>
        <p:spPr>
          <a:xfrm>
            <a:off x="3470272" y="3338370"/>
            <a:ext cx="5645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/>
              <a:t>MANY-</a:t>
            </a:r>
          </a:p>
          <a:p>
            <a:r>
              <a:rPr lang="en-US" sz="1000" b="1"/>
              <a:t>MANY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DF4AD33C-6865-3048-BAC4-6787647E0825}"/>
              </a:ext>
            </a:extLst>
          </p:cNvPr>
          <p:cNvSpPr txBox="1"/>
          <p:nvPr/>
        </p:nvSpPr>
        <p:spPr>
          <a:xfrm>
            <a:off x="3185531" y="2307745"/>
            <a:ext cx="5645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/>
              <a:t>MANY-</a:t>
            </a:r>
          </a:p>
          <a:p>
            <a:r>
              <a:rPr lang="en-US" sz="1000" b="1"/>
              <a:t>MANY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3A3ADCA-5521-4F4E-BF3C-0C517A893204}"/>
              </a:ext>
            </a:extLst>
          </p:cNvPr>
          <p:cNvSpPr txBox="1"/>
          <p:nvPr/>
        </p:nvSpPr>
        <p:spPr>
          <a:xfrm>
            <a:off x="4941875" y="1317155"/>
            <a:ext cx="56457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/>
              <a:t>MANY-</a:t>
            </a:r>
          </a:p>
          <a:p>
            <a:r>
              <a:rPr lang="en-US" sz="1000" b="1"/>
              <a:t>MANY</a:t>
            </a:r>
          </a:p>
        </p:txBody>
      </p:sp>
      <p:sp>
        <p:nvSpPr>
          <p:cNvPr id="187" name="Snip Single Corner Rectangle 186">
            <a:extLst>
              <a:ext uri="{FF2B5EF4-FFF2-40B4-BE49-F238E27FC236}">
                <a16:creationId xmlns:a16="http://schemas.microsoft.com/office/drawing/2014/main" id="{27577AF7-ACB7-6B4D-A92F-A49C74E6A36E}"/>
              </a:ext>
            </a:extLst>
          </p:cNvPr>
          <p:cNvSpPr/>
          <p:nvPr/>
        </p:nvSpPr>
        <p:spPr>
          <a:xfrm>
            <a:off x="8377366" y="671213"/>
            <a:ext cx="1606605" cy="526312"/>
          </a:xfrm>
          <a:prstGeom prst="snip1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SearchIdentifier</a:t>
            </a:r>
          </a:p>
        </p:txBody>
      </p:sp>
      <p:sp>
        <p:nvSpPr>
          <p:cNvPr id="188" name="Snip Single Corner Rectangle 187">
            <a:extLst>
              <a:ext uri="{FF2B5EF4-FFF2-40B4-BE49-F238E27FC236}">
                <a16:creationId xmlns:a16="http://schemas.microsoft.com/office/drawing/2014/main" id="{7B7E6047-39E0-3C4A-A698-D034A6712FA6}"/>
              </a:ext>
            </a:extLst>
          </p:cNvPr>
          <p:cNvSpPr/>
          <p:nvPr/>
        </p:nvSpPr>
        <p:spPr>
          <a:xfrm>
            <a:off x="10102705" y="1775648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SearchUser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9DAC84E-8405-744E-8619-ADEE812DC5C8}"/>
              </a:ext>
            </a:extLst>
          </p:cNvPr>
          <p:cNvCxnSpPr>
            <a:cxnSpLocks/>
            <a:stCxn id="187" idx="1"/>
            <a:endCxn id="188" idx="3"/>
          </p:cNvCxnSpPr>
          <p:nvPr/>
        </p:nvCxnSpPr>
        <p:spPr>
          <a:xfrm>
            <a:off x="9180669" y="1197525"/>
            <a:ext cx="1607836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Snip Single Corner Rectangle 189">
            <a:extLst>
              <a:ext uri="{FF2B5EF4-FFF2-40B4-BE49-F238E27FC236}">
                <a16:creationId xmlns:a16="http://schemas.microsoft.com/office/drawing/2014/main" id="{F43C5C41-DD2F-FB47-90C7-6EF9F501D184}"/>
              </a:ext>
            </a:extLst>
          </p:cNvPr>
          <p:cNvSpPr/>
          <p:nvPr/>
        </p:nvSpPr>
        <p:spPr>
          <a:xfrm>
            <a:off x="10102705" y="2766141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SearchGroup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DF7586-FB01-F241-B005-2FF49B362ABC}"/>
              </a:ext>
            </a:extLst>
          </p:cNvPr>
          <p:cNvCxnSpPr>
            <a:cxnSpLocks/>
            <a:stCxn id="188" idx="1"/>
            <a:endCxn id="190" idx="3"/>
          </p:cNvCxnSpPr>
          <p:nvPr/>
        </p:nvCxnSpPr>
        <p:spPr>
          <a:xfrm>
            <a:off x="10788505" y="2301960"/>
            <a:ext cx="0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Snip Single Corner Rectangle 191">
            <a:extLst>
              <a:ext uri="{FF2B5EF4-FFF2-40B4-BE49-F238E27FC236}">
                <a16:creationId xmlns:a16="http://schemas.microsoft.com/office/drawing/2014/main" id="{EB799C36-05E6-0C4B-BD62-D15DEE2172DC}"/>
              </a:ext>
            </a:extLst>
          </p:cNvPr>
          <p:cNvSpPr/>
          <p:nvPr/>
        </p:nvSpPr>
        <p:spPr>
          <a:xfrm>
            <a:off x="10096026" y="3756634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SearchRealm</a:t>
            </a:r>
          </a:p>
        </p:txBody>
      </p:sp>
      <p:sp>
        <p:nvSpPr>
          <p:cNvPr id="194" name="Snip Single Corner Rectangle 193">
            <a:extLst>
              <a:ext uri="{FF2B5EF4-FFF2-40B4-BE49-F238E27FC236}">
                <a16:creationId xmlns:a16="http://schemas.microsoft.com/office/drawing/2014/main" id="{1DFDD64C-C2B0-B044-BC67-558EF40446A1}"/>
              </a:ext>
            </a:extLst>
          </p:cNvPr>
          <p:cNvSpPr/>
          <p:nvPr/>
        </p:nvSpPr>
        <p:spPr>
          <a:xfrm>
            <a:off x="6391534" y="4752749"/>
            <a:ext cx="1755672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SearchDatacenter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F3CAF37-F681-1743-BC08-8CC3E7ABB8C0}"/>
              </a:ext>
            </a:extLst>
          </p:cNvPr>
          <p:cNvCxnSpPr>
            <a:cxnSpLocks/>
            <a:stCxn id="190" idx="1"/>
            <a:endCxn id="192" idx="3"/>
          </p:cNvCxnSpPr>
          <p:nvPr/>
        </p:nvCxnSpPr>
        <p:spPr>
          <a:xfrm flipH="1">
            <a:off x="10781826" y="3292453"/>
            <a:ext cx="6679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Snip Single Corner Rectangle 197">
            <a:extLst>
              <a:ext uri="{FF2B5EF4-FFF2-40B4-BE49-F238E27FC236}">
                <a16:creationId xmlns:a16="http://schemas.microsoft.com/office/drawing/2014/main" id="{F027471D-CF74-ED49-97D0-CE949CB128CE}"/>
              </a:ext>
            </a:extLst>
          </p:cNvPr>
          <p:cNvSpPr/>
          <p:nvPr/>
        </p:nvSpPr>
        <p:spPr>
          <a:xfrm>
            <a:off x="6391534" y="1775648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SearchProfile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1D5701A-148E-304B-9183-735E901564A2}"/>
              </a:ext>
            </a:extLst>
          </p:cNvPr>
          <p:cNvCxnSpPr>
            <a:cxnSpLocks/>
            <a:stCxn id="187" idx="1"/>
            <a:endCxn id="198" idx="3"/>
          </p:cNvCxnSpPr>
          <p:nvPr/>
        </p:nvCxnSpPr>
        <p:spPr>
          <a:xfrm flipH="1">
            <a:off x="7077334" y="1197525"/>
            <a:ext cx="2103335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4C6FD6-6A20-CC4D-8CC2-115D8647496A}"/>
              </a:ext>
            </a:extLst>
          </p:cNvPr>
          <p:cNvCxnSpPr>
            <a:cxnSpLocks/>
            <a:stCxn id="187" idx="1"/>
            <a:endCxn id="194" idx="3"/>
          </p:cNvCxnSpPr>
          <p:nvPr/>
        </p:nvCxnSpPr>
        <p:spPr>
          <a:xfrm flipH="1">
            <a:off x="7269370" y="1197525"/>
            <a:ext cx="1911299" cy="35552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E9F89B17-E895-5B42-B8C4-8F682C306B9F}"/>
              </a:ext>
            </a:extLst>
          </p:cNvPr>
          <p:cNvCxnSpPr>
            <a:cxnSpLocks/>
          </p:cNvCxnSpPr>
          <p:nvPr/>
        </p:nvCxnSpPr>
        <p:spPr>
          <a:xfrm flipH="1">
            <a:off x="11478257" y="2222206"/>
            <a:ext cx="6679" cy="1980986"/>
          </a:xfrm>
          <a:prstGeom prst="bentConnector3">
            <a:avLst>
              <a:gd name="adj1" fmla="val -34226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385066B-C0D3-F745-9B21-587BC43CE946}"/>
              </a:ext>
            </a:extLst>
          </p:cNvPr>
          <p:cNvCxnSpPr>
            <a:cxnSpLocks/>
            <a:stCxn id="187" idx="1"/>
            <a:endCxn id="190" idx="2"/>
          </p:cNvCxnSpPr>
          <p:nvPr/>
        </p:nvCxnSpPr>
        <p:spPr>
          <a:xfrm rot="16200000" flipH="1">
            <a:off x="8725801" y="1652393"/>
            <a:ext cx="1831772" cy="9220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Snip Single Corner Rectangle 220">
            <a:extLst>
              <a:ext uri="{FF2B5EF4-FFF2-40B4-BE49-F238E27FC236}">
                <a16:creationId xmlns:a16="http://schemas.microsoft.com/office/drawing/2014/main" id="{48FB2AC3-D6D6-DD41-B8E1-57339667A39C}"/>
              </a:ext>
            </a:extLst>
          </p:cNvPr>
          <p:cNvSpPr/>
          <p:nvPr/>
        </p:nvSpPr>
        <p:spPr>
          <a:xfrm>
            <a:off x="9710864" y="5803471"/>
            <a:ext cx="1755672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LinkChecker</a:t>
            </a:r>
          </a:p>
        </p:txBody>
      </p:sp>
      <p:sp>
        <p:nvSpPr>
          <p:cNvPr id="54" name="Snip Single Corner Rectangle 53">
            <a:extLst>
              <a:ext uri="{FF2B5EF4-FFF2-40B4-BE49-F238E27FC236}">
                <a16:creationId xmlns:a16="http://schemas.microsoft.com/office/drawing/2014/main" id="{CD0B0E99-29E0-7D4B-BF4B-5AA9633E55BA}"/>
              </a:ext>
            </a:extLst>
          </p:cNvPr>
          <p:cNvSpPr/>
          <p:nvPr/>
        </p:nvSpPr>
        <p:spPr>
          <a:xfrm>
            <a:off x="3216348" y="6026251"/>
            <a:ext cx="1737100" cy="365760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NewAccountWorksheet</a:t>
            </a:r>
          </a:p>
        </p:txBody>
      </p:sp>
    </p:spTree>
    <p:extLst>
      <p:ext uri="{BB962C8B-B14F-4D97-AF65-F5344CB8AC3E}">
        <p14:creationId xmlns:p14="http://schemas.microsoft.com/office/powerpoint/2010/main" val="252792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A2E007CD-53E1-CC4D-923A-1ADCD09D96A0}"/>
              </a:ext>
            </a:extLst>
          </p:cNvPr>
          <p:cNvSpPr/>
          <p:nvPr/>
        </p:nvSpPr>
        <p:spPr>
          <a:xfrm>
            <a:off x="2297314" y="671214"/>
            <a:ext cx="1501373" cy="526312"/>
          </a:xfrm>
          <a:prstGeom prst="snip1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StoreIdentifier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7FEC45AD-E541-4B4F-8E25-AE99E28AE32E}"/>
              </a:ext>
            </a:extLst>
          </p:cNvPr>
          <p:cNvSpPr/>
          <p:nvPr/>
        </p:nvSpPr>
        <p:spPr>
          <a:xfrm>
            <a:off x="4019312" y="1775649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26BC0-9C13-A44A-B522-BAEDBB1D571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3048001" y="1197526"/>
            <a:ext cx="1657111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91808803-D7BB-CA46-B718-16EED3FE386A}"/>
              </a:ext>
            </a:extLst>
          </p:cNvPr>
          <p:cNvSpPr/>
          <p:nvPr/>
        </p:nvSpPr>
        <p:spPr>
          <a:xfrm>
            <a:off x="4019312" y="2766142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98E32F-9CBD-E444-9904-95B2251325F7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705112" y="2301961"/>
            <a:ext cx="0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A27AFA5-D04C-0948-9B23-A0AA2ACC7825}"/>
              </a:ext>
            </a:extLst>
          </p:cNvPr>
          <p:cNvSpPr/>
          <p:nvPr/>
        </p:nvSpPr>
        <p:spPr>
          <a:xfrm>
            <a:off x="4019312" y="3756635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StoreRealm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2A5E5DA9-2E82-3C40-BE45-4A9796F5B7C5}"/>
              </a:ext>
            </a:extLst>
          </p:cNvPr>
          <p:cNvSpPr/>
          <p:nvPr/>
        </p:nvSpPr>
        <p:spPr>
          <a:xfrm>
            <a:off x="2386123" y="4754511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Shoulder</a:t>
            </a:r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B6ACD7DB-5AC6-A74D-90AD-7EDD98954B03}"/>
              </a:ext>
            </a:extLst>
          </p:cNvPr>
          <p:cNvSpPr/>
          <p:nvPr/>
        </p:nvSpPr>
        <p:spPr>
          <a:xfrm>
            <a:off x="311481" y="4752750"/>
            <a:ext cx="1636154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StoreDatacenter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4D688-2C39-6243-A9C0-2042916B0C69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>
            <a:off x="4705112" y="3292454"/>
            <a:ext cx="0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78DDD4-9D47-E640-BC24-47F37AA82D2F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flipH="1">
            <a:off x="3071923" y="3029298"/>
            <a:ext cx="947389" cy="17252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A8B1BC-AD26-264D-88FE-A223A6BEF2A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 flipV="1">
            <a:off x="1947635" y="5015906"/>
            <a:ext cx="438488" cy="1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358B028B-C3B6-E246-943F-B5FEB91D97D9}"/>
              </a:ext>
            </a:extLst>
          </p:cNvPr>
          <p:cNvSpPr/>
          <p:nvPr/>
        </p:nvSpPr>
        <p:spPr>
          <a:xfrm>
            <a:off x="311481" y="1775649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StoreProfile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185D7F-9D86-7E4D-A1F4-623CFCFC5908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flipH="1">
            <a:off x="997281" y="1197526"/>
            <a:ext cx="2050720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81F78C-D2D2-F64A-AAFA-453A634DC63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1129558" y="1197526"/>
            <a:ext cx="1918443" cy="35552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DA429CE-8153-C446-A093-0B91B0136789}"/>
              </a:ext>
            </a:extLst>
          </p:cNvPr>
          <p:cNvSpPr txBox="1"/>
          <p:nvPr/>
        </p:nvSpPr>
        <p:spPr>
          <a:xfrm>
            <a:off x="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STORE DATABASE RELATIONSHIPS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CC2235-62CF-B14E-B641-8B89E3ACD134}"/>
              </a:ext>
            </a:extLst>
          </p:cNvPr>
          <p:cNvSpPr txBox="1"/>
          <p:nvPr/>
        </p:nvSpPr>
        <p:spPr>
          <a:xfrm>
            <a:off x="609600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9DD20E5-4DB0-B147-A32F-F2FDE320C058}"/>
              </a:ext>
            </a:extLst>
          </p:cNvPr>
          <p:cNvCxnSpPr>
            <a:cxnSpLocks/>
          </p:cNvCxnSpPr>
          <p:nvPr/>
        </p:nvCxnSpPr>
        <p:spPr>
          <a:xfrm flipH="1">
            <a:off x="5398204" y="2222207"/>
            <a:ext cx="6679" cy="1980986"/>
          </a:xfrm>
          <a:prstGeom prst="bentConnector3">
            <a:avLst>
              <a:gd name="adj1" fmla="val -3422668"/>
            </a:avLst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D2700A5A-1CDF-7C47-9079-EC2E4B65BF35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rot="16200000" flipH="1">
            <a:off x="4916434" y="1564327"/>
            <a:ext cx="263156" cy="685800"/>
          </a:xfrm>
          <a:prstGeom prst="bentConnector4">
            <a:avLst>
              <a:gd name="adj1" fmla="val -86869"/>
              <a:gd name="adj2" fmla="val 133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68164B2-8A09-8E44-8C90-94269E265103}"/>
              </a:ext>
            </a:extLst>
          </p:cNvPr>
          <p:cNvCxnSpPr>
            <a:cxnSpLocks/>
            <a:stCxn id="5" idx="1"/>
            <a:endCxn id="12" idx="2"/>
          </p:cNvCxnSpPr>
          <p:nvPr/>
        </p:nvCxnSpPr>
        <p:spPr>
          <a:xfrm rot="16200000" flipH="1">
            <a:off x="2617770" y="1627756"/>
            <a:ext cx="1831772" cy="971311"/>
          </a:xfrm>
          <a:prstGeom prst="bentConnector2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4E45AC-B96B-1149-866A-BE1DD9425FF4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3438754" y="2038805"/>
            <a:ext cx="580559" cy="27267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1F0A2F8-A48F-E84F-96D1-546C44885994}"/>
              </a:ext>
            </a:extLst>
          </p:cNvPr>
          <p:cNvSpPr txBox="1"/>
          <p:nvPr/>
        </p:nvSpPr>
        <p:spPr>
          <a:xfrm>
            <a:off x="1700751" y="1363476"/>
            <a:ext cx="4475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HAS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AEC676-A081-934F-9874-635CF907A6CE}"/>
              </a:ext>
            </a:extLst>
          </p:cNvPr>
          <p:cNvSpPr txBox="1"/>
          <p:nvPr/>
        </p:nvSpPr>
        <p:spPr>
          <a:xfrm rot="16200000">
            <a:off x="1734517" y="4877406"/>
            <a:ext cx="8647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MAY HAVE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001D83-2ADA-D94F-BE32-F2F09BFD1712}"/>
              </a:ext>
            </a:extLst>
          </p:cNvPr>
          <p:cNvSpPr txBox="1"/>
          <p:nvPr/>
        </p:nvSpPr>
        <p:spPr>
          <a:xfrm>
            <a:off x="3654447" y="1367931"/>
            <a:ext cx="89729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OWNED BY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37EE65-B64E-484F-97CE-DB23769EB5FC}"/>
              </a:ext>
            </a:extLst>
          </p:cNvPr>
          <p:cNvSpPr txBox="1"/>
          <p:nvPr/>
        </p:nvSpPr>
        <p:spPr>
          <a:xfrm>
            <a:off x="4206610" y="2395552"/>
            <a:ext cx="9970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BELONGS TO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8601ED-2AAF-D34B-911C-C36B10E1AC91}"/>
              </a:ext>
            </a:extLst>
          </p:cNvPr>
          <p:cNvSpPr txBox="1"/>
          <p:nvPr/>
        </p:nvSpPr>
        <p:spPr>
          <a:xfrm>
            <a:off x="4206610" y="3386045"/>
            <a:ext cx="99700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BELONGS TO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15D17E-2360-9A4F-A4C8-52DC4A4DC78F}"/>
              </a:ext>
            </a:extLst>
          </p:cNvPr>
          <p:cNvSpPr txBox="1"/>
          <p:nvPr/>
        </p:nvSpPr>
        <p:spPr>
          <a:xfrm>
            <a:off x="4944687" y="1373993"/>
            <a:ext cx="91371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HAS PROXY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29F5859-4F61-A64A-A042-73525B8991E2}"/>
              </a:ext>
            </a:extLst>
          </p:cNvPr>
          <p:cNvSpPr txBox="1"/>
          <p:nvPr/>
        </p:nvSpPr>
        <p:spPr>
          <a:xfrm>
            <a:off x="3134959" y="2295534"/>
            <a:ext cx="8213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ALLOWED</a:t>
            </a:r>
          </a:p>
          <a:p>
            <a:r>
              <a:rPr lang="en-US" sz="1200" b="1">
                <a:solidFill>
                  <a:srgbClr val="C00000"/>
                </a:solidFill>
              </a:rPr>
              <a:t>TO USE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0397B1-C104-B64A-AC80-7223026EFA35}"/>
              </a:ext>
            </a:extLst>
          </p:cNvPr>
          <p:cNvSpPr txBox="1"/>
          <p:nvPr/>
        </p:nvSpPr>
        <p:spPr>
          <a:xfrm>
            <a:off x="1600704" y="3081890"/>
            <a:ext cx="5342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MAY</a:t>
            </a:r>
          </a:p>
          <a:p>
            <a:r>
              <a:rPr lang="en-US" sz="1200" b="1">
                <a:solidFill>
                  <a:srgbClr val="C00000"/>
                </a:solidFill>
              </a:rPr>
              <a:t>HAVE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80676C-56A0-0344-81F2-3E8370C8CD89}"/>
              </a:ext>
            </a:extLst>
          </p:cNvPr>
          <p:cNvSpPr txBox="1"/>
          <p:nvPr/>
        </p:nvSpPr>
        <p:spPr>
          <a:xfrm>
            <a:off x="2530480" y="4078040"/>
            <a:ext cx="82131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b="1">
                <a:solidFill>
                  <a:srgbClr val="C00000"/>
                </a:solidFill>
              </a:rPr>
              <a:t>ALLOWED</a:t>
            </a:r>
          </a:p>
          <a:p>
            <a:pPr algn="r"/>
            <a:r>
              <a:rPr lang="en-US" sz="1200" b="1">
                <a:solidFill>
                  <a:srgbClr val="C00000"/>
                </a:solidFill>
              </a:rPr>
              <a:t>TO USE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50F257-9878-9545-97DE-72673944A105}"/>
              </a:ext>
            </a:extLst>
          </p:cNvPr>
          <p:cNvSpPr txBox="1"/>
          <p:nvPr/>
        </p:nvSpPr>
        <p:spPr>
          <a:xfrm>
            <a:off x="7061178" y="1722011"/>
            <a:ext cx="17207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REDUNDANT RELATION;</a:t>
            </a:r>
          </a:p>
          <a:p>
            <a:r>
              <a:rPr lang="en-US" sz="1200" b="1">
                <a:solidFill>
                  <a:srgbClr val="C00000"/>
                </a:solidFill>
              </a:rPr>
              <a:t>FOR PERFORMANCE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A0BA9B-1BA8-F740-9146-F310EE61BD4A}"/>
              </a:ext>
            </a:extLst>
          </p:cNvPr>
          <p:cNvCxnSpPr/>
          <p:nvPr/>
        </p:nvCxnSpPr>
        <p:spPr>
          <a:xfrm>
            <a:off x="7155712" y="1640475"/>
            <a:ext cx="1247565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92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F89D347C-198B-114A-ACE9-3F65DA79EA3F}"/>
              </a:ext>
            </a:extLst>
          </p:cNvPr>
          <p:cNvSpPr txBox="1"/>
          <p:nvPr/>
        </p:nvSpPr>
        <p:spPr>
          <a:xfrm>
            <a:off x="277328" y="2356018"/>
            <a:ext cx="196265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CACHED AS ENCOUNTERED;</a:t>
            </a:r>
            <a:br>
              <a:rPr lang="en-US" sz="1200" b="1">
                <a:solidFill>
                  <a:srgbClr val="C00000"/>
                </a:solidFill>
              </a:rPr>
            </a:br>
            <a:r>
              <a:rPr lang="en-US" sz="1200" b="1">
                <a:solidFill>
                  <a:srgbClr val="C00000"/>
                </a:solidFill>
              </a:rPr>
              <a:t>NEVER DELETED</a:t>
            </a:r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A2E007CD-53E1-CC4D-923A-1ADCD09D96A0}"/>
              </a:ext>
            </a:extLst>
          </p:cNvPr>
          <p:cNvSpPr/>
          <p:nvPr/>
        </p:nvSpPr>
        <p:spPr>
          <a:xfrm>
            <a:off x="2297314" y="671214"/>
            <a:ext cx="1501373" cy="526312"/>
          </a:xfrm>
          <a:prstGeom prst="snip1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StoreIdentifier</a:t>
            </a:r>
          </a:p>
        </p:txBody>
      </p:sp>
      <p:sp>
        <p:nvSpPr>
          <p:cNvPr id="6" name="Snip Single Corner Rectangle 5">
            <a:extLst>
              <a:ext uri="{FF2B5EF4-FFF2-40B4-BE49-F238E27FC236}">
                <a16:creationId xmlns:a16="http://schemas.microsoft.com/office/drawing/2014/main" id="{7FEC45AD-E541-4B4F-8E25-AE99E28AE32E}"/>
              </a:ext>
            </a:extLst>
          </p:cNvPr>
          <p:cNvSpPr/>
          <p:nvPr/>
        </p:nvSpPr>
        <p:spPr>
          <a:xfrm>
            <a:off x="4022652" y="1775649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StoreUser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F26BC0-9C13-A44A-B522-BAEDBB1D571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3048001" y="1197526"/>
            <a:ext cx="1660451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91808803-D7BB-CA46-B718-16EED3FE386A}"/>
              </a:ext>
            </a:extLst>
          </p:cNvPr>
          <p:cNvSpPr/>
          <p:nvPr/>
        </p:nvSpPr>
        <p:spPr>
          <a:xfrm>
            <a:off x="4022652" y="2766142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StoreGroup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98E32F-9CBD-E444-9904-95B2251325F7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>
            <a:off x="4708452" y="2301961"/>
            <a:ext cx="0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DA27AFA5-D04C-0948-9B23-A0AA2ACC7825}"/>
              </a:ext>
            </a:extLst>
          </p:cNvPr>
          <p:cNvSpPr/>
          <p:nvPr/>
        </p:nvSpPr>
        <p:spPr>
          <a:xfrm>
            <a:off x="4015973" y="3756635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StoreRealm</a:t>
            </a:r>
          </a:p>
        </p:txBody>
      </p:sp>
      <p:sp>
        <p:nvSpPr>
          <p:cNvPr id="22" name="Snip Single Corner Rectangle 21">
            <a:extLst>
              <a:ext uri="{FF2B5EF4-FFF2-40B4-BE49-F238E27FC236}">
                <a16:creationId xmlns:a16="http://schemas.microsoft.com/office/drawing/2014/main" id="{2A5E5DA9-2E82-3C40-BE45-4A9796F5B7C5}"/>
              </a:ext>
            </a:extLst>
          </p:cNvPr>
          <p:cNvSpPr/>
          <p:nvPr/>
        </p:nvSpPr>
        <p:spPr>
          <a:xfrm>
            <a:off x="2386123" y="4754511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Shoulder</a:t>
            </a:r>
          </a:p>
        </p:txBody>
      </p:sp>
      <p:sp>
        <p:nvSpPr>
          <p:cNvPr id="23" name="Snip Single Corner Rectangle 22">
            <a:extLst>
              <a:ext uri="{FF2B5EF4-FFF2-40B4-BE49-F238E27FC236}">
                <a16:creationId xmlns:a16="http://schemas.microsoft.com/office/drawing/2014/main" id="{B6ACD7DB-5AC6-A74D-90AD-7EDD98954B03}"/>
              </a:ext>
            </a:extLst>
          </p:cNvPr>
          <p:cNvSpPr/>
          <p:nvPr/>
        </p:nvSpPr>
        <p:spPr>
          <a:xfrm>
            <a:off x="311481" y="4752750"/>
            <a:ext cx="1636154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StoreDatacenter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B4D688-2C39-6243-A9C0-2042916B0C69}"/>
              </a:ext>
            </a:extLst>
          </p:cNvPr>
          <p:cNvCxnSpPr>
            <a:cxnSpLocks/>
            <a:stCxn id="12" idx="1"/>
            <a:endCxn id="21" idx="3"/>
          </p:cNvCxnSpPr>
          <p:nvPr/>
        </p:nvCxnSpPr>
        <p:spPr>
          <a:xfrm flipH="1">
            <a:off x="4701773" y="3292454"/>
            <a:ext cx="6679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78DDD4-9D47-E640-BC24-47F37AA82D2F}"/>
              </a:ext>
            </a:extLst>
          </p:cNvPr>
          <p:cNvCxnSpPr>
            <a:cxnSpLocks/>
            <a:stCxn id="12" idx="2"/>
            <a:endCxn id="22" idx="3"/>
          </p:cNvCxnSpPr>
          <p:nvPr/>
        </p:nvCxnSpPr>
        <p:spPr>
          <a:xfrm flipH="1">
            <a:off x="3071923" y="3029298"/>
            <a:ext cx="950729" cy="172521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A8B1BC-AD26-264D-88FE-A223A6BEF2A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 flipV="1">
            <a:off x="1947635" y="5015906"/>
            <a:ext cx="438488" cy="176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358B028B-C3B6-E246-943F-B5FEB91D97D9}"/>
              </a:ext>
            </a:extLst>
          </p:cNvPr>
          <p:cNvSpPr/>
          <p:nvPr/>
        </p:nvSpPr>
        <p:spPr>
          <a:xfrm>
            <a:off x="311481" y="1775649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StoreProfile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185D7F-9D86-7E4D-A1F4-623CFCFC5908}"/>
              </a:ext>
            </a:extLst>
          </p:cNvPr>
          <p:cNvCxnSpPr>
            <a:cxnSpLocks/>
            <a:stCxn id="5" idx="1"/>
            <a:endCxn id="56" idx="3"/>
          </p:cNvCxnSpPr>
          <p:nvPr/>
        </p:nvCxnSpPr>
        <p:spPr>
          <a:xfrm flipH="1">
            <a:off x="997281" y="1197526"/>
            <a:ext cx="2050720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81F78C-D2D2-F64A-AAFA-453A634DC632}"/>
              </a:ext>
            </a:extLst>
          </p:cNvPr>
          <p:cNvCxnSpPr>
            <a:cxnSpLocks/>
            <a:stCxn id="5" idx="1"/>
            <a:endCxn id="23" idx="3"/>
          </p:cNvCxnSpPr>
          <p:nvPr/>
        </p:nvCxnSpPr>
        <p:spPr>
          <a:xfrm flipH="1">
            <a:off x="1129558" y="1197526"/>
            <a:ext cx="1918443" cy="35552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DA429CE-8153-C446-A093-0B91B0136789}"/>
              </a:ext>
            </a:extLst>
          </p:cNvPr>
          <p:cNvSpPr txBox="1"/>
          <p:nvPr/>
        </p:nvSpPr>
        <p:spPr>
          <a:xfrm>
            <a:off x="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STORE DATABASE – HOW POPULATED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CC2235-62CF-B14E-B641-8B89E3ACD134}"/>
              </a:ext>
            </a:extLst>
          </p:cNvPr>
          <p:cNvSpPr txBox="1"/>
          <p:nvPr/>
        </p:nvSpPr>
        <p:spPr>
          <a:xfrm>
            <a:off x="609600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9DD20E5-4DB0-B147-A32F-F2FDE320C058}"/>
              </a:ext>
            </a:extLst>
          </p:cNvPr>
          <p:cNvCxnSpPr>
            <a:cxnSpLocks/>
          </p:cNvCxnSpPr>
          <p:nvPr/>
        </p:nvCxnSpPr>
        <p:spPr>
          <a:xfrm flipH="1">
            <a:off x="5398204" y="2222207"/>
            <a:ext cx="6679" cy="1980986"/>
          </a:xfrm>
          <a:prstGeom prst="bentConnector3">
            <a:avLst>
              <a:gd name="adj1" fmla="val -34226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D2700A5A-1CDF-7C47-9079-EC2E4B65BF35}"/>
              </a:ext>
            </a:extLst>
          </p:cNvPr>
          <p:cNvCxnSpPr>
            <a:cxnSpLocks/>
            <a:stCxn id="6" idx="3"/>
            <a:endCxn id="6" idx="0"/>
          </p:cNvCxnSpPr>
          <p:nvPr/>
        </p:nvCxnSpPr>
        <p:spPr>
          <a:xfrm rot="16200000" flipH="1">
            <a:off x="4919774" y="1564327"/>
            <a:ext cx="263156" cy="685800"/>
          </a:xfrm>
          <a:prstGeom prst="bentConnector4">
            <a:avLst>
              <a:gd name="adj1" fmla="val -86869"/>
              <a:gd name="adj2" fmla="val 13333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868164B2-8A09-8E44-8C90-94269E265103}"/>
              </a:ext>
            </a:extLst>
          </p:cNvPr>
          <p:cNvCxnSpPr>
            <a:cxnSpLocks/>
            <a:stCxn id="5" idx="1"/>
            <a:endCxn id="12" idx="2"/>
          </p:cNvCxnSpPr>
          <p:nvPr/>
        </p:nvCxnSpPr>
        <p:spPr>
          <a:xfrm rot="16200000" flipH="1">
            <a:off x="2619440" y="1626086"/>
            <a:ext cx="1831772" cy="9746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4B4E45AC-B96B-1149-866A-BE1DD9425FF4}"/>
              </a:ext>
            </a:extLst>
          </p:cNvPr>
          <p:cNvCxnSpPr>
            <a:cxnSpLocks/>
            <a:stCxn id="6" idx="2"/>
          </p:cNvCxnSpPr>
          <p:nvPr/>
        </p:nvCxnSpPr>
        <p:spPr>
          <a:xfrm rot="10800000" flipV="1">
            <a:off x="3438752" y="2038805"/>
            <a:ext cx="583901" cy="272679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1C28EA-EA56-8245-8175-962221A2E514}"/>
              </a:ext>
            </a:extLst>
          </p:cNvPr>
          <p:cNvSpPr txBox="1"/>
          <p:nvPr/>
        </p:nvSpPr>
        <p:spPr>
          <a:xfrm>
            <a:off x="545281" y="5345972"/>
            <a:ext cx="32431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SYNCED FROM EXTERNAL SHOULDER DATABASE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4DBA20-DFF5-E94D-9B50-9D9052212668}"/>
              </a:ext>
            </a:extLst>
          </p:cNvPr>
          <p:cNvSpPr txBox="1"/>
          <p:nvPr/>
        </p:nvSpPr>
        <p:spPr>
          <a:xfrm rot="16200000">
            <a:off x="4787519" y="2890798"/>
            <a:ext cx="207755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MANAGED THRU ADMIN SITE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A90165-ADED-C84D-9AB4-3401022F1A79}"/>
              </a:ext>
            </a:extLst>
          </p:cNvPr>
          <p:cNvSpPr txBox="1"/>
          <p:nvPr/>
        </p:nvSpPr>
        <p:spPr>
          <a:xfrm>
            <a:off x="3835694" y="795871"/>
            <a:ext cx="205466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CREATED BY CLIENT REQUEST</a:t>
            </a:r>
          </a:p>
        </p:txBody>
      </p:sp>
    </p:spTree>
    <p:extLst>
      <p:ext uri="{BB962C8B-B14F-4D97-AF65-F5344CB8AC3E}">
        <p14:creationId xmlns:p14="http://schemas.microsoft.com/office/powerpoint/2010/main" val="17155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05">
            <a:extLst>
              <a:ext uri="{FF2B5EF4-FFF2-40B4-BE49-F238E27FC236}">
                <a16:creationId xmlns:a16="http://schemas.microsoft.com/office/drawing/2014/main" id="{2DA429CE-8153-C446-A093-0B91B0136789}"/>
              </a:ext>
            </a:extLst>
          </p:cNvPr>
          <p:cNvSpPr txBox="1"/>
          <p:nvPr/>
        </p:nvSpPr>
        <p:spPr>
          <a:xfrm>
            <a:off x="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ECC2235-62CF-B14E-B641-8B89E3ACD134}"/>
              </a:ext>
            </a:extLst>
          </p:cNvPr>
          <p:cNvSpPr txBox="1"/>
          <p:nvPr/>
        </p:nvSpPr>
        <p:spPr>
          <a:xfrm>
            <a:off x="6096000" y="-2438"/>
            <a:ext cx="60960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SEARCH DATABASE – HOW POPULATED</a:t>
            </a:r>
          </a:p>
        </p:txBody>
      </p:sp>
      <p:sp>
        <p:nvSpPr>
          <p:cNvPr id="187" name="Snip Single Corner Rectangle 186">
            <a:extLst>
              <a:ext uri="{FF2B5EF4-FFF2-40B4-BE49-F238E27FC236}">
                <a16:creationId xmlns:a16="http://schemas.microsoft.com/office/drawing/2014/main" id="{27577AF7-ACB7-6B4D-A92F-A49C74E6A36E}"/>
              </a:ext>
            </a:extLst>
          </p:cNvPr>
          <p:cNvSpPr/>
          <p:nvPr/>
        </p:nvSpPr>
        <p:spPr>
          <a:xfrm>
            <a:off x="8377366" y="671213"/>
            <a:ext cx="1606605" cy="526312"/>
          </a:xfrm>
          <a:prstGeom prst="snip1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SearchIdentifier</a:t>
            </a:r>
          </a:p>
        </p:txBody>
      </p:sp>
      <p:sp>
        <p:nvSpPr>
          <p:cNvPr id="188" name="Snip Single Corner Rectangle 187">
            <a:extLst>
              <a:ext uri="{FF2B5EF4-FFF2-40B4-BE49-F238E27FC236}">
                <a16:creationId xmlns:a16="http://schemas.microsoft.com/office/drawing/2014/main" id="{7B7E6047-39E0-3C4A-A698-D034A6712FA6}"/>
              </a:ext>
            </a:extLst>
          </p:cNvPr>
          <p:cNvSpPr/>
          <p:nvPr/>
        </p:nvSpPr>
        <p:spPr>
          <a:xfrm>
            <a:off x="10102705" y="1775648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SearchUser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9DAC84E-8405-744E-8619-ADEE812DC5C8}"/>
              </a:ext>
            </a:extLst>
          </p:cNvPr>
          <p:cNvCxnSpPr>
            <a:cxnSpLocks/>
            <a:stCxn id="187" idx="1"/>
            <a:endCxn id="188" idx="3"/>
          </p:cNvCxnSpPr>
          <p:nvPr/>
        </p:nvCxnSpPr>
        <p:spPr>
          <a:xfrm>
            <a:off x="9180669" y="1197525"/>
            <a:ext cx="1607836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Snip Single Corner Rectangle 189">
            <a:extLst>
              <a:ext uri="{FF2B5EF4-FFF2-40B4-BE49-F238E27FC236}">
                <a16:creationId xmlns:a16="http://schemas.microsoft.com/office/drawing/2014/main" id="{F43C5C41-DD2F-FB47-90C7-6EF9F501D184}"/>
              </a:ext>
            </a:extLst>
          </p:cNvPr>
          <p:cNvSpPr/>
          <p:nvPr/>
        </p:nvSpPr>
        <p:spPr>
          <a:xfrm>
            <a:off x="10102705" y="2766141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SearchGroup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DF7586-FB01-F241-B005-2FF49B362ABC}"/>
              </a:ext>
            </a:extLst>
          </p:cNvPr>
          <p:cNvCxnSpPr>
            <a:cxnSpLocks/>
            <a:stCxn id="188" idx="1"/>
            <a:endCxn id="190" idx="3"/>
          </p:cNvCxnSpPr>
          <p:nvPr/>
        </p:nvCxnSpPr>
        <p:spPr>
          <a:xfrm>
            <a:off x="10788505" y="2301960"/>
            <a:ext cx="0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Snip Single Corner Rectangle 191">
            <a:extLst>
              <a:ext uri="{FF2B5EF4-FFF2-40B4-BE49-F238E27FC236}">
                <a16:creationId xmlns:a16="http://schemas.microsoft.com/office/drawing/2014/main" id="{EB799C36-05E6-0C4B-BD62-D15DEE2172DC}"/>
              </a:ext>
            </a:extLst>
          </p:cNvPr>
          <p:cNvSpPr/>
          <p:nvPr/>
        </p:nvSpPr>
        <p:spPr>
          <a:xfrm>
            <a:off x="10096026" y="3756634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SearchRealm</a:t>
            </a:r>
          </a:p>
        </p:txBody>
      </p:sp>
      <p:sp>
        <p:nvSpPr>
          <p:cNvPr id="194" name="Snip Single Corner Rectangle 193">
            <a:extLst>
              <a:ext uri="{FF2B5EF4-FFF2-40B4-BE49-F238E27FC236}">
                <a16:creationId xmlns:a16="http://schemas.microsoft.com/office/drawing/2014/main" id="{1DFDD64C-C2B0-B044-BC67-558EF40446A1}"/>
              </a:ext>
            </a:extLst>
          </p:cNvPr>
          <p:cNvSpPr/>
          <p:nvPr/>
        </p:nvSpPr>
        <p:spPr>
          <a:xfrm>
            <a:off x="6391534" y="4752749"/>
            <a:ext cx="1755672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SearchDatacenter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6F3CAF37-F681-1743-BC08-8CC3E7ABB8C0}"/>
              </a:ext>
            </a:extLst>
          </p:cNvPr>
          <p:cNvCxnSpPr>
            <a:cxnSpLocks/>
            <a:stCxn id="190" idx="1"/>
            <a:endCxn id="192" idx="3"/>
          </p:cNvCxnSpPr>
          <p:nvPr/>
        </p:nvCxnSpPr>
        <p:spPr>
          <a:xfrm flipH="1">
            <a:off x="10781826" y="3292453"/>
            <a:ext cx="6679" cy="46418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Snip Single Corner Rectangle 197">
            <a:extLst>
              <a:ext uri="{FF2B5EF4-FFF2-40B4-BE49-F238E27FC236}">
                <a16:creationId xmlns:a16="http://schemas.microsoft.com/office/drawing/2014/main" id="{F027471D-CF74-ED49-97D0-CE949CB128CE}"/>
              </a:ext>
            </a:extLst>
          </p:cNvPr>
          <p:cNvSpPr/>
          <p:nvPr/>
        </p:nvSpPr>
        <p:spPr>
          <a:xfrm>
            <a:off x="6391534" y="1775648"/>
            <a:ext cx="1371600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SearchProfile</a:t>
            </a: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11D5701A-148E-304B-9183-735E901564A2}"/>
              </a:ext>
            </a:extLst>
          </p:cNvPr>
          <p:cNvCxnSpPr>
            <a:cxnSpLocks/>
            <a:stCxn id="187" idx="1"/>
            <a:endCxn id="198" idx="3"/>
          </p:cNvCxnSpPr>
          <p:nvPr/>
        </p:nvCxnSpPr>
        <p:spPr>
          <a:xfrm flipH="1">
            <a:off x="7077334" y="1197525"/>
            <a:ext cx="2103335" cy="578123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74C6FD6-6A20-CC4D-8CC2-115D8647496A}"/>
              </a:ext>
            </a:extLst>
          </p:cNvPr>
          <p:cNvCxnSpPr>
            <a:cxnSpLocks/>
            <a:stCxn id="187" idx="1"/>
            <a:endCxn id="194" idx="3"/>
          </p:cNvCxnSpPr>
          <p:nvPr/>
        </p:nvCxnSpPr>
        <p:spPr>
          <a:xfrm flipH="1">
            <a:off x="7269370" y="1197525"/>
            <a:ext cx="1911299" cy="355522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E9F89B17-E895-5B42-B8C4-8F682C306B9F}"/>
              </a:ext>
            </a:extLst>
          </p:cNvPr>
          <p:cNvCxnSpPr>
            <a:cxnSpLocks/>
          </p:cNvCxnSpPr>
          <p:nvPr/>
        </p:nvCxnSpPr>
        <p:spPr>
          <a:xfrm flipH="1">
            <a:off x="11478257" y="2222206"/>
            <a:ext cx="6679" cy="1980986"/>
          </a:xfrm>
          <a:prstGeom prst="bentConnector3">
            <a:avLst>
              <a:gd name="adj1" fmla="val -342266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E385066B-C0D3-F745-9B21-587BC43CE946}"/>
              </a:ext>
            </a:extLst>
          </p:cNvPr>
          <p:cNvCxnSpPr>
            <a:cxnSpLocks/>
            <a:stCxn id="187" idx="1"/>
            <a:endCxn id="190" idx="2"/>
          </p:cNvCxnSpPr>
          <p:nvPr/>
        </p:nvCxnSpPr>
        <p:spPr>
          <a:xfrm rot="16200000" flipH="1">
            <a:off x="8725801" y="1652393"/>
            <a:ext cx="1831772" cy="92203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Snip Single Corner Rectangle 220">
            <a:extLst>
              <a:ext uri="{FF2B5EF4-FFF2-40B4-BE49-F238E27FC236}">
                <a16:creationId xmlns:a16="http://schemas.microsoft.com/office/drawing/2014/main" id="{48FB2AC3-D6D6-DD41-B8E1-57339667A39C}"/>
              </a:ext>
            </a:extLst>
          </p:cNvPr>
          <p:cNvSpPr/>
          <p:nvPr/>
        </p:nvSpPr>
        <p:spPr>
          <a:xfrm>
            <a:off x="9710864" y="5803471"/>
            <a:ext cx="1755672" cy="526312"/>
          </a:xfrm>
          <a:prstGeom prst="snip1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LinkChecker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2954A7-7DC6-D54F-A3F8-651FF46B7347}"/>
              </a:ext>
            </a:extLst>
          </p:cNvPr>
          <p:cNvSpPr txBox="1"/>
          <p:nvPr/>
        </p:nvSpPr>
        <p:spPr>
          <a:xfrm>
            <a:off x="5932947" y="703537"/>
            <a:ext cx="240174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en-US" sz="1200" b="1">
                <a:solidFill>
                  <a:srgbClr val="C00000"/>
                </a:solidFill>
              </a:rPr>
              <a:t>BY UPDATE QUEUE</a:t>
            </a:r>
          </a:p>
          <a:p>
            <a:pPr algn="r"/>
            <a:r>
              <a:rPr lang="en-US" sz="1200" b="1">
                <a:solidFill>
                  <a:srgbClr val="C00000"/>
                </a:solidFill>
              </a:rPr>
              <a:t>AND LINKCHECK UPDATE DAEMON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FABE3F-CA8A-B945-A8DF-951C9834437D}"/>
              </a:ext>
            </a:extLst>
          </p:cNvPr>
          <p:cNvSpPr txBox="1"/>
          <p:nvPr/>
        </p:nvSpPr>
        <p:spPr>
          <a:xfrm>
            <a:off x="6391534" y="2353771"/>
            <a:ext cx="121379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CACHED AS</a:t>
            </a:r>
          </a:p>
          <a:p>
            <a:r>
              <a:rPr lang="en-US" sz="1200" b="1">
                <a:solidFill>
                  <a:srgbClr val="C00000"/>
                </a:solidFill>
              </a:rPr>
              <a:t>ENCOUNTERED;</a:t>
            </a:r>
          </a:p>
          <a:p>
            <a:r>
              <a:rPr lang="en-US" sz="1200" b="1">
                <a:solidFill>
                  <a:srgbClr val="C00000"/>
                </a:solidFill>
              </a:rPr>
              <a:t>NEVER DELETED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F5F182-C88B-E746-81F7-025EBF95A4F4}"/>
              </a:ext>
            </a:extLst>
          </p:cNvPr>
          <p:cNvSpPr txBox="1"/>
          <p:nvPr/>
        </p:nvSpPr>
        <p:spPr>
          <a:xfrm>
            <a:off x="6391534" y="5316540"/>
            <a:ext cx="121379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CACHED AS</a:t>
            </a:r>
          </a:p>
          <a:p>
            <a:r>
              <a:rPr lang="en-US" sz="1200" b="1">
                <a:solidFill>
                  <a:srgbClr val="C00000"/>
                </a:solidFill>
              </a:rPr>
              <a:t>ENCOUNTERED;</a:t>
            </a:r>
          </a:p>
          <a:p>
            <a:r>
              <a:rPr lang="en-US" sz="1200" b="1">
                <a:solidFill>
                  <a:srgbClr val="C00000"/>
                </a:solidFill>
              </a:rPr>
              <a:t>NEVER DELETED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C95AD-64B3-854B-848E-F5D3819EB0A2}"/>
              </a:ext>
            </a:extLst>
          </p:cNvPr>
          <p:cNvSpPr txBox="1"/>
          <p:nvPr/>
        </p:nvSpPr>
        <p:spPr>
          <a:xfrm rot="16200000">
            <a:off x="10265006" y="2890797"/>
            <a:ext cx="322101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SYNCED WITH STORE DATABASE BY ADMIN SITE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E2EA49-BCAE-B242-8BAB-07ABBF00D424}"/>
              </a:ext>
            </a:extLst>
          </p:cNvPr>
          <p:cNvSpPr txBox="1"/>
          <p:nvPr/>
        </p:nvSpPr>
        <p:spPr>
          <a:xfrm>
            <a:off x="9639978" y="5501205"/>
            <a:ext cx="189744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C00000"/>
                </a:solidFill>
              </a:rPr>
              <a:t>BY LINK CHECKER PROCESS</a:t>
            </a:r>
          </a:p>
        </p:txBody>
      </p:sp>
    </p:spTree>
    <p:extLst>
      <p:ext uri="{BB962C8B-B14F-4D97-AF65-F5344CB8AC3E}">
        <p14:creationId xmlns:p14="http://schemas.microsoft.com/office/powerpoint/2010/main" val="178054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137</Words>
  <Application>Microsoft Macintosh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Janée</dc:creator>
  <cp:lastModifiedBy>Greg Janée</cp:lastModifiedBy>
  <cp:revision>49</cp:revision>
  <dcterms:created xsi:type="dcterms:W3CDTF">2018-05-23T16:25:46Z</dcterms:created>
  <dcterms:modified xsi:type="dcterms:W3CDTF">2018-05-24T04:51:22Z</dcterms:modified>
</cp:coreProperties>
</file>