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795A-A0A0-3945-8334-10954D67B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FC35-F1EE-2F4B-9242-D3FDD606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0D000-17CA-3D48-B8E6-350641C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6140-F879-8142-B63E-0DC761E0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04BC-B07E-EA4C-BEEA-3C7F170B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1DB6-C971-E043-813D-B650411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693B6-7A0C-2443-A55B-FFE43DC0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7E88-CAC5-3F4F-B565-0B60C6E0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E728-910C-A347-95E8-268156CA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184F9-B3DC-1D40-8E5B-9B53E0EF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6C818-5D2B-784E-A3E8-D35CC136A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227E-209F-6E41-94A9-2E98702F4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144F-CE80-FD4C-A740-5C2E2373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97368-31EF-DE4F-815C-817E3320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40F0-BD52-B348-93D6-617403CF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1608-80F9-6248-8C6A-F5524D75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FD10-DD69-4247-8CC3-F5DA2DA8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7F74-2DB5-F34B-A98A-F09DF6C2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EAB0-B38F-824E-BAA9-A5791642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3427-A47F-AD41-8091-844BFCC2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528A-8EA7-C044-87A0-11B3CFA4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49AD-31A2-C44B-87E2-53066569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CA02-6E06-FA47-A26D-BCD88AD8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B8E0-BCBB-3C48-8C01-B9C8C82D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F79D-2096-3047-91D4-07C82B5F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675F-B6FE-1949-BB50-24B544B3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99B0-A9B7-F545-A29D-2C39A1070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235D1-EB3B-B744-BEAE-D7F7B2F6B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345C-D2B6-AA40-8045-F023B3C1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874DA-0C40-A14F-8808-2E208952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F2C2-8866-C940-A996-88F7AD63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0071-4710-8E43-8DE2-E21093CD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DCDA-3194-6C48-A95C-D88A8C78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9C58F-1369-314C-89ED-0B2DDF9A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B87D0-CD5A-8B45-BA4F-476B0A4F3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E739-C829-8644-BDAA-E4B9B51B2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4BE7-EA2F-8047-B822-EAEDAB62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6A7F9-4D16-6D44-99F2-9EFEF421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E29BE-63B6-304E-8753-EF20218E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3EE4-B646-C04F-A40D-6C4E45D3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C7A06-BFB3-074C-A31E-CF2B33AF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89F65-647A-B745-901E-125D764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5BC78-27FB-C74F-893D-8E40F1C8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AE9BF-330A-7346-90D4-6E41F194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75083-4E26-5542-B6E1-509DF4AC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C1B44-AD30-574C-BFDB-1AD3E490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57B-BADC-324D-99AF-50BDD452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8D4B-4836-1F41-B944-A79A66ED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F62CF-5F8B-BB42-97B0-82A00407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DF094-B3D6-FF41-BA06-DED2C567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3181-299D-3845-A34A-FEB84820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C2719-58D5-4C4B-946C-F0FEB4E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E355-4E87-4549-816B-FF0E8ADB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2CFA1-8FBD-C548-B8F0-1F19028D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8C2C5-16E8-3947-AFDF-0C10970C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28DE2-353A-C140-9762-269E3432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2FE8D-736A-1C44-9ACB-FD9ED17D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B66A1-2522-CC41-BF10-7DD33319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8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9B2BF-81C4-CB44-B0AB-99F72B82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0ADF-6FC9-4441-9499-B170CEF5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2E33-070A-E447-969E-1B906965F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7CCD-68FC-4D4F-B742-3158DAA661D0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901C-93FD-074C-9596-FF234062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1178-DAA7-414E-AEB9-E464F74A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789B79-32D8-6642-9C5B-71EB8D940612}"/>
              </a:ext>
            </a:extLst>
          </p:cNvPr>
          <p:cNvSpPr/>
          <p:nvPr/>
        </p:nvSpPr>
        <p:spPr>
          <a:xfrm>
            <a:off x="531628" y="5092345"/>
            <a:ext cx="925032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99AEB4-191C-6143-8A7B-A9DAAACB940A}"/>
              </a:ext>
            </a:extLst>
          </p:cNvPr>
          <p:cNvSpPr/>
          <p:nvPr/>
        </p:nvSpPr>
        <p:spPr>
          <a:xfrm>
            <a:off x="2151321" y="4879694"/>
            <a:ext cx="1633870" cy="1073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Tool (Browser)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571C4A-118A-3247-A40C-1E0536F648FF}"/>
              </a:ext>
            </a:extLst>
          </p:cNvPr>
          <p:cNvSpPr/>
          <p:nvPr/>
        </p:nvSpPr>
        <p:spPr>
          <a:xfrm>
            <a:off x="2208473" y="3643327"/>
            <a:ext cx="1413466" cy="6429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Cloudfront</a:t>
            </a:r>
            <a:r>
              <a:rPr lang="en-US" dirty="0"/>
              <a:t> Cache</a:t>
            </a:r>
          </a:p>
        </p:txBody>
      </p:sp>
      <p:sp>
        <p:nvSpPr>
          <p:cNvPr id="7" name="Multidocument 6">
            <a:extLst>
              <a:ext uri="{FF2B5EF4-FFF2-40B4-BE49-F238E27FC236}">
                <a16:creationId xmlns:a16="http://schemas.microsoft.com/office/drawing/2014/main" id="{32E959ED-B1CC-2C47-A370-7A7566BAF369}"/>
              </a:ext>
            </a:extLst>
          </p:cNvPr>
          <p:cNvSpPr/>
          <p:nvPr/>
        </p:nvSpPr>
        <p:spPr>
          <a:xfrm>
            <a:off x="2208473" y="2343158"/>
            <a:ext cx="1413466" cy="800100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C3C0E-FFA6-CB43-BB3F-5D630A6CD97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816918" y="3112958"/>
            <a:ext cx="98288" cy="5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A7FA4-9C26-A047-A6E1-270EED20446B}"/>
              </a:ext>
            </a:extLst>
          </p:cNvPr>
          <p:cNvCxnSpPr>
            <a:stCxn id="6" idx="2"/>
          </p:cNvCxnSpPr>
          <p:nvPr/>
        </p:nvCxnSpPr>
        <p:spPr>
          <a:xfrm>
            <a:off x="2915206" y="4286265"/>
            <a:ext cx="0" cy="59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2E1997-1987-1A45-AA19-EF8708D66889}"/>
              </a:ext>
            </a:extLst>
          </p:cNvPr>
          <p:cNvSpPr/>
          <p:nvPr/>
        </p:nvSpPr>
        <p:spPr>
          <a:xfrm>
            <a:off x="4933952" y="4975941"/>
            <a:ext cx="1413466" cy="6429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5080A6-ADAC-1447-9783-3A48B128E3DD}"/>
              </a:ext>
            </a:extLst>
          </p:cNvPr>
          <p:cNvCxnSpPr>
            <a:stCxn id="5" idx="6"/>
            <a:endCxn id="12" idx="1"/>
          </p:cNvCxnSpPr>
          <p:nvPr/>
        </p:nvCxnSpPr>
        <p:spPr>
          <a:xfrm flipV="1">
            <a:off x="3785191" y="5297410"/>
            <a:ext cx="1148761" cy="119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FBE43C-7461-FF41-B7C3-56ADB87455D5}"/>
              </a:ext>
            </a:extLst>
          </p:cNvPr>
          <p:cNvSpPr txBox="1"/>
          <p:nvPr/>
        </p:nvSpPr>
        <p:spPr>
          <a:xfrm>
            <a:off x="4003827" y="5287006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ajax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D5330D-16F9-B743-ACD0-7806868488C3}"/>
              </a:ext>
            </a:extLst>
          </p:cNvPr>
          <p:cNvSpPr/>
          <p:nvPr/>
        </p:nvSpPr>
        <p:spPr>
          <a:xfrm>
            <a:off x="7229477" y="4944714"/>
            <a:ext cx="1413466" cy="6429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3953AB-BF13-E443-B833-49355C6E8D5D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6347418" y="5266183"/>
            <a:ext cx="882059" cy="31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E920F0-FB36-A34B-AAEA-374A2E01B0C2}"/>
              </a:ext>
            </a:extLst>
          </p:cNvPr>
          <p:cNvCxnSpPr>
            <a:endCxn id="5" idx="2"/>
          </p:cNvCxnSpPr>
          <p:nvPr/>
        </p:nvCxnSpPr>
        <p:spPr>
          <a:xfrm>
            <a:off x="1456660" y="5416638"/>
            <a:ext cx="694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2B1160B2-DBAE-7543-9977-360625B321B5}"/>
              </a:ext>
            </a:extLst>
          </p:cNvPr>
          <p:cNvSpPr/>
          <p:nvPr/>
        </p:nvSpPr>
        <p:spPr>
          <a:xfrm>
            <a:off x="6207919" y="1149285"/>
            <a:ext cx="1471612" cy="9081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Database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26DB76-7526-E347-9E39-54C9297FE6AA}"/>
              </a:ext>
            </a:extLst>
          </p:cNvPr>
          <p:cNvCxnSpPr>
            <a:stCxn id="22" idx="3"/>
            <a:endCxn id="16" idx="0"/>
          </p:cNvCxnSpPr>
          <p:nvPr/>
        </p:nvCxnSpPr>
        <p:spPr>
          <a:xfrm>
            <a:off x="6943725" y="2057408"/>
            <a:ext cx="992485" cy="2887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37">
            <a:extLst>
              <a:ext uri="{FF2B5EF4-FFF2-40B4-BE49-F238E27FC236}">
                <a16:creationId xmlns:a16="http://schemas.microsoft.com/office/drawing/2014/main" id="{DE4A5D66-F34A-9044-99B6-C421033E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600"/>
          </a:xfrm>
        </p:spPr>
        <p:txBody>
          <a:bodyPr/>
          <a:lstStyle/>
          <a:p>
            <a:r>
              <a:rPr lang="en-US" dirty="0"/>
              <a:t>Merritt </a:t>
            </a:r>
            <a:r>
              <a:rPr lang="en-US" dirty="0" err="1"/>
              <a:t>Colladmin</a:t>
            </a:r>
            <a:r>
              <a:rPr lang="en-US" dirty="0"/>
              <a:t> Tool</a:t>
            </a:r>
          </a:p>
        </p:txBody>
      </p:sp>
      <p:sp>
        <p:nvSpPr>
          <p:cNvPr id="2" name="Down Arrow Callout 1">
            <a:extLst>
              <a:ext uri="{FF2B5EF4-FFF2-40B4-BE49-F238E27FC236}">
                <a16:creationId xmlns:a16="http://schemas.microsoft.com/office/drawing/2014/main" id="{4F96138E-CDE7-E74B-B6A0-3704F1D11DD0}"/>
              </a:ext>
            </a:extLst>
          </p:cNvPr>
          <p:cNvSpPr/>
          <p:nvPr/>
        </p:nvSpPr>
        <p:spPr>
          <a:xfrm>
            <a:off x="5086408" y="3660952"/>
            <a:ext cx="1273085" cy="1332614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  <a:p>
            <a:pPr algn="ctr"/>
            <a:r>
              <a:rPr lang="en-US" dirty="0"/>
              <a:t>Firewall</a:t>
            </a:r>
          </a:p>
        </p:txBody>
      </p:sp>
      <p:sp>
        <p:nvSpPr>
          <p:cNvPr id="3" name="Right Arrow Callout 2">
            <a:extLst>
              <a:ext uri="{FF2B5EF4-FFF2-40B4-BE49-F238E27FC236}">
                <a16:creationId xmlns:a16="http://schemas.microsoft.com/office/drawing/2014/main" id="{25F8C495-91DE-D145-8D13-F2438B202373}"/>
              </a:ext>
            </a:extLst>
          </p:cNvPr>
          <p:cNvSpPr/>
          <p:nvPr/>
        </p:nvSpPr>
        <p:spPr>
          <a:xfrm>
            <a:off x="265814" y="3467551"/>
            <a:ext cx="1942659" cy="92369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3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Firewall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73845E-5D20-F042-A7F2-B8D14174454F}"/>
              </a:ext>
            </a:extLst>
          </p:cNvPr>
          <p:cNvSpPr/>
          <p:nvPr/>
        </p:nvSpPr>
        <p:spPr>
          <a:xfrm>
            <a:off x="8798011" y="1149285"/>
            <a:ext cx="1346886" cy="9081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 Service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189073-0CE4-DB4D-AD4A-AB0CA087ABAD}"/>
              </a:ext>
            </a:extLst>
          </p:cNvPr>
          <p:cNvCxnSpPr>
            <a:cxnSpLocks/>
            <a:stCxn id="8" idx="2"/>
            <a:endCxn id="16" idx="3"/>
          </p:cNvCxnSpPr>
          <p:nvPr/>
        </p:nvCxnSpPr>
        <p:spPr>
          <a:xfrm flipH="1">
            <a:off x="8642943" y="2057408"/>
            <a:ext cx="828511" cy="32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1D15E84E-A539-5649-AA72-5D4E308BB0CF}"/>
              </a:ext>
            </a:extLst>
          </p:cNvPr>
          <p:cNvSpPr/>
          <p:nvPr/>
        </p:nvSpPr>
        <p:spPr>
          <a:xfrm>
            <a:off x="10362912" y="5416638"/>
            <a:ext cx="1297460" cy="939652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C04B3CE-F082-154A-B01E-DFAF59F2EF6D}"/>
              </a:ext>
            </a:extLst>
          </p:cNvPr>
          <p:cNvCxnSpPr>
            <a:stCxn id="16" idx="2"/>
            <a:endCxn id="17" idx="1"/>
          </p:cNvCxnSpPr>
          <p:nvPr/>
        </p:nvCxnSpPr>
        <p:spPr>
          <a:xfrm rot="16200000" flipH="1">
            <a:off x="9000155" y="4523707"/>
            <a:ext cx="298812" cy="242670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4E57305-64C1-D241-BF2C-C0EE989F8080}"/>
              </a:ext>
            </a:extLst>
          </p:cNvPr>
          <p:cNvSpPr/>
          <p:nvPr/>
        </p:nvSpPr>
        <p:spPr>
          <a:xfrm>
            <a:off x="10144897" y="3237470"/>
            <a:ext cx="1087395" cy="8279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569922B8-0082-AA42-960B-BC3940914B49}"/>
              </a:ext>
            </a:extLst>
          </p:cNvPr>
          <p:cNvCxnSpPr>
            <a:stCxn id="16" idx="3"/>
            <a:endCxn id="29" idx="2"/>
          </p:cNvCxnSpPr>
          <p:nvPr/>
        </p:nvCxnSpPr>
        <p:spPr>
          <a:xfrm flipV="1">
            <a:off x="8642943" y="4065373"/>
            <a:ext cx="2045652" cy="120081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3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Merritt Colladmin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Terrence Brady</dc:creator>
  <cp:lastModifiedBy>Terrence Brady</cp:lastModifiedBy>
  <cp:revision>4</cp:revision>
  <dcterms:created xsi:type="dcterms:W3CDTF">2020-08-08T00:00:00Z</dcterms:created>
  <dcterms:modified xsi:type="dcterms:W3CDTF">2021-04-06T16:28:19Z</dcterms:modified>
</cp:coreProperties>
</file>