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3"/>
  </p:normalViewPr>
  <p:slideViewPr>
    <p:cSldViewPr snapToGrid="0" snapToObjects="1">
      <p:cViewPr varScale="1">
        <p:scale>
          <a:sx n="120" d="100"/>
          <a:sy n="120" d="100"/>
        </p:scale>
        <p:origin x="25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0795A-A0A0-3945-8334-10954D67BA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9FC35-F1EE-2F4B-9242-D3FDD606D1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0D000-17CA-3D48-B8E6-350641C9C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D6140-F879-8142-B63E-0DC761E08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904BC-B07E-EA4C-BEEA-3C7F170BB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81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41DB6-C971-E043-813D-B650411D5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8693B6-7A0C-2443-A55B-FFE43DC01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A17E88-CAC5-3F4F-B565-0B60C6E07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9CE728-910C-A347-95E8-268156CA7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184F9-B3DC-1D40-8E5B-9B53E0EF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23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46C818-5D2B-784E-A3E8-D35CC136A5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3227E-209F-6E41-94A9-2E98702F4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9144F-CE80-FD4C-A740-5C2E23731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97368-31EF-DE4F-815C-817E33207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ED40F0-BD52-B348-93D6-617403CF5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019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A1608-80F9-6248-8C6A-F5524D756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7FD10-DD69-4247-8CC3-F5DA2DA88E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17F74-2DB5-F34B-A98A-F09DF6C24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2EAB0-B38F-824E-BAA9-A57916425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43427-A47F-AD41-8091-844BFCC28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785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9528A-8EA7-C044-87A0-11B3CFA40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49AD-31A2-C44B-87E2-530665697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CA02-6E06-FA47-A26D-BCD88AD8F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6B8E0-BCBB-3C48-8C01-B9C8C82D0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F79D-2096-3047-91D4-07C82B5FA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417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2675F-B6FE-1949-BB50-24B544B3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999B0-A9B7-F545-A29D-2C39A10700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F235D1-EB3B-B744-BEAE-D7F7B2F6B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52345C-D2B6-AA40-8045-F023B3C1F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874DA-0C40-A14F-8808-2E208952A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BCF2C2-8866-C940-A996-88F7AD63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694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E0071-4710-8E43-8DE2-E21093CDC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11DCDA-3194-6C48-A95C-D88A8C783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A9C58F-1369-314C-89ED-0B2DDF9A2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6B87D0-CD5A-8B45-BA4F-476B0A4F38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EE739-C829-8644-BDAA-E4B9B51B2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684BE7-EA2F-8047-B822-EAEDAB62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A6A7F9-4D16-6D44-99F2-9EFEF4214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9E29BE-63B6-304E-8753-EF20218EF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34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93EE4-B646-C04F-A40D-6C4E45D3E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C7A06-BFB3-074C-A31E-CF2B33AF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689F65-647A-B745-901E-125D76443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E5BC78-27FB-C74F-893D-8E40F1C88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99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AE9BF-330A-7346-90D4-6E41F1946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F75083-4E26-5542-B6E1-509DF4AC5F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6C1B44-AD30-574C-BFDB-1AD3E490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27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8057B-BADC-324D-99AF-50BDD4522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E8D4B-4836-1F41-B944-A79A66ED1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5F62CF-5F8B-BB42-97B0-82A00407BC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DF094-B3D6-FF41-BA06-DED2C567C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C73181-299D-3845-A34A-FEB848207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6C2719-58D5-4C4B-946C-F0FEB4EFD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331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CE355-4E87-4549-816B-FF0E8ADBD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12CFA1-8FBD-C548-B8F0-1F19028D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8C2C5-16E8-3947-AFDF-0C10970C5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728DE2-353A-C140-9762-269E34322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42FE8D-736A-1C44-9ACB-FD9ED17D3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B66A1-2522-CC41-BF10-7DD3331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988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09B2BF-81C4-CB44-B0AB-99F72B828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30ADF-6FC9-4441-9499-B170CEF56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62E33-070A-E447-969E-1B906965F8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1A7CCD-68FC-4D4F-B742-3158DAA661D0}" type="datetimeFigureOut">
              <a:rPr lang="en-US" smtClean="0"/>
              <a:t>9/15/20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4F901C-93FD-074C-9596-FF234062E1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81178-DAA7-414E-AEB9-E464F74A16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227314-8421-6641-B885-2BF992C09D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87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F789B79-32D8-6642-9C5B-71EB8D940612}"/>
              </a:ext>
            </a:extLst>
          </p:cNvPr>
          <p:cNvSpPr/>
          <p:nvPr/>
        </p:nvSpPr>
        <p:spPr>
          <a:xfrm>
            <a:off x="531628" y="5092345"/>
            <a:ext cx="925032" cy="64858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D99AEB4-191C-6143-8A7B-A9DAAACB940A}"/>
              </a:ext>
            </a:extLst>
          </p:cNvPr>
          <p:cNvSpPr/>
          <p:nvPr/>
        </p:nvSpPr>
        <p:spPr>
          <a:xfrm>
            <a:off x="2151321" y="4879694"/>
            <a:ext cx="1633870" cy="10738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Admin Tool (Browser)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C8571C4A-118A-3247-A40C-1E0536F648FF}"/>
              </a:ext>
            </a:extLst>
          </p:cNvPr>
          <p:cNvSpPr/>
          <p:nvPr/>
        </p:nvSpPr>
        <p:spPr>
          <a:xfrm>
            <a:off x="2208473" y="3643327"/>
            <a:ext cx="1413466" cy="642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Cloudfront</a:t>
            </a:r>
            <a:r>
              <a:rPr lang="en-US" dirty="0"/>
              <a:t> Cache</a:t>
            </a:r>
          </a:p>
        </p:txBody>
      </p:sp>
      <p:sp>
        <p:nvSpPr>
          <p:cNvPr id="7" name="Multidocument 6">
            <a:extLst>
              <a:ext uri="{FF2B5EF4-FFF2-40B4-BE49-F238E27FC236}">
                <a16:creationId xmlns:a16="http://schemas.microsoft.com/office/drawing/2014/main" id="{32E959ED-B1CC-2C47-A370-7A7566BAF369}"/>
              </a:ext>
            </a:extLst>
          </p:cNvPr>
          <p:cNvSpPr/>
          <p:nvPr/>
        </p:nvSpPr>
        <p:spPr>
          <a:xfrm>
            <a:off x="2208473" y="2343158"/>
            <a:ext cx="1413466" cy="800100"/>
          </a:xfrm>
          <a:prstGeom prst="flowChartMultidocumen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S3 Website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83C3C0E-FFA6-CB43-BB3F-5D630A6CD97B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2816918" y="3112958"/>
            <a:ext cx="98288" cy="530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D6A7FA4-9C26-A047-A6E1-270EED20446B}"/>
              </a:ext>
            </a:extLst>
          </p:cNvPr>
          <p:cNvCxnSpPr>
            <a:stCxn id="6" idx="2"/>
          </p:cNvCxnSpPr>
          <p:nvPr/>
        </p:nvCxnSpPr>
        <p:spPr>
          <a:xfrm>
            <a:off x="2915206" y="4286265"/>
            <a:ext cx="0" cy="59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B32E1997-1987-1A45-AA19-EF8708D66889}"/>
              </a:ext>
            </a:extLst>
          </p:cNvPr>
          <p:cNvSpPr/>
          <p:nvPr/>
        </p:nvSpPr>
        <p:spPr>
          <a:xfrm>
            <a:off x="4933952" y="4975941"/>
            <a:ext cx="1413466" cy="642938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Balancer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C5080A6-ADAC-1447-9783-3A48B128E3DD}"/>
              </a:ext>
            </a:extLst>
          </p:cNvPr>
          <p:cNvCxnSpPr>
            <a:stCxn id="5" idx="6"/>
            <a:endCxn id="12" idx="1"/>
          </p:cNvCxnSpPr>
          <p:nvPr/>
        </p:nvCxnSpPr>
        <p:spPr>
          <a:xfrm flipV="1">
            <a:off x="3785191" y="5297410"/>
            <a:ext cx="1148761" cy="11922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0FBE43C-7461-FF41-B7C3-56ADB87455D5}"/>
              </a:ext>
            </a:extLst>
          </p:cNvPr>
          <p:cNvSpPr txBox="1"/>
          <p:nvPr/>
        </p:nvSpPr>
        <p:spPr>
          <a:xfrm>
            <a:off x="4003827" y="5287006"/>
            <a:ext cx="557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ajax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4CD5330D-16F9-B743-ACD0-7806868488C3}"/>
              </a:ext>
            </a:extLst>
          </p:cNvPr>
          <p:cNvSpPr/>
          <p:nvPr/>
        </p:nvSpPr>
        <p:spPr>
          <a:xfrm>
            <a:off x="7229477" y="4944714"/>
            <a:ext cx="1413466" cy="642938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Lambda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3953AB-BF13-E443-B833-49355C6E8D5D}"/>
              </a:ext>
            </a:extLst>
          </p:cNvPr>
          <p:cNvCxnSpPr>
            <a:stCxn id="12" idx="3"/>
            <a:endCxn id="16" idx="1"/>
          </p:cNvCxnSpPr>
          <p:nvPr/>
        </p:nvCxnSpPr>
        <p:spPr>
          <a:xfrm flipV="1">
            <a:off x="6347418" y="5266183"/>
            <a:ext cx="882059" cy="3122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8E920F0-FB36-A34B-AAEA-374A2E01B0C2}"/>
              </a:ext>
            </a:extLst>
          </p:cNvPr>
          <p:cNvCxnSpPr>
            <a:endCxn id="5" idx="2"/>
          </p:cNvCxnSpPr>
          <p:nvPr/>
        </p:nvCxnSpPr>
        <p:spPr>
          <a:xfrm>
            <a:off x="1456660" y="5416638"/>
            <a:ext cx="69466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Magnetic Disk 20">
            <a:extLst>
              <a:ext uri="{FF2B5EF4-FFF2-40B4-BE49-F238E27FC236}">
                <a16:creationId xmlns:a16="http://schemas.microsoft.com/office/drawing/2014/main" id="{8DC92E15-805B-0843-AE0D-29FA6DC70F3D}"/>
              </a:ext>
            </a:extLst>
          </p:cNvPr>
          <p:cNvSpPr/>
          <p:nvPr/>
        </p:nvSpPr>
        <p:spPr>
          <a:xfrm>
            <a:off x="8301038" y="3378142"/>
            <a:ext cx="1471612" cy="908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Database</a:t>
            </a:r>
          </a:p>
        </p:txBody>
      </p:sp>
      <p:sp>
        <p:nvSpPr>
          <p:cNvPr id="22" name="Magnetic Disk 21">
            <a:extLst>
              <a:ext uri="{FF2B5EF4-FFF2-40B4-BE49-F238E27FC236}">
                <a16:creationId xmlns:a16="http://schemas.microsoft.com/office/drawing/2014/main" id="{2B1160B2-DBAE-7543-9977-360625B321B5}"/>
              </a:ext>
            </a:extLst>
          </p:cNvPr>
          <p:cNvSpPr/>
          <p:nvPr/>
        </p:nvSpPr>
        <p:spPr>
          <a:xfrm>
            <a:off x="6207919" y="1149285"/>
            <a:ext cx="1471612" cy="908123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Inventory Database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26DB76-7526-E347-9E39-54C9297FE6AA}"/>
              </a:ext>
            </a:extLst>
          </p:cNvPr>
          <p:cNvCxnSpPr>
            <a:stCxn id="22" idx="3"/>
            <a:endCxn id="16" idx="0"/>
          </p:cNvCxnSpPr>
          <p:nvPr/>
        </p:nvCxnSpPr>
        <p:spPr>
          <a:xfrm>
            <a:off x="6943725" y="2057408"/>
            <a:ext cx="992485" cy="288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8902112-5DCF-2A4B-8998-001DD6814445}"/>
              </a:ext>
            </a:extLst>
          </p:cNvPr>
          <p:cNvCxnSpPr>
            <a:stCxn id="21" idx="3"/>
            <a:endCxn id="16" idx="0"/>
          </p:cNvCxnSpPr>
          <p:nvPr/>
        </p:nvCxnSpPr>
        <p:spPr>
          <a:xfrm flipH="1">
            <a:off x="7936210" y="4286265"/>
            <a:ext cx="1100634" cy="658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5047B9B0-78B9-CF46-B367-D7C73C7F9B3A}"/>
              </a:ext>
            </a:extLst>
          </p:cNvPr>
          <p:cNvSpPr/>
          <p:nvPr/>
        </p:nvSpPr>
        <p:spPr>
          <a:xfrm>
            <a:off x="9772650" y="2057408"/>
            <a:ext cx="1657350" cy="85411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Billing </a:t>
            </a:r>
            <a:r>
              <a:rPr lang="en-US" dirty="0" err="1"/>
              <a:t>cron</a:t>
            </a:r>
            <a:r>
              <a:rPr lang="en-US" dirty="0"/>
              <a:t> (stored proc)</a:t>
            </a:r>
          </a:p>
        </p:txBody>
      </p: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DED2B89F-1EF9-644A-8BA1-D4A15F3DFCB8}"/>
              </a:ext>
            </a:extLst>
          </p:cNvPr>
          <p:cNvCxnSpPr>
            <a:stCxn id="22" idx="4"/>
            <a:endCxn id="27" idx="0"/>
          </p:cNvCxnSpPr>
          <p:nvPr/>
        </p:nvCxnSpPr>
        <p:spPr>
          <a:xfrm>
            <a:off x="7679531" y="1603347"/>
            <a:ext cx="2921794" cy="45406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urved Connector 32">
            <a:extLst>
              <a:ext uri="{FF2B5EF4-FFF2-40B4-BE49-F238E27FC236}">
                <a16:creationId xmlns:a16="http://schemas.microsoft.com/office/drawing/2014/main" id="{FEE871E2-1AB6-A744-B0BD-5952FCDABB89}"/>
              </a:ext>
            </a:extLst>
          </p:cNvPr>
          <p:cNvCxnSpPr>
            <a:cxnSpLocks/>
            <a:stCxn id="27" idx="3"/>
          </p:cNvCxnSpPr>
          <p:nvPr/>
        </p:nvCxnSpPr>
        <p:spPr>
          <a:xfrm flipH="1">
            <a:off x="9772652" y="2484464"/>
            <a:ext cx="1657348" cy="1480335"/>
          </a:xfrm>
          <a:prstGeom prst="curvedConnector3">
            <a:avLst>
              <a:gd name="adj1" fmla="val -137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itle 37">
            <a:extLst>
              <a:ext uri="{FF2B5EF4-FFF2-40B4-BE49-F238E27FC236}">
                <a16:creationId xmlns:a16="http://schemas.microsoft.com/office/drawing/2014/main" id="{DE4A5D66-F34A-9044-99B6-C421033EB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1600"/>
          </a:xfrm>
        </p:spPr>
        <p:txBody>
          <a:bodyPr/>
          <a:lstStyle/>
          <a:p>
            <a:r>
              <a:rPr lang="en-US" dirty="0"/>
              <a:t>Merritt Admin Tool</a:t>
            </a:r>
          </a:p>
        </p:txBody>
      </p:sp>
      <p:sp>
        <p:nvSpPr>
          <p:cNvPr id="2" name="Down Arrow Callout 1">
            <a:extLst>
              <a:ext uri="{FF2B5EF4-FFF2-40B4-BE49-F238E27FC236}">
                <a16:creationId xmlns:a16="http://schemas.microsoft.com/office/drawing/2014/main" id="{4F96138E-CDE7-E74B-B6A0-3704F1D11DD0}"/>
              </a:ext>
            </a:extLst>
          </p:cNvPr>
          <p:cNvSpPr/>
          <p:nvPr/>
        </p:nvSpPr>
        <p:spPr>
          <a:xfrm>
            <a:off x="5086408" y="3660952"/>
            <a:ext cx="1273085" cy="1332614"/>
          </a:xfrm>
          <a:prstGeom prst="downArrowCallou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</a:t>
            </a:r>
          </a:p>
          <a:p>
            <a:pPr algn="ctr"/>
            <a:r>
              <a:rPr lang="en-US" dirty="0"/>
              <a:t>Firewall</a:t>
            </a:r>
          </a:p>
        </p:txBody>
      </p:sp>
      <p:sp>
        <p:nvSpPr>
          <p:cNvPr id="3" name="Right Arrow Callout 2">
            <a:extLst>
              <a:ext uri="{FF2B5EF4-FFF2-40B4-BE49-F238E27FC236}">
                <a16:creationId xmlns:a16="http://schemas.microsoft.com/office/drawing/2014/main" id="{25F8C495-91DE-D145-8D13-F2438B202373}"/>
              </a:ext>
            </a:extLst>
          </p:cNvPr>
          <p:cNvSpPr/>
          <p:nvPr/>
        </p:nvSpPr>
        <p:spPr>
          <a:xfrm>
            <a:off x="265814" y="3467551"/>
            <a:ext cx="1942659" cy="923696"/>
          </a:xfrm>
          <a:prstGeom prst="rightArrowCallout">
            <a:avLst>
              <a:gd name="adj1" fmla="val 25000"/>
              <a:gd name="adj2" fmla="val 25000"/>
              <a:gd name="adj3" fmla="val 25000"/>
              <a:gd name="adj4" fmla="val 7537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Firewall</a:t>
            </a:r>
          </a:p>
        </p:txBody>
      </p:sp>
    </p:spTree>
    <p:extLst>
      <p:ext uri="{BB962C8B-B14F-4D97-AF65-F5344CB8AC3E}">
        <p14:creationId xmlns:p14="http://schemas.microsoft.com/office/powerpoint/2010/main" val="11130319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34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Merritt Admin Tool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Terrence Brady</dc:creator>
  <cp:lastModifiedBy>Terrence Brady</cp:lastModifiedBy>
  <cp:revision>3</cp:revision>
  <dcterms:created xsi:type="dcterms:W3CDTF">2020-08-08T00:00:00Z</dcterms:created>
  <dcterms:modified xsi:type="dcterms:W3CDTF">2020-09-15T20:47:57Z</dcterms:modified>
</cp:coreProperties>
</file>