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4" r:id="rId4"/>
    <p:sldId id="258" r:id="rId5"/>
    <p:sldId id="263" r:id="rId6"/>
    <p:sldId id="259" r:id="rId7"/>
    <p:sldId id="284" r:id="rId8"/>
    <p:sldId id="285" r:id="rId9"/>
    <p:sldId id="286" r:id="rId10"/>
    <p:sldId id="289" r:id="rId11"/>
    <p:sldId id="287" r:id="rId12"/>
    <p:sldId id="262" r:id="rId13"/>
    <p:sldId id="293" r:id="rId14"/>
    <p:sldId id="288" r:id="rId15"/>
    <p:sldId id="299" r:id="rId16"/>
    <p:sldId id="295" r:id="rId17"/>
    <p:sldId id="300" r:id="rId18"/>
    <p:sldId id="303" r:id="rId19"/>
    <p:sldId id="297" r:id="rId20"/>
    <p:sldId id="298" r:id="rId21"/>
    <p:sldId id="296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2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0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9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4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DLUC3/mrt-cloud/blob/master/s3-src/src/main/java/org/cdlib/mrt/s3/service/NodeIO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Merritt </a:t>
            </a:r>
            <a:r>
              <a:rPr lang="en-US" dirty="0" err="1" smtClean="0"/>
              <a:t>NodeIO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7, 2018 </a:t>
            </a:r>
            <a:endParaRPr lang="en-US" dirty="0" smtClean="0"/>
          </a:p>
          <a:p>
            <a:r>
              <a:rPr lang="en-US" dirty="0" smtClean="0"/>
              <a:t>David 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1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properties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node.1=9001|sdsc|distrib.prod.9001.__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node.1 – first entry</a:t>
            </a:r>
          </a:p>
          <a:p>
            <a:pPr marL="0" indent="0">
              <a:buNone/>
            </a:pPr>
            <a:r>
              <a:rPr lang="en-US" dirty="0" smtClean="0"/>
              <a:t>9001 – storage node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dsc</a:t>
            </a:r>
            <a:r>
              <a:rPr lang="en-US" dirty="0" smtClean="0"/>
              <a:t> – cloud properties name: ./</a:t>
            </a:r>
            <a:r>
              <a:rPr lang="en-US" dirty="0" err="1" smtClean="0"/>
              <a:t>sdsc.properties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distrib.prod.9001.__ - </a:t>
            </a:r>
            <a:r>
              <a:rPr lang="en-US" dirty="0" err="1" smtClean="0"/>
              <a:t>sdsc</a:t>
            </a:r>
            <a:r>
              <a:rPr lang="en-US" dirty="0" smtClean="0"/>
              <a:t> container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Properties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* </a:t>
            </a:r>
            <a:r>
              <a:rPr lang="en-US" dirty="0" err="1"/>
              <a:t>ch</a:t>
            </a:r>
            <a:r>
              <a:rPr lang="en-US" dirty="0"/>
              <a:t>-riverside-</a:t>
            </a:r>
            <a:r>
              <a:rPr lang="en-US" dirty="0" err="1"/>
              <a:t>prd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serviceType</a:t>
            </a:r>
            <a:r>
              <a:rPr lang="en-US" dirty="0"/>
              <a:t>=</a:t>
            </a:r>
            <a:r>
              <a:rPr lang="en-US" dirty="0" err="1"/>
              <a:t>cloudhost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base=https://uc3-mrtdat1-dev.cdlib.org:30443/cloudhost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sdsc.properties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serviceType</a:t>
            </a:r>
            <a:r>
              <a:rPr lang="en-US" dirty="0"/>
              <a:t>=swift</a:t>
            </a:r>
          </a:p>
          <a:p>
            <a:pPr marL="0" indent="0">
              <a:buNone/>
            </a:pPr>
            <a:r>
              <a:rPr lang="en-US" dirty="0" err="1"/>
              <a:t>access_key</a:t>
            </a:r>
            <a:r>
              <a:rPr lang="en-US" dirty="0"/>
              <a:t>=</a:t>
            </a:r>
            <a:r>
              <a:rPr lang="en-US" dirty="0" err="1"/>
              <a:t>our_service:our_group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secret_key</a:t>
            </a:r>
            <a:r>
              <a:rPr lang="en-US" dirty="0"/>
              <a:t>=</a:t>
            </a:r>
            <a:r>
              <a:rPr lang="en-US" dirty="0" err="1"/>
              <a:t>pwd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host=cloud.sdsc.edu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ucla</a:t>
            </a:r>
            <a:r>
              <a:rPr lang="en-US" dirty="0"/>
              <a:t>-prod</a:t>
            </a:r>
          </a:p>
          <a:p>
            <a:pPr marL="0" indent="0">
              <a:buNone/>
            </a:pPr>
            <a:r>
              <a:rPr lang="en-US" dirty="0" err="1"/>
              <a:t>serviceType</a:t>
            </a:r>
            <a:r>
              <a:rPr lang="en-US" dirty="0"/>
              <a:t>=</a:t>
            </a:r>
            <a:r>
              <a:rPr lang="en-US" dirty="0" err="1"/>
              <a:t>pairtree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base=/</a:t>
            </a:r>
            <a:r>
              <a:rPr lang="en-US" dirty="0" err="1"/>
              <a:t>mrt</a:t>
            </a:r>
            <a:r>
              <a:rPr lang="en-US" dirty="0"/>
              <a:t>-</a:t>
            </a:r>
            <a:r>
              <a:rPr lang="en-US" dirty="0" err="1"/>
              <a:t>ucla</a:t>
            </a:r>
            <a:r>
              <a:rPr lang="en-US" dirty="0"/>
              <a:t>-prod/dpr2/repository/node8001/store/</a:t>
            </a:r>
            <a:r>
              <a:rPr lang="en-US" dirty="0" err="1"/>
              <a:t>fileCloud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aws-std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serviceType</a:t>
            </a:r>
            <a:r>
              <a:rPr lang="en-US" dirty="0"/>
              <a:t>=</a:t>
            </a:r>
            <a:r>
              <a:rPr lang="en-US" dirty="0" err="1"/>
              <a:t>aws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accessMode</a:t>
            </a:r>
            <a:r>
              <a:rPr lang="en-US" dirty="0"/>
              <a:t>=on-line</a:t>
            </a:r>
          </a:p>
          <a:p>
            <a:pPr marL="0" indent="0">
              <a:buNone/>
            </a:pPr>
            <a:r>
              <a:rPr lang="en-US" dirty="0" err="1"/>
              <a:t>storageClass</a:t>
            </a:r>
            <a:r>
              <a:rPr lang="en-US" dirty="0"/>
              <a:t>=Standard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aws</a:t>
            </a:r>
            <a:r>
              <a:rPr lang="en-US" dirty="0"/>
              <a:t>-near</a:t>
            </a:r>
          </a:p>
          <a:p>
            <a:pPr marL="0" indent="0">
              <a:buNone/>
            </a:pPr>
            <a:r>
              <a:rPr lang="en-US" dirty="0" err="1"/>
              <a:t>serviceType</a:t>
            </a:r>
            <a:r>
              <a:rPr lang="en-US" dirty="0"/>
              <a:t>=</a:t>
            </a:r>
            <a:r>
              <a:rPr lang="en-US" dirty="0" err="1"/>
              <a:t>aws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accessMode</a:t>
            </a:r>
            <a:r>
              <a:rPr lang="en-US" dirty="0"/>
              <a:t>=near-line</a:t>
            </a:r>
          </a:p>
        </p:txBody>
      </p:sp>
    </p:spTree>
    <p:extLst>
      <p:ext uri="{BB962C8B-B14F-4D97-AF65-F5344CB8AC3E}">
        <p14:creationId xmlns:p14="http://schemas.microsoft.com/office/powerpoint/2010/main" val="383170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</a:t>
            </a:r>
            <a:r>
              <a:rPr lang="en-US" dirty="0" err="1" smtClean="0"/>
              <a:t>serviceTypes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=swift –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smtClean="0"/>
              <a:t>SDSC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dirty="0" err="1" smtClean="0"/>
              <a:t>aws</a:t>
            </a:r>
            <a:r>
              <a:rPr lang="en-US" dirty="0" smtClean="0"/>
              <a:t> – Amazon AWS</a:t>
            </a:r>
          </a:p>
          <a:p>
            <a:r>
              <a:rPr lang="en-US" dirty="0" smtClean="0"/>
              <a:t>=</a:t>
            </a:r>
            <a:r>
              <a:rPr lang="en-US" dirty="0" err="1" smtClean="0"/>
              <a:t>p</a:t>
            </a:r>
            <a:r>
              <a:rPr lang="en-US" dirty="0" err="1" smtClean="0"/>
              <a:t>airtree</a:t>
            </a:r>
            <a:r>
              <a:rPr lang="en-US" dirty="0" smtClean="0"/>
              <a:t> – Merritt directory emulation cloud</a:t>
            </a:r>
          </a:p>
          <a:p>
            <a:r>
              <a:rPr lang="en-US" dirty="0" smtClean="0"/>
              <a:t>=</a:t>
            </a:r>
            <a:r>
              <a:rPr lang="en-US" dirty="0" err="1" smtClean="0"/>
              <a:t>cloudhost</a:t>
            </a:r>
            <a:r>
              <a:rPr lang="en-US" dirty="0" smtClean="0"/>
              <a:t> – Merritt http service using </a:t>
            </a:r>
            <a:r>
              <a:rPr lang="en-US" dirty="0" err="1" smtClean="0"/>
              <a:t>pairtree</a:t>
            </a:r>
            <a:r>
              <a:rPr lang="en-US" dirty="0" smtClean="0"/>
              <a:t> for storage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288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=swift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Node list </a:t>
            </a:r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node.1=9001|sdsc|distrib.prod.9001.__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node.1 – first entry</a:t>
            </a:r>
          </a:p>
          <a:p>
            <a:pPr marL="0" indent="0">
              <a:buNone/>
            </a:pPr>
            <a:r>
              <a:rPr lang="en-US" dirty="0" smtClean="0"/>
              <a:t>9001 – storage node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dsc</a:t>
            </a:r>
            <a:r>
              <a:rPr lang="en-US" dirty="0" smtClean="0"/>
              <a:t> – cloud properties name: ./</a:t>
            </a:r>
            <a:r>
              <a:rPr lang="en-US" dirty="0" err="1" smtClean="0"/>
              <a:t>sdsc.properties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distrib.prod.9001.__ - </a:t>
            </a:r>
            <a:r>
              <a:rPr lang="en-US" dirty="0" err="1" smtClean="0"/>
              <a:t>sdsc</a:t>
            </a:r>
            <a:r>
              <a:rPr lang="en-US" dirty="0" smtClean="0"/>
              <a:t> container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=swift</a:t>
            </a:r>
            <a:br>
              <a:rPr lang="en-US" dirty="0" smtClean="0"/>
            </a:br>
            <a:r>
              <a:rPr lang="en-US" dirty="0" smtClean="0"/>
              <a:t>Node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Example</a:t>
            </a:r>
            <a:r>
              <a:rPr lang="en-US" sz="2800" dirty="0"/>
              <a:t> ./</a:t>
            </a:r>
            <a:r>
              <a:rPr lang="en-US" sz="2800" dirty="0" err="1" smtClean="0"/>
              <a:t>sdsc.properties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err="1" smtClean="0"/>
              <a:t>serviceType</a:t>
            </a:r>
            <a:r>
              <a:rPr lang="en-US" sz="2800" dirty="0" smtClean="0"/>
              <a:t>=swift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access_key</a:t>
            </a:r>
            <a:r>
              <a:rPr lang="en-US" sz="2800" dirty="0"/>
              <a:t>=</a:t>
            </a:r>
            <a:r>
              <a:rPr lang="en-US" sz="2800" dirty="0" err="1"/>
              <a:t>our_service:our_group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secret_key</a:t>
            </a:r>
            <a:r>
              <a:rPr lang="en-US" sz="2800" dirty="0"/>
              <a:t>=</a:t>
            </a:r>
            <a:r>
              <a:rPr lang="en-US" sz="2800" dirty="0" err="1"/>
              <a:t>pwd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host=cloud.sdsc.edu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err="1"/>
              <a:t>access_key</a:t>
            </a:r>
            <a:r>
              <a:rPr lang="en-US" sz="2800" dirty="0"/>
              <a:t>=</a:t>
            </a:r>
            <a:r>
              <a:rPr lang="en-US" sz="2800" dirty="0" err="1"/>
              <a:t>our_service:our_group</a:t>
            </a:r>
            <a:endParaRPr lang="en-US" sz="2800" dirty="0"/>
          </a:p>
          <a:p>
            <a:r>
              <a:rPr lang="en-US" sz="2800" dirty="0" err="1" smtClean="0"/>
              <a:t>secret_key</a:t>
            </a:r>
            <a:r>
              <a:rPr lang="en-US" sz="2800" dirty="0" smtClean="0"/>
              <a:t>=private password</a:t>
            </a:r>
            <a:endParaRPr lang="en-US" sz="2800" dirty="0"/>
          </a:p>
          <a:p>
            <a:r>
              <a:rPr lang="en-US" sz="2800" dirty="0" smtClean="0"/>
              <a:t>host=host name for service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aws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list entry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node.3=5001|aws-std|uc3-s3mrt5001-prd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001 – Storage service node</a:t>
            </a:r>
          </a:p>
          <a:p>
            <a:r>
              <a:rPr lang="en-US" dirty="0" err="1"/>
              <a:t>aws-std</a:t>
            </a:r>
            <a:r>
              <a:rPr lang="en-US" dirty="0" smtClean="0"/>
              <a:t> – aws-s3 properties name: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aws-std.properties</a:t>
            </a:r>
            <a:endParaRPr lang="en-US" dirty="0" smtClean="0"/>
          </a:p>
          <a:p>
            <a:r>
              <a:rPr lang="en-US" dirty="0" smtClean="0"/>
              <a:t>uc3-s3mrt5001-prd – s3 bucket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65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aws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./</a:t>
            </a:r>
            <a:r>
              <a:rPr lang="en-US" dirty="0" err="1" smtClean="0"/>
              <a:t>aws-std.properties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800" dirty="0" err="1"/>
              <a:t>serviceType</a:t>
            </a:r>
            <a:r>
              <a:rPr lang="en-US" sz="2800" dirty="0"/>
              <a:t>=</a:t>
            </a:r>
            <a:r>
              <a:rPr lang="en-US" sz="2800" dirty="0" err="1"/>
              <a:t>aws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accessMode</a:t>
            </a:r>
            <a:r>
              <a:rPr lang="en-US" sz="2800" dirty="0"/>
              <a:t>=on-line</a:t>
            </a:r>
          </a:p>
          <a:p>
            <a:pPr marL="0" indent="0">
              <a:buNone/>
            </a:pPr>
            <a:r>
              <a:rPr lang="en-US" sz="2800" dirty="0" err="1" smtClean="0"/>
              <a:t>storageClass</a:t>
            </a:r>
            <a:r>
              <a:rPr lang="en-US" sz="2800" dirty="0" smtClean="0"/>
              <a:t>=Standard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 err="1" smtClean="0"/>
              <a:t>serviceType</a:t>
            </a:r>
            <a:r>
              <a:rPr lang="en-US" dirty="0" smtClean="0"/>
              <a:t> – s3</a:t>
            </a:r>
          </a:p>
          <a:p>
            <a:r>
              <a:rPr lang="en-US" dirty="0" err="1" smtClean="0"/>
              <a:t>accessMode</a:t>
            </a:r>
            <a:r>
              <a:rPr lang="en-US" dirty="0"/>
              <a:t>=</a:t>
            </a:r>
            <a:r>
              <a:rPr lang="en-US" dirty="0" smtClean="0"/>
              <a:t>on-line directly accessible</a:t>
            </a:r>
          </a:p>
          <a:p>
            <a:pPr marL="0" indent="0">
              <a:buNone/>
            </a:pPr>
            <a:r>
              <a:rPr lang="en-US" dirty="0" smtClean="0"/>
              <a:t>Storage content </a:t>
            </a:r>
          </a:p>
          <a:p>
            <a:r>
              <a:rPr lang="en-US" dirty="0" err="1" smtClean="0"/>
              <a:t>storageClass</a:t>
            </a:r>
            <a:r>
              <a:rPr lang="en-US" dirty="0" smtClean="0"/>
              <a:t>=Standard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4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aws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list entry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node.4=6001|aws-near|uc3-s3mrt6001-prd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6001 – storage node</a:t>
            </a:r>
            <a:endParaRPr lang="en-US" dirty="0"/>
          </a:p>
          <a:p>
            <a:r>
              <a:rPr lang="en-US" dirty="0" err="1" smtClean="0"/>
              <a:t>aws</a:t>
            </a:r>
            <a:r>
              <a:rPr lang="en-US" dirty="0" smtClean="0"/>
              <a:t>-near </a:t>
            </a:r>
            <a:r>
              <a:rPr lang="en-US" dirty="0"/>
              <a:t>– aws-s3 properties name:</a:t>
            </a:r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 smtClean="0"/>
              <a:t>aws-near.properties</a:t>
            </a:r>
            <a:endParaRPr lang="en-US" dirty="0"/>
          </a:p>
          <a:p>
            <a:r>
              <a:rPr lang="en-US" dirty="0" smtClean="0"/>
              <a:t>uc3-s3mrt6001-prd </a:t>
            </a:r>
            <a:r>
              <a:rPr lang="en-US" dirty="0"/>
              <a:t>– s3 </a:t>
            </a:r>
            <a:r>
              <a:rPr lang="en-US" dirty="0" smtClean="0"/>
              <a:t>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2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aws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 ./</a:t>
            </a:r>
            <a:r>
              <a:rPr lang="en-US" dirty="0" err="1" smtClean="0"/>
              <a:t>aws-near.properties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serviceType</a:t>
            </a:r>
            <a:r>
              <a:rPr lang="en-US" dirty="0"/>
              <a:t>=</a:t>
            </a:r>
            <a:r>
              <a:rPr lang="en-US" dirty="0" err="1"/>
              <a:t>aws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accessMode</a:t>
            </a:r>
            <a:r>
              <a:rPr lang="en-US" dirty="0" smtClean="0"/>
              <a:t>=near-line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aws</a:t>
            </a:r>
            <a:r>
              <a:rPr lang="en-US" dirty="0" smtClean="0"/>
              <a:t> – s3</a:t>
            </a:r>
          </a:p>
          <a:p>
            <a:r>
              <a:rPr lang="en-US" dirty="0" err="1" smtClean="0"/>
              <a:t>accessMode</a:t>
            </a:r>
            <a:r>
              <a:rPr lang="en-US" dirty="0" smtClean="0"/>
              <a:t>=near-line Glacier S3 bucket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pairtree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list entry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8615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node.2=8001|ucla-prod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8001 – Storage service node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cla</a:t>
            </a:r>
            <a:r>
              <a:rPr lang="en-US" dirty="0" smtClean="0"/>
              <a:t>-prod – </a:t>
            </a:r>
            <a:r>
              <a:rPr lang="en-US" dirty="0" err="1" smtClean="0"/>
              <a:t>cloudhost</a:t>
            </a:r>
            <a:r>
              <a:rPr lang="en-US" dirty="0" smtClean="0"/>
              <a:t> properties name: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ucla-prod.properties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8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Provides simplified interface to setting Cloud service and container using:</a:t>
            </a:r>
          </a:p>
          <a:p>
            <a:r>
              <a:rPr lang="en-US" dirty="0" smtClean="0"/>
              <a:t>Node list name</a:t>
            </a:r>
          </a:p>
          <a:p>
            <a:r>
              <a:rPr lang="en-US" dirty="0" smtClean="0"/>
              <a:t>Node number on node list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Used in audit, </a:t>
            </a:r>
            <a:r>
              <a:rPr lang="en-US" dirty="0" err="1" smtClean="0"/>
              <a:t>replic</a:t>
            </a:r>
            <a:r>
              <a:rPr lang="en-US" dirty="0" smtClean="0"/>
              <a:t>, (partially) storage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0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pairtree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./</a:t>
            </a:r>
            <a:r>
              <a:rPr lang="en-US" dirty="0" err="1" smtClean="0"/>
              <a:t>ucla-prod.properties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800" dirty="0" err="1"/>
              <a:t>serviceType</a:t>
            </a:r>
            <a:r>
              <a:rPr lang="en-US" sz="2800" dirty="0"/>
              <a:t>=</a:t>
            </a:r>
            <a:r>
              <a:rPr lang="en-US" sz="2800" dirty="0" err="1"/>
              <a:t>pairtree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base=/</a:t>
            </a:r>
            <a:r>
              <a:rPr lang="en-US" sz="2800" dirty="0" err="1" smtClean="0"/>
              <a:t>mrt</a:t>
            </a:r>
            <a:r>
              <a:rPr lang="en-US" sz="2800" dirty="0" smtClean="0"/>
              <a:t>-</a:t>
            </a:r>
            <a:r>
              <a:rPr lang="en-US" sz="2800" dirty="0" err="1" smtClean="0"/>
              <a:t>ucla</a:t>
            </a:r>
            <a:r>
              <a:rPr lang="en-US" sz="2800" dirty="0" smtClean="0"/>
              <a:t>-prod/dpr2/repository/node8001/store/</a:t>
            </a:r>
            <a:r>
              <a:rPr lang="en-US" sz="2800" dirty="0" err="1" smtClean="0"/>
              <a:t>fileCloud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ase – base directory for </a:t>
            </a:r>
            <a:r>
              <a:rPr lang="en-US" dirty="0" err="1" smtClean="0"/>
              <a:t>pairtree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8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cloudhost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list entry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node.5=7021|ch-riverside-prd|8100</a:t>
            </a:r>
          </a:p>
          <a:p>
            <a:r>
              <a:rPr lang="en-US" dirty="0" smtClean="0"/>
              <a:t>7021 – Storage service node</a:t>
            </a:r>
          </a:p>
          <a:p>
            <a:r>
              <a:rPr lang="en-US" dirty="0" err="1" smtClean="0"/>
              <a:t>ch</a:t>
            </a:r>
            <a:r>
              <a:rPr lang="en-US" dirty="0" smtClean="0"/>
              <a:t>-riverside-</a:t>
            </a:r>
            <a:r>
              <a:rPr lang="en-US" dirty="0" err="1" smtClean="0"/>
              <a:t>prd</a:t>
            </a:r>
            <a:r>
              <a:rPr lang="en-US" dirty="0" smtClean="0"/>
              <a:t> – </a:t>
            </a:r>
            <a:r>
              <a:rPr lang="en-US" dirty="0" err="1" smtClean="0"/>
              <a:t>cloudhost</a:t>
            </a:r>
            <a:r>
              <a:rPr lang="en-US" dirty="0" smtClean="0"/>
              <a:t> properties name: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ch</a:t>
            </a:r>
            <a:r>
              <a:rPr lang="en-US" dirty="0" smtClean="0"/>
              <a:t>-riverside-</a:t>
            </a:r>
            <a:r>
              <a:rPr lang="en-US" dirty="0" err="1" smtClean="0"/>
              <a:t>prd.properties</a:t>
            </a:r>
            <a:endParaRPr lang="en-US" dirty="0" smtClean="0"/>
          </a:p>
          <a:p>
            <a:r>
              <a:rPr lang="en-US" dirty="0" smtClean="0"/>
              <a:t>8100 – local </a:t>
            </a:r>
            <a:r>
              <a:rPr lang="en-US" dirty="0" err="1" smtClean="0"/>
              <a:t>cloudhost</a:t>
            </a:r>
            <a:r>
              <a:rPr lang="en-US" dirty="0" smtClean="0"/>
              <a:t> node defining the location of the </a:t>
            </a:r>
            <a:r>
              <a:rPr lang="en-US" dirty="0" err="1" smtClean="0"/>
              <a:t>pairtree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17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cloudhost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./</a:t>
            </a:r>
            <a:r>
              <a:rPr lang="en-US" dirty="0" err="1" smtClean="0"/>
              <a:t>ch</a:t>
            </a:r>
            <a:r>
              <a:rPr lang="en-US" dirty="0" smtClean="0"/>
              <a:t>-riverside-</a:t>
            </a:r>
            <a:r>
              <a:rPr lang="en-US" dirty="0" err="1" smtClean="0"/>
              <a:t>prd.properties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800" dirty="0" err="1"/>
              <a:t>serviceType</a:t>
            </a:r>
            <a:r>
              <a:rPr lang="en-US" sz="2800" dirty="0"/>
              <a:t>=</a:t>
            </a:r>
            <a:r>
              <a:rPr lang="en-US" sz="2800" dirty="0" err="1"/>
              <a:t>cloudhost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base=https://</a:t>
            </a:r>
            <a:r>
              <a:rPr lang="en-US" sz="2800" dirty="0" smtClean="0"/>
              <a:t>uc3-mrtdat1-…</a:t>
            </a:r>
          </a:p>
          <a:p>
            <a:pPr marL="0" indent="0">
              <a:buNone/>
            </a:pPr>
            <a:r>
              <a:rPr lang="en-US" sz="2800" dirty="0" smtClean="0"/>
              <a:t>    ….dev.cdlib.org:30443/</a:t>
            </a:r>
            <a:r>
              <a:rPr lang="en-US" sz="2800" dirty="0" err="1" smtClean="0"/>
              <a:t>cloudhost</a:t>
            </a:r>
            <a:endParaRPr lang="en-US" sz="2800" dirty="0"/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ase – remote </a:t>
            </a:r>
            <a:r>
              <a:rPr lang="en-US" dirty="0" err="1" smtClean="0"/>
              <a:t>cloudhost</a:t>
            </a:r>
            <a:r>
              <a:rPr lang="en-US" dirty="0" smtClean="0"/>
              <a:t> base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2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NodeIO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github.com/CDLUC3/mrt-cloud/blob/master/s3-src/src/main/java/org/cdlib/mrt/s3/service/NodeIO.java</a:t>
            </a:r>
            <a:endParaRPr lang="en-US" dirty="0" smtClean="0"/>
          </a:p>
          <a:p>
            <a:r>
              <a:rPr lang="en-US" dirty="0" err="1" smtClean="0"/>
              <a:t>NodeIO</a:t>
            </a:r>
            <a:r>
              <a:rPr lang="en-US" dirty="0" smtClean="0"/>
              <a:t> tables:</a:t>
            </a:r>
          </a:p>
          <a:p>
            <a:pPr marL="0" indent="0">
              <a:buNone/>
            </a:pPr>
            <a:r>
              <a:rPr lang="en-US" dirty="0"/>
              <a:t>https://github.com/cdlib/mrt-conf-prv/tree/master/s3-conf/src/main/resources/nodes</a:t>
            </a:r>
          </a:p>
        </p:txBody>
      </p:sp>
    </p:spTree>
    <p:extLst>
      <p:ext uri="{BB962C8B-B14F-4D97-AF65-F5344CB8AC3E}">
        <p14:creationId xmlns:p14="http://schemas.microsoft.com/office/powerpoint/2010/main" val="201416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SDSC Swift - online</a:t>
            </a:r>
          </a:p>
          <a:p>
            <a:r>
              <a:rPr lang="en-US" dirty="0" smtClean="0"/>
              <a:t>AWS S3 - online</a:t>
            </a:r>
          </a:p>
          <a:p>
            <a:r>
              <a:rPr lang="en-US" dirty="0" smtClean="0"/>
              <a:t>AWS S3 &lt;&gt; Glacier</a:t>
            </a:r>
          </a:p>
          <a:p>
            <a:pPr marL="400050" lvl="1" indent="0">
              <a:buNone/>
            </a:pPr>
            <a:r>
              <a:rPr lang="en-US" dirty="0"/>
              <a:t>o</a:t>
            </a:r>
            <a:r>
              <a:rPr lang="en-US" dirty="0" smtClean="0"/>
              <a:t>nline &lt;&gt; </a:t>
            </a:r>
            <a:r>
              <a:rPr lang="en-US" dirty="0" err="1" smtClean="0"/>
              <a:t>nearline</a:t>
            </a:r>
            <a:endParaRPr lang="en-US" dirty="0" smtClean="0"/>
          </a:p>
          <a:p>
            <a:r>
              <a:rPr lang="en-US" dirty="0" err="1" smtClean="0"/>
              <a:t>Cloudhost</a:t>
            </a:r>
            <a:r>
              <a:rPr lang="en-US" dirty="0" smtClean="0"/>
              <a:t> - online</a:t>
            </a:r>
          </a:p>
          <a:p>
            <a:r>
              <a:rPr lang="en-US" dirty="0" err="1" smtClean="0"/>
              <a:t>Pairtree</a:t>
            </a:r>
            <a:r>
              <a:rPr lang="en-US" dirty="0" smtClean="0"/>
              <a:t> </a:t>
            </a:r>
            <a:r>
              <a:rPr lang="en-US" dirty="0" smtClean="0"/>
              <a:t>cloud - online</a:t>
            </a:r>
          </a:p>
        </p:txBody>
      </p:sp>
    </p:spTree>
    <p:extLst>
      <p:ext uri="{BB962C8B-B14F-4D97-AF65-F5344CB8AC3E}">
        <p14:creationId xmlns:p14="http://schemas.microsoft.com/office/powerpoint/2010/main" val="338892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8229600" cy="1143000"/>
          </a:xfrm>
        </p:spPr>
        <p:txBody>
          <a:bodyPr/>
          <a:lstStyle/>
          <a:p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7480" y="4757057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API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19919" y="1600200"/>
            <a:ext cx="54174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39702" y="1752600"/>
            <a:ext cx="99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SDSC</a:t>
            </a:r>
          </a:p>
          <a:p>
            <a:pPr algn="ctr"/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39702" y="30099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AWS</a:t>
            </a:r>
          </a:p>
          <a:p>
            <a:pPr algn="ctr"/>
            <a:r>
              <a:rPr lang="en-US" dirty="0" smtClean="0"/>
              <a:t>Cloud Storage </a:t>
            </a:r>
          </a:p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5548312" y="1685925"/>
            <a:ext cx="1168004" cy="954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5" idx="2"/>
          </p:cNvCxnSpPr>
          <p:nvPr/>
        </p:nvCxnSpPr>
        <p:spPr>
          <a:xfrm flipV="1">
            <a:off x="4330302" y="2162937"/>
            <a:ext cx="1218010" cy="8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5562600" y="3211449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</p:cNvCxnSpPr>
          <p:nvPr/>
        </p:nvCxnSpPr>
        <p:spPr>
          <a:xfrm>
            <a:off x="4863702" y="3543300"/>
            <a:ext cx="69889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7467600" y="3235261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Nearline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4"/>
            <a:endCxn id="23" idx="2"/>
          </p:cNvCxnSpPr>
          <p:nvPr/>
        </p:nvCxnSpPr>
        <p:spPr>
          <a:xfrm>
            <a:off x="6653213" y="3644075"/>
            <a:ext cx="814387" cy="23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47006" y="4648200"/>
            <a:ext cx="11688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5902" y="4419600"/>
            <a:ext cx="1371600" cy="103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CloudHost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9" idx="1"/>
          </p:cNvCxnSpPr>
          <p:nvPr/>
        </p:nvCxnSpPr>
        <p:spPr>
          <a:xfrm>
            <a:off x="2274094" y="2171700"/>
            <a:ext cx="10656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2" idx="1"/>
          </p:cNvCxnSpPr>
          <p:nvPr/>
        </p:nvCxnSpPr>
        <p:spPr>
          <a:xfrm>
            <a:off x="2274093" y="3543300"/>
            <a:ext cx="10656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Magnetic Disk 63"/>
          <p:cNvSpPr/>
          <p:nvPr/>
        </p:nvSpPr>
        <p:spPr>
          <a:xfrm>
            <a:off x="7460456" y="4506847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484015" y="4419597"/>
            <a:ext cx="1371600" cy="103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Pairtree</a:t>
            </a:r>
            <a:endParaRPr lang="en-US" dirty="0"/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787502" y="4800600"/>
            <a:ext cx="6965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3"/>
            <a:endCxn id="64" idx="2"/>
          </p:cNvCxnSpPr>
          <p:nvPr/>
        </p:nvCxnSpPr>
        <p:spPr>
          <a:xfrm>
            <a:off x="6855615" y="4939472"/>
            <a:ext cx="60484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885650" y="5105400"/>
            <a:ext cx="3613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29428" y="3238500"/>
            <a:ext cx="1524000" cy="914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NodeIO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4" idx="0"/>
          </p:cNvCxnSpPr>
          <p:nvPr/>
        </p:nvCxnSpPr>
        <p:spPr>
          <a:xfrm>
            <a:off x="1041880" y="4139974"/>
            <a:ext cx="0" cy="61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6915" y="457200"/>
            <a:ext cx="1508735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NodeIO</a:t>
            </a:r>
            <a:r>
              <a:rPr lang="en-US" dirty="0" smtClean="0"/>
              <a:t> Tables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31" idx="2"/>
            <a:endCxn id="7" idx="0"/>
          </p:cNvCxnSpPr>
          <p:nvPr/>
        </p:nvCxnSpPr>
        <p:spPr>
          <a:xfrm flipH="1">
            <a:off x="1091428" y="2769352"/>
            <a:ext cx="11856" cy="46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9798" y="1904999"/>
            <a:ext cx="1346972" cy="86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2" idx="4"/>
            <a:endCxn id="31" idx="0"/>
          </p:cNvCxnSpPr>
          <p:nvPr/>
        </p:nvCxnSpPr>
        <p:spPr>
          <a:xfrm flipH="1">
            <a:off x="1103284" y="1295400"/>
            <a:ext cx="27999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0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NodeIO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are linked Java properties files describing cloud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Types properties files</a:t>
            </a:r>
          </a:p>
          <a:p>
            <a:r>
              <a:rPr lang="en-US" dirty="0" smtClean="0"/>
              <a:t>Node list</a:t>
            </a:r>
          </a:p>
          <a:p>
            <a:r>
              <a:rPr lang="en-US" dirty="0" smtClean="0"/>
              <a:t>Cloud service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6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list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one or more properties each referencing a specific Storage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Saved as:</a:t>
            </a:r>
          </a:p>
          <a:p>
            <a:pPr marL="0" indent="0">
              <a:buNone/>
            </a:pPr>
            <a:r>
              <a:rPr lang="en-US" dirty="0" smtClean="0"/>
              <a:t>[node list name].properties</a:t>
            </a:r>
          </a:p>
          <a:p>
            <a:r>
              <a:rPr lang="en-US" dirty="0" smtClean="0"/>
              <a:t>Format: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ode.[</a:t>
            </a:r>
            <a:r>
              <a:rPr lang="en-US" dirty="0" err="1" smtClean="0"/>
              <a:t>seq</a:t>
            </a:r>
            <a:r>
              <a:rPr lang="en-US" dirty="0" smtClean="0"/>
              <a:t>]=[node number]|[cloud properties name]|[container]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3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list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Name: ./nodes-</a:t>
            </a:r>
            <a:r>
              <a:rPr lang="en-US" dirty="0" err="1" smtClean="0"/>
              <a:t>prod.properties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Content: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node.1=9001|sdsc|distrib.prod.9001</a:t>
            </a:r>
            <a:r>
              <a:rPr lang="en-US" dirty="0" smtClean="0"/>
              <a:t>.__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node.2=8001|ucla-prod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node.3=5001|aws-std|uc3-s3mrt5001-prd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node.4=6001|aws-near|uc3-s3mrt6001-prd</a:t>
            </a:r>
          </a:p>
          <a:p>
            <a:pPr marL="0" indent="0">
              <a:buNone/>
            </a:pPr>
            <a:r>
              <a:rPr lang="en-US" dirty="0" smtClean="0"/>
              <a:t>node.5=7021|ch-riverside-prd|8100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5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Service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Describes a particular cloud service providing: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erviceType</a:t>
            </a:r>
            <a:r>
              <a:rPr lang="en-US" dirty="0" smtClean="0"/>
              <a:t> (required)</a:t>
            </a:r>
          </a:p>
          <a:p>
            <a:r>
              <a:rPr lang="en-US" dirty="0" smtClean="0"/>
              <a:t>Keys –e.g. public access</a:t>
            </a:r>
          </a:p>
          <a:p>
            <a:r>
              <a:rPr lang="en-US" dirty="0" smtClean="0"/>
              <a:t>Container type information</a:t>
            </a:r>
          </a:p>
          <a:p>
            <a:r>
              <a:rPr lang="en-US" dirty="0" smtClean="0"/>
              <a:t>Container host 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6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17414</TotalTime>
  <Words>472</Words>
  <Application>Microsoft Office PowerPoint</Application>
  <PresentationFormat>On-screen Show (4:3)</PresentationFormat>
  <Paragraphs>180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Merritt NodeIO</vt:lpstr>
      <vt:lpstr>Use</vt:lpstr>
      <vt:lpstr>Location:</vt:lpstr>
      <vt:lpstr>Cloud providers</vt:lpstr>
      <vt:lpstr>Clouds</vt:lpstr>
      <vt:lpstr>NodeIO properties</vt:lpstr>
      <vt:lpstr>Node list properties</vt:lpstr>
      <vt:lpstr>Node list example</vt:lpstr>
      <vt:lpstr>Node Service Properties</vt:lpstr>
      <vt:lpstr>Node properties example</vt:lpstr>
      <vt:lpstr>Node Properties Examples</vt:lpstr>
      <vt:lpstr>Supported serviceTypes</vt:lpstr>
      <vt:lpstr>serviceType=swift Node list entry</vt:lpstr>
      <vt:lpstr>serviceType=swift Node Properties</vt:lpstr>
      <vt:lpstr>serviceType=aws Node list entry </vt:lpstr>
      <vt:lpstr>serviceType=aws Node Properties </vt:lpstr>
      <vt:lpstr>serviceType=aws Node list entry </vt:lpstr>
      <vt:lpstr>serviceType=aws Node Properties </vt:lpstr>
      <vt:lpstr>serviceType=pairtree Node list entry </vt:lpstr>
      <vt:lpstr>serviceType=pairtree Node Properties </vt:lpstr>
      <vt:lpstr>serviceType=cloudhost Node list entry </vt:lpstr>
      <vt:lpstr>serviceType=cloudhost Node Properties </vt:lpstr>
    </vt:vector>
  </TitlesOfParts>
  <Company>University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Merritt Cloud API</dc:title>
  <dc:creator>Windows User</dc:creator>
  <cp:lastModifiedBy>dloy</cp:lastModifiedBy>
  <cp:revision>64</cp:revision>
  <dcterms:created xsi:type="dcterms:W3CDTF">2017-07-19T19:34:44Z</dcterms:created>
  <dcterms:modified xsi:type="dcterms:W3CDTF">2018-06-11T17:48:15Z</dcterms:modified>
</cp:coreProperties>
</file>