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72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73F8-594F-495F-AF55-2769B6F6C044}" type="datetimeFigureOut">
              <a:rPr lang="ru-RU" smtClean="0"/>
              <a:t>03.03.2016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633E7-F3C7-467E-9758-09161E9838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5EAE-5CDB-406D-9B6C-38AF784490ED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861-2202-4DAB-9987-635B2A66C3A7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8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B742-3068-4576-B97E-157750D22D65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58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18D6-4788-4FBB-9015-FBE04270D5A9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6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5EA-244E-4CD3-9761-4A32C627CFB3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0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E575-1B2A-457A-AA3B-9AD55EBE9734}" type="datetime1">
              <a:rPr lang="ru-RU" smtClean="0"/>
              <a:t>03.03.2016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3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4C1E-E272-4736-925F-96C5CE6EA561}" type="datetime1">
              <a:rPr lang="ru-RU" smtClean="0"/>
              <a:t>03.03.2016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0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EEA4-BEDE-4236-921C-73FDFE49A462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7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0CCE-6355-45BD-B726-4E64B33680BC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4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3828-CB84-49B3-BF15-9685D817AAFF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1B19-83BB-4344-8A35-60E2490FF1EF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A020-2CF7-45FE-9CD1-A15C6B5629CE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B829-1D5E-47D1-BBCB-608A6E46F7CE}" type="datetime1">
              <a:rPr lang="ru-RU" smtClean="0"/>
              <a:t>03.03.2016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9A6B-11E9-4A24-935E-D4B19C5C83E9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65DD-50A1-408B-B756-7BFBC1C029CB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2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589-1455-4505-A0B0-9C72F4FFA46F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8E59-E37E-4C9E-A318-2FDEE29784A2}" type="datetime1">
              <a:rPr lang="ru-RU" smtClean="0"/>
              <a:t>03.03.2016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1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7FC6B5-792A-47FF-9397-1BBB7D1FA18F}" type="datetime1">
              <a:rPr lang="ru-RU" smtClean="0"/>
              <a:t>03.03.2016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15E8-8999-4AC9-8EB5-B0D60DC6A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8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FuzzyCore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Интерфейсы, наследование и взаимодействие с графическим интерфейсом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4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1.7 Включение в список реализованных нечетких систем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 </a:t>
            </a:r>
            <a:r>
              <a:rPr lang="ru-RU" dirty="0"/>
              <a:t>В класс </a:t>
            </a:r>
            <a:r>
              <a:rPr lang="en-US" dirty="0" err="1"/>
              <a:t>FuzzySystemRelisedList</a:t>
            </a:r>
            <a:r>
              <a:rPr lang="ru-RU" dirty="0"/>
              <a:t> добавить реализованную нечеткую систему в название нечетких систем </a:t>
            </a:r>
          </a:p>
          <a:p>
            <a:r>
              <a:rPr lang="en-US" dirty="0"/>
              <a:t>public static object[] </a:t>
            </a:r>
            <a:r>
              <a:rPr lang="en-US" dirty="0" err="1"/>
              <a:t>AllTypesFuzzySystem</a:t>
            </a:r>
            <a:endParaRPr lang="en-US" dirty="0"/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get</a:t>
            </a:r>
          </a:p>
          <a:p>
            <a:r>
              <a:rPr lang="ru-RU" dirty="0"/>
              <a:t>            {</a:t>
            </a:r>
          </a:p>
          <a:p>
            <a:r>
              <a:rPr lang="en-US" dirty="0"/>
              <a:t>                return new object[] { "</a:t>
            </a:r>
            <a:r>
              <a:rPr lang="ru-RU" dirty="0" err="1"/>
              <a:t>Аппроксиматор</a:t>
            </a:r>
            <a:r>
              <a:rPr lang="ru-RU" dirty="0"/>
              <a:t> </a:t>
            </a:r>
            <a:r>
              <a:rPr lang="ru-RU" dirty="0" err="1"/>
              <a:t>Синглтон</a:t>
            </a:r>
            <a:r>
              <a:rPr lang="ru-RU" dirty="0"/>
              <a:t>" , </a:t>
            </a:r>
            <a:endParaRPr lang="en-US" dirty="0"/>
          </a:p>
          <a:p>
            <a:r>
              <a:rPr lang="ru-RU" dirty="0"/>
              <a:t>        "Классификатор </a:t>
            </a:r>
            <a:r>
              <a:rPr lang="ru-RU" dirty="0" err="1"/>
              <a:t>Питтсбургский</a:t>
            </a:r>
            <a:r>
              <a:rPr lang="ru-RU" dirty="0"/>
              <a:t>", </a:t>
            </a:r>
            <a:endParaRPr lang="en-US" dirty="0"/>
          </a:p>
          <a:p>
            <a:r>
              <a:rPr lang="ru-RU" dirty="0"/>
              <a:t>        "</a:t>
            </a:r>
            <a:r>
              <a:rPr lang="ru-RU" dirty="0" err="1"/>
              <a:t>Такаги-Сугено</a:t>
            </a:r>
            <a:r>
              <a:rPr lang="ru-RU" dirty="0"/>
              <a:t>"</a:t>
            </a:r>
            <a:endParaRPr lang="en-US" dirty="0"/>
          </a:p>
          <a:p>
            <a:r>
              <a:rPr lang="ru-RU" dirty="0"/>
              <a:t>        };</a:t>
            </a:r>
          </a:p>
          <a:p>
            <a:endParaRPr lang="ru-RU" dirty="0"/>
          </a:p>
          <a:p>
            <a:r>
              <a:rPr lang="ru-RU" dirty="0"/>
              <a:t>            }</a:t>
            </a:r>
          </a:p>
          <a:p>
            <a:r>
              <a:rPr lang="ru-RU" dirty="0"/>
              <a:t>В том же порядке, что и в перечислении.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8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2.1 Дополнение системой алгоритмов генерации и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1684"/>
          </a:xfrm>
        </p:spPr>
        <p:txBody>
          <a:bodyPr>
            <a:normAutofit/>
          </a:bodyPr>
          <a:lstStyle/>
          <a:p>
            <a:r>
              <a:rPr lang="ru-RU" dirty="0"/>
              <a:t>В классе </a:t>
            </a:r>
            <a:r>
              <a:rPr lang="en-US" dirty="0" err="1"/>
              <a:t>AbstractNotSafeGenerator</a:t>
            </a:r>
            <a:r>
              <a:rPr lang="en-US" dirty="0"/>
              <a:t> </a:t>
            </a:r>
            <a:r>
              <a:rPr lang="ru-RU" dirty="0"/>
              <a:t>дополнить метод 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IAbstractGenerator.Generate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FuzzySystem</a:t>
            </a:r>
            <a:r>
              <a:rPr lang="en-US" dirty="0"/>
              <a:t>, </a:t>
            </a:r>
            <a:r>
              <a:rPr lang="en-US" dirty="0" err="1"/>
              <a:t>conf.IGeneratorConf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Дополнив его примерно вот таким кодом</a:t>
            </a:r>
          </a:p>
          <a:p>
            <a:r>
              <a:rPr lang="en-US" dirty="0"/>
              <a:t>            if (</a:t>
            </a:r>
            <a:r>
              <a:rPr lang="en-US" dirty="0" err="1"/>
              <a:t>FuzzySystem</a:t>
            </a:r>
            <a:r>
              <a:rPr lang="en-US" dirty="0"/>
              <a:t> is </a:t>
            </a:r>
            <a:r>
              <a:rPr lang="en-US" dirty="0" err="1"/>
              <a:t>PittsburghClassifier.PCFuzzySystem</a:t>
            </a:r>
            <a:r>
              <a:rPr lang="en-US" dirty="0"/>
              <a:t>)</a:t>
            </a:r>
          </a:p>
          <a:p>
            <a:r>
              <a:rPr lang="ru-RU" dirty="0"/>
              <a:t>            {</a:t>
            </a:r>
          </a:p>
          <a:p>
            <a:r>
              <a:rPr lang="en-US" dirty="0"/>
              <a:t>                return Generate(</a:t>
            </a:r>
            <a:r>
              <a:rPr lang="en-US" dirty="0" err="1"/>
              <a:t>FuzzySystem</a:t>
            </a:r>
            <a:r>
              <a:rPr lang="en-US" dirty="0"/>
              <a:t> as </a:t>
            </a:r>
            <a:r>
              <a:rPr lang="en-US" dirty="0" err="1"/>
              <a:t>PittsburghClassifier.PCFuzzySystem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);</a:t>
            </a:r>
          </a:p>
          <a:p>
            <a:r>
              <a:rPr lang="ru-RU" dirty="0"/>
              <a:t>            }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54701"/>
          </a:xfrm>
        </p:spPr>
        <p:txBody>
          <a:bodyPr>
            <a:normAutofit/>
          </a:bodyPr>
          <a:lstStyle/>
          <a:p>
            <a:r>
              <a:rPr lang="ru-RU" sz="2600" dirty="0"/>
              <a:t>2.2 Дополнение системой алгоритмов генерации и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1684"/>
          </a:xfrm>
        </p:spPr>
        <p:txBody>
          <a:bodyPr>
            <a:normAutofit/>
          </a:bodyPr>
          <a:lstStyle/>
          <a:p>
            <a:r>
              <a:rPr lang="ru-RU" dirty="0"/>
              <a:t>В классе </a:t>
            </a:r>
            <a:r>
              <a:rPr lang="en-US" dirty="0" err="1"/>
              <a:t>AbstractNotSafeGenerator</a:t>
            </a:r>
            <a:r>
              <a:rPr lang="en-US" dirty="0"/>
              <a:t> </a:t>
            </a:r>
            <a:r>
              <a:rPr lang="ru-RU" dirty="0"/>
              <a:t> добавить метод на подобии</a:t>
            </a:r>
          </a:p>
          <a:p>
            <a:r>
              <a:rPr lang="en-US" dirty="0"/>
              <a:t>public virtual </a:t>
            </a:r>
            <a:r>
              <a:rPr lang="en-US" dirty="0" err="1"/>
              <a:t>PittsburghClassifier.PCFuzzySystem</a:t>
            </a:r>
            <a:r>
              <a:rPr lang="en-US" dirty="0"/>
              <a:t> Generate(</a:t>
            </a:r>
            <a:r>
              <a:rPr lang="en-US" dirty="0" err="1"/>
              <a:t>PittsburghClassifier.PCFuzzySystem</a:t>
            </a:r>
            <a:r>
              <a:rPr lang="en-US" dirty="0"/>
              <a:t> Classifier, </a:t>
            </a:r>
            <a:r>
              <a:rPr lang="en-US" dirty="0" err="1"/>
              <a:t>conf.IGeneratorConf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r>
              <a:rPr lang="ru-RU" dirty="0"/>
              <a:t>            </a:t>
            </a:r>
            <a:r>
              <a:rPr lang="ru-RU" dirty="0" err="1"/>
              <a:t>throw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NotImplementedException</a:t>
            </a:r>
            <a:r>
              <a:rPr lang="ru-RU" dirty="0"/>
              <a:t>("Алгоритм не реализован для нечеткой системы типа </a:t>
            </a:r>
            <a:r>
              <a:rPr lang="ru-RU" dirty="0" err="1"/>
              <a:t>питтсбургский</a:t>
            </a:r>
            <a:r>
              <a:rPr lang="ru-RU" dirty="0"/>
              <a:t> классификатор");</a:t>
            </a:r>
          </a:p>
          <a:p>
            <a:pPr marL="0" indent="0">
              <a:buNone/>
            </a:pPr>
            <a:r>
              <a:rPr lang="ru-RU" dirty="0"/>
              <a:t>  }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2.3 Дополнение системой алгоритмов генерации и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42038"/>
          </a:xfrm>
        </p:spPr>
        <p:txBody>
          <a:bodyPr>
            <a:normAutofit/>
          </a:bodyPr>
          <a:lstStyle/>
          <a:p>
            <a:r>
              <a:rPr lang="ru-RU" dirty="0"/>
              <a:t>В классе </a:t>
            </a:r>
            <a:r>
              <a:rPr lang="en-US" dirty="0" err="1"/>
              <a:t>AbstractNotSafeLearnAlgorithm</a:t>
            </a:r>
            <a:r>
              <a:rPr lang="ru-RU" dirty="0"/>
              <a:t> дополнить метод </a:t>
            </a:r>
          </a:p>
          <a:p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IAbstractLearnAlgorithm.TuneUpFuzzySystem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FuzzySystem</a:t>
            </a:r>
            <a:r>
              <a:rPr lang="en-US" dirty="0"/>
              <a:t>, </a:t>
            </a:r>
            <a:r>
              <a:rPr lang="en-US" dirty="0" err="1"/>
              <a:t>ILearnAlgorithmConf</a:t>
            </a:r>
            <a:r>
              <a:rPr lang="en-US" dirty="0"/>
              <a:t> </a:t>
            </a:r>
            <a:r>
              <a:rPr lang="en-US" dirty="0" err="1"/>
              <a:t>conf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Примерно таким кодом</a:t>
            </a:r>
          </a:p>
          <a:p>
            <a:r>
              <a:rPr lang="en-US" dirty="0"/>
              <a:t>            if (</a:t>
            </a:r>
            <a:r>
              <a:rPr lang="en-US" dirty="0" err="1"/>
              <a:t>FuzzySystem</a:t>
            </a:r>
            <a:r>
              <a:rPr lang="en-US" dirty="0"/>
              <a:t> is </a:t>
            </a:r>
            <a:r>
              <a:rPr lang="en-US" dirty="0" err="1"/>
              <a:t>PCFuzzySystem</a:t>
            </a:r>
            <a:r>
              <a:rPr lang="en-US" dirty="0"/>
              <a:t>)</a:t>
            </a:r>
          </a:p>
          <a:p>
            <a:r>
              <a:rPr lang="en-US" dirty="0"/>
              <a:t>            { return </a:t>
            </a:r>
            <a:r>
              <a:rPr lang="en-US" dirty="0" err="1"/>
              <a:t>TuneUpFuzzySystem</a:t>
            </a:r>
            <a:r>
              <a:rPr lang="en-US" dirty="0"/>
              <a:t>(</a:t>
            </a:r>
            <a:r>
              <a:rPr lang="en-US" dirty="0" err="1"/>
              <a:t>FuzzySystem</a:t>
            </a:r>
            <a:r>
              <a:rPr lang="en-US" dirty="0"/>
              <a:t> as </a:t>
            </a:r>
            <a:r>
              <a:rPr lang="en-US" dirty="0" err="1"/>
              <a:t>PCFuzzySystem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); }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2.4 Дополнение системой алгоритмов генерации и обучения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11167"/>
            <a:ext cx="7886700" cy="4754880"/>
          </a:xfrm>
        </p:spPr>
        <p:txBody>
          <a:bodyPr>
            <a:normAutofit/>
          </a:bodyPr>
          <a:lstStyle/>
          <a:p>
            <a:r>
              <a:rPr lang="ru-RU" dirty="0"/>
              <a:t>В классе </a:t>
            </a:r>
            <a:r>
              <a:rPr lang="en-US" dirty="0" err="1"/>
              <a:t>AbstractNotSafeLearnAlgorithm</a:t>
            </a:r>
            <a:r>
              <a:rPr lang="en-US" dirty="0"/>
              <a:t> </a:t>
            </a:r>
            <a:r>
              <a:rPr lang="ru-RU" dirty="0"/>
              <a:t> добавить метод на подобии</a:t>
            </a:r>
          </a:p>
          <a:p>
            <a:r>
              <a:rPr lang="en-US" dirty="0"/>
              <a:t>public virtual </a:t>
            </a:r>
            <a:r>
              <a:rPr lang="en-US" dirty="0" err="1"/>
              <a:t>PCFuzzySystem</a:t>
            </a:r>
            <a:r>
              <a:rPr lang="en-US" dirty="0"/>
              <a:t> </a:t>
            </a:r>
            <a:r>
              <a:rPr lang="en-US" dirty="0" err="1"/>
              <a:t>TuneUpFuzzySystem</a:t>
            </a:r>
            <a:r>
              <a:rPr lang="en-US" dirty="0"/>
              <a:t>(</a:t>
            </a:r>
            <a:r>
              <a:rPr lang="en-US" dirty="0" err="1"/>
              <a:t>PCFuzzySystem</a:t>
            </a:r>
            <a:r>
              <a:rPr lang="en-US" dirty="0"/>
              <a:t> System, </a:t>
            </a:r>
            <a:r>
              <a:rPr lang="en-US" dirty="0" err="1"/>
              <a:t>ILearnAlgorithmConf</a:t>
            </a:r>
            <a:r>
              <a:rPr lang="en-US" dirty="0"/>
              <a:t> </a:t>
            </a:r>
            <a:r>
              <a:rPr lang="en-US" dirty="0" err="1"/>
              <a:t>conf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 {</a:t>
            </a:r>
          </a:p>
          <a:p>
            <a:r>
              <a:rPr lang="ru-RU" dirty="0"/>
              <a:t>                 </a:t>
            </a:r>
            <a:r>
              <a:rPr lang="ru-RU" dirty="0" err="1"/>
              <a:t>throw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NotImplementedException</a:t>
            </a:r>
            <a:r>
              <a:rPr lang="ru-RU" dirty="0"/>
              <a:t>("Алгоритм не реализован для нечеткой системы типа </a:t>
            </a:r>
            <a:r>
              <a:rPr lang="ru-RU" dirty="0" err="1"/>
              <a:t>питтсбургский</a:t>
            </a:r>
            <a:r>
              <a:rPr lang="ru-RU" dirty="0"/>
              <a:t> классификатор");</a:t>
            </a:r>
          </a:p>
          <a:p>
            <a:pPr marL="0" indent="0">
              <a:buNone/>
            </a:pPr>
            <a:r>
              <a:rPr lang="ru-RU" dirty="0"/>
              <a:t>             }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1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3.1 Добавление нечеткой системы в графический интерфейс (</a:t>
            </a:r>
            <a:r>
              <a:rPr lang="en-US" sz="2600" dirty="0" err="1"/>
              <a:t>MixCore</a:t>
            </a:r>
            <a:r>
              <a:rPr lang="ru-RU" sz="2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28286"/>
            <a:ext cx="7886700" cy="5111015"/>
          </a:xfrm>
        </p:spPr>
        <p:txBody>
          <a:bodyPr>
            <a:normAutofit fontScale="85000" lnSpcReduction="10000"/>
          </a:bodyPr>
          <a:lstStyle/>
          <a:p>
            <a:endParaRPr lang="ru-RU" dirty="0"/>
          </a:p>
          <a:p>
            <a:r>
              <a:rPr lang="ru-RU" dirty="0"/>
              <a:t>В классе </a:t>
            </a:r>
            <a:r>
              <a:rPr lang="en-US" dirty="0" err="1"/>
              <a:t>BaseFrontEnd</a:t>
            </a:r>
            <a:r>
              <a:rPr lang="ru-RU" dirty="0"/>
              <a:t> переопределить делегаты в методе </a:t>
            </a:r>
            <a:r>
              <a:rPr lang="en-US" dirty="0" err="1"/>
              <a:t>BaseFrontEnd</a:t>
            </a:r>
            <a:r>
              <a:rPr lang="en-US" dirty="0"/>
              <a:t>(</a:t>
            </a:r>
            <a:r>
              <a:rPr lang="en-US" dirty="0" err="1"/>
              <a:t>FuzzySystemRelisedList.TypeSystem</a:t>
            </a:r>
            <a:r>
              <a:rPr lang="en-US" dirty="0"/>
              <a:t> </a:t>
            </a:r>
            <a:r>
              <a:rPr lang="en-US" dirty="0" err="1"/>
              <a:t>TypeFS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 err="1"/>
              <a:t>loadLearnUFS</a:t>
            </a:r>
            <a:r>
              <a:rPr lang="ru-RU" dirty="0"/>
              <a:t> (</a:t>
            </a:r>
            <a:r>
              <a:rPr lang="en-US" dirty="0"/>
              <a:t>string </a:t>
            </a:r>
            <a:r>
              <a:rPr lang="en-US" dirty="0" err="1"/>
              <a:t>file_name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метод создающий объект обучающего  набора данных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ru-RU" dirty="0"/>
              <a:t>из файла формата </a:t>
            </a:r>
            <a:r>
              <a:rPr lang="en-US" dirty="0"/>
              <a:t>UFS</a:t>
            </a:r>
            <a:r>
              <a:rPr lang="ru-RU" dirty="0"/>
              <a:t>. </a:t>
            </a:r>
            <a:r>
              <a:rPr lang="ru-RU" dirty="0" err="1"/>
              <a:t>Рекомедуется</a:t>
            </a:r>
            <a:r>
              <a:rPr lang="ru-RU" dirty="0"/>
              <a:t> воспользоваться </a:t>
            </a:r>
            <a:r>
              <a:rPr lang="en-US" dirty="0" err="1"/>
              <a:t>BaseUFSLoader.LoadLearnFromUFS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loadTestUFS</a:t>
            </a:r>
            <a:r>
              <a:rPr lang="en-US" dirty="0"/>
              <a:t>  (string </a:t>
            </a:r>
            <a:r>
              <a:rPr lang="en-US" dirty="0" err="1"/>
              <a:t>file_name</a:t>
            </a:r>
            <a:r>
              <a:rPr lang="en-US" dirty="0"/>
              <a:t>) – </a:t>
            </a:r>
            <a:r>
              <a:rPr lang="ru-RU" dirty="0"/>
              <a:t>метод создающий объект  тестового набора данных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ru-RU" dirty="0"/>
              <a:t>из файла формата </a:t>
            </a:r>
            <a:r>
              <a:rPr lang="en-US" dirty="0"/>
              <a:t>UFS</a:t>
            </a:r>
            <a:r>
              <a:rPr lang="ru-RU" dirty="0"/>
              <a:t>. </a:t>
            </a:r>
            <a:r>
              <a:rPr lang="ru-RU" dirty="0" err="1"/>
              <a:t>Рекомедуется</a:t>
            </a:r>
            <a:r>
              <a:rPr lang="ru-RU" dirty="0"/>
              <a:t> воспользоваться </a:t>
            </a:r>
            <a:r>
              <a:rPr lang="en-US" dirty="0" err="1"/>
              <a:t>BaseUFSLoader.LoadTestFromUFS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loadLearnKEEL</a:t>
            </a:r>
            <a:r>
              <a:rPr lang="ru-RU" dirty="0"/>
              <a:t> </a:t>
            </a:r>
            <a:r>
              <a:rPr lang="en-US" dirty="0"/>
              <a:t>(string </a:t>
            </a:r>
            <a:r>
              <a:rPr lang="en-US" dirty="0" err="1"/>
              <a:t>file_name</a:t>
            </a:r>
            <a:r>
              <a:rPr lang="en-US" dirty="0"/>
              <a:t>)</a:t>
            </a:r>
            <a:r>
              <a:rPr lang="ru-RU" dirty="0"/>
              <a:t> – метод создающий объект обучающего  набора данных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ru-RU" dirty="0"/>
              <a:t>из файла формата </a:t>
            </a:r>
            <a:r>
              <a:rPr lang="en-US" dirty="0"/>
              <a:t>KEEL</a:t>
            </a:r>
            <a:r>
              <a:rPr lang="ru-RU" dirty="0"/>
              <a:t>. </a:t>
            </a:r>
            <a:r>
              <a:rPr lang="ru-RU" dirty="0" err="1"/>
              <a:t>Рекомедуется</a:t>
            </a:r>
            <a:r>
              <a:rPr lang="ru-RU" dirty="0"/>
              <a:t> воспользоваться </a:t>
            </a:r>
            <a:r>
              <a:rPr lang="en-US" dirty="0"/>
              <a:t>new </a:t>
            </a:r>
            <a:r>
              <a:rPr lang="en-US" dirty="0" err="1"/>
              <a:t>SampleSet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);</a:t>
            </a:r>
            <a:endParaRPr lang="ru-RU" dirty="0"/>
          </a:p>
          <a:p>
            <a:r>
              <a:rPr lang="en-US" dirty="0" err="1"/>
              <a:t>loadLearnKEEL</a:t>
            </a:r>
            <a:r>
              <a:rPr lang="ru-RU" dirty="0"/>
              <a:t> </a:t>
            </a:r>
            <a:r>
              <a:rPr lang="en-US" dirty="0"/>
              <a:t>(string </a:t>
            </a:r>
            <a:r>
              <a:rPr lang="en-US" dirty="0" err="1"/>
              <a:t>file_name</a:t>
            </a:r>
            <a:r>
              <a:rPr lang="en-US" dirty="0"/>
              <a:t>)</a:t>
            </a:r>
            <a:r>
              <a:rPr lang="ru-RU" dirty="0"/>
              <a:t> – метод создающий объект тестового  набора данных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ru-RU" dirty="0"/>
              <a:t>из файла формата </a:t>
            </a:r>
            <a:r>
              <a:rPr lang="en-US" dirty="0"/>
              <a:t>KEEL</a:t>
            </a:r>
            <a:r>
              <a:rPr lang="ru-RU" dirty="0"/>
              <a:t>. </a:t>
            </a:r>
            <a:r>
              <a:rPr lang="ru-RU" dirty="0" err="1"/>
              <a:t>Рекомедуется</a:t>
            </a:r>
            <a:r>
              <a:rPr lang="ru-RU" dirty="0"/>
              <a:t> воспользоваться </a:t>
            </a:r>
            <a:r>
              <a:rPr lang="en-US" dirty="0"/>
              <a:t>new </a:t>
            </a:r>
            <a:r>
              <a:rPr lang="en-US" dirty="0" err="1"/>
              <a:t>SampleSet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66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3.2 Добавление нечеткой системы в графический интерфейс (</a:t>
            </a:r>
            <a:r>
              <a:rPr lang="en-US" sz="2600" dirty="0" err="1"/>
              <a:t>MixCore</a:t>
            </a:r>
            <a:r>
              <a:rPr lang="ru-RU" sz="2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710" y="1337912"/>
            <a:ext cx="7886700" cy="52240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createFSSamplesSet</a:t>
            </a:r>
            <a:r>
              <a:rPr lang="ru-RU" dirty="0"/>
              <a:t>() – метод создающий нечеткую систему. Используем ранее созданный метод переопределяющий </a:t>
            </a:r>
            <a:r>
              <a:rPr lang="en-US" dirty="0" err="1"/>
              <a:t>IFuzzySystem</a:t>
            </a:r>
            <a:r>
              <a:rPr lang="en-US" dirty="0"/>
              <a:t>(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en-US" dirty="0" err="1"/>
              <a:t>learn_set</a:t>
            </a:r>
            <a:r>
              <a:rPr lang="en-US" dirty="0"/>
              <a:t>,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en-US" dirty="0" err="1"/>
              <a:t>test_set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loadFSUFS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– метод загружающий нечеткую систему. Используем ранее созданный метод </a:t>
            </a:r>
            <a:r>
              <a:rPr lang="en-US" dirty="0"/>
              <a:t>public static </a:t>
            </a:r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loadUFS</a:t>
            </a:r>
            <a:r>
              <a:rPr lang="en-US" dirty="0"/>
              <a:t>(this </a:t>
            </a:r>
            <a:r>
              <a:rPr lang="en-US" dirty="0" err="1"/>
              <a:t>IFuzzySystem</a:t>
            </a:r>
            <a:r>
              <a:rPr lang="en-US" dirty="0"/>
              <a:t> FS, string </a:t>
            </a:r>
            <a:r>
              <a:rPr lang="en-US" dirty="0" err="1"/>
              <a:t>fileName</a:t>
            </a:r>
            <a:r>
              <a:rPr lang="en-US" dirty="0"/>
              <a:t>)</a:t>
            </a:r>
            <a:r>
              <a:rPr lang="ru-RU" dirty="0"/>
              <a:t>, в качестве имени файла используем значение из переменной </a:t>
            </a:r>
            <a:r>
              <a:rPr lang="en-US" dirty="0" err="1"/>
              <a:t>UFS_file_name</a:t>
            </a:r>
            <a:endParaRPr lang="ru-RU" dirty="0"/>
          </a:p>
          <a:p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writePCtoUFS</a:t>
            </a:r>
            <a:r>
              <a:rPr lang="en-US" dirty="0"/>
              <a:t> (</a:t>
            </a:r>
            <a:r>
              <a:rPr lang="en-US" dirty="0" err="1"/>
              <a:t>IFuzzySystem</a:t>
            </a:r>
            <a:r>
              <a:rPr lang="en-US" dirty="0"/>
              <a:t> FS, string </a:t>
            </a:r>
            <a:r>
              <a:rPr lang="en-US" dirty="0" err="1"/>
              <a:t>fileName</a:t>
            </a:r>
            <a:r>
              <a:rPr lang="en-US" dirty="0"/>
              <a:t>)</a:t>
            </a:r>
            <a:r>
              <a:rPr lang="ru-RU" dirty="0"/>
              <a:t> – метод записывающий  нечеткую систему. Используем ранее созданный метод </a:t>
            </a:r>
            <a:r>
              <a:rPr lang="en-US" dirty="0"/>
              <a:t>public static bool </a:t>
            </a:r>
            <a:r>
              <a:rPr lang="en-US" dirty="0" err="1"/>
              <a:t>saveToUFS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FS, string </a:t>
            </a:r>
            <a:r>
              <a:rPr lang="en-US" dirty="0" err="1"/>
              <a:t>fileName</a:t>
            </a:r>
            <a:r>
              <a:rPr lang="en-US" dirty="0"/>
              <a:t>) </a:t>
            </a:r>
            <a:r>
              <a:rPr lang="ru-RU" dirty="0"/>
              <a:t>, в качестве имени файла используем значение из переменной </a:t>
            </a:r>
            <a:r>
              <a:rPr lang="en-US" dirty="0" err="1"/>
              <a:t>UFS_file_name</a:t>
            </a:r>
            <a:endParaRPr lang="ru-RU" dirty="0"/>
          </a:p>
          <a:p>
            <a:endParaRPr lang="en-US" dirty="0"/>
          </a:p>
          <a:p>
            <a:r>
              <a:rPr lang="ru-RU" dirty="0"/>
              <a:t> </a:t>
            </a:r>
            <a:r>
              <a:rPr lang="en-US" dirty="0" err="1"/>
              <a:t>showErrorInfo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FS)</a:t>
            </a:r>
            <a:r>
              <a:rPr lang="ru-RU" dirty="0"/>
              <a:t> – метод выводящий информацию о полученной информационной системы, ее ошибки на обучающей и тестовой выборке. Рекомендуется использовать ранее написанные методы </a:t>
            </a:r>
            <a:r>
              <a:rPr lang="en-US" dirty="0"/>
              <a:t>double </a:t>
            </a:r>
            <a:r>
              <a:rPr lang="en-US" dirty="0" err="1"/>
              <a:t>ErrorTestSamples</a:t>
            </a:r>
            <a:r>
              <a:rPr lang="en-US" dirty="0"/>
              <a:t>()</a:t>
            </a:r>
            <a:r>
              <a:rPr lang="ru-RU" dirty="0"/>
              <a:t> и </a:t>
            </a:r>
            <a:r>
              <a:rPr lang="en-US" dirty="0"/>
              <a:t>double </a:t>
            </a:r>
            <a:r>
              <a:rPr lang="en-US" dirty="0" err="1"/>
              <a:t>ErrorLearnSamples</a:t>
            </a:r>
            <a:r>
              <a:rPr lang="en-US" dirty="0"/>
              <a:t>()</a:t>
            </a:r>
            <a:r>
              <a:rPr lang="ru-RU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8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/>
              <a:t>1. Основные классы которые требуется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</a:t>
            </a:r>
            <a:r>
              <a:rPr lang="ru-RU" dirty="0" err="1"/>
              <a:t>интефейсы</a:t>
            </a:r>
            <a:r>
              <a:rPr lang="ru-RU" dirty="0"/>
              <a:t> </a:t>
            </a:r>
            <a:r>
              <a:rPr lang="ru-RU" dirty="0" err="1"/>
              <a:t>храняться</a:t>
            </a:r>
            <a:r>
              <a:rPr lang="ru-RU" dirty="0"/>
              <a:t> в </a:t>
            </a:r>
            <a:r>
              <a:rPr lang="en-US" dirty="0" err="1"/>
              <a:t>FuzzySystem.FuzzyAbstract</a:t>
            </a:r>
            <a:r>
              <a:rPr lang="ru-RU" dirty="0"/>
              <a:t> (</a:t>
            </a:r>
            <a:r>
              <a:rPr lang="en-US" dirty="0"/>
              <a:t>using </a:t>
            </a:r>
            <a:r>
              <a:rPr lang="en-US" dirty="0" err="1"/>
              <a:t>FuzzySystem.FuzzyAbstract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Нечеткая система должна наследовать </a:t>
            </a:r>
            <a:r>
              <a:rPr lang="en-US" dirty="0" err="1"/>
              <a:t>IFuzzySystem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Класс нечеткой базы правил должна наследовать </a:t>
            </a:r>
            <a:r>
              <a:rPr lang="en-US" dirty="0" err="1"/>
              <a:t>KnowlegeBaseRules</a:t>
            </a:r>
            <a:endParaRPr lang="ru-RU" dirty="0"/>
          </a:p>
          <a:p>
            <a:r>
              <a:rPr lang="ru-RU" dirty="0"/>
              <a:t>Класс нечеткого правила должен наследовать </a:t>
            </a:r>
            <a:r>
              <a:rPr lang="en-US" dirty="0"/>
              <a:t>Rule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1.1 Методы которые требует реализовать в нечеткой системе наследуемой от </a:t>
            </a:r>
            <a:r>
              <a:rPr lang="en-US" sz="2600" dirty="0" err="1"/>
              <a:t>IFuzzySystem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33015"/>
            <a:ext cx="7886700" cy="4961674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/>
              <a:t>abstract public 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ValueComplexity</a:t>
            </a:r>
            <a:r>
              <a:rPr lang="en-US" sz="3800" dirty="0"/>
              <a:t>(</a:t>
            </a:r>
            <a:r>
              <a:rPr lang="en-US" sz="3800" dirty="0" err="1"/>
              <a:t>int</a:t>
            </a:r>
            <a:r>
              <a:rPr lang="en-US" sz="3800" dirty="0"/>
              <a:t> index = 0)</a:t>
            </a:r>
            <a:r>
              <a:rPr lang="ru-RU" sz="3800" dirty="0"/>
              <a:t> – метод возвращающий сложность нечеткой системы как сумма количества правил и количество термов.</a:t>
            </a:r>
          </a:p>
          <a:p>
            <a:r>
              <a:rPr lang="en-US" sz="3800" dirty="0"/>
              <a:t>abstract double </a:t>
            </a:r>
            <a:r>
              <a:rPr lang="en-US" sz="3800" dirty="0" err="1"/>
              <a:t>ErrorTestSamples</a:t>
            </a:r>
            <a:r>
              <a:rPr lang="en-US" sz="3800" dirty="0"/>
              <a:t>(</a:t>
            </a:r>
            <a:r>
              <a:rPr lang="en-US" sz="3800" dirty="0" err="1"/>
              <a:t>KnowlegeBaseRules</a:t>
            </a:r>
            <a:r>
              <a:rPr lang="en-US" sz="3800" dirty="0"/>
              <a:t> Source)</a:t>
            </a:r>
            <a:r>
              <a:rPr lang="ru-RU" sz="3800" dirty="0"/>
              <a:t> – функция должна возвращать ошибку по тестовому набору данных для переданной в скобках базы правил </a:t>
            </a:r>
            <a:r>
              <a:rPr lang="en-US" sz="3800" dirty="0"/>
              <a:t>Source</a:t>
            </a:r>
            <a:r>
              <a:rPr lang="ru-RU" sz="3800" dirty="0"/>
              <a:t>. </a:t>
            </a:r>
            <a:endParaRPr lang="en-US" sz="3800" dirty="0"/>
          </a:p>
          <a:p>
            <a:r>
              <a:rPr lang="en-US" sz="3800" dirty="0"/>
              <a:t>abstract double </a:t>
            </a:r>
            <a:r>
              <a:rPr lang="en-US" sz="3800" dirty="0" err="1"/>
              <a:t>ErrorLearnSamples</a:t>
            </a:r>
            <a:r>
              <a:rPr lang="en-US" sz="3800" dirty="0"/>
              <a:t>(</a:t>
            </a:r>
            <a:r>
              <a:rPr lang="en-US" sz="3800" dirty="0" err="1"/>
              <a:t>KnowlegeBaseRules</a:t>
            </a:r>
            <a:r>
              <a:rPr lang="en-US" sz="3800" dirty="0"/>
              <a:t> Source) </a:t>
            </a:r>
            <a:r>
              <a:rPr lang="ru-RU" sz="3800" dirty="0"/>
              <a:t>функция должна возвращать ошибку по обучающему набору данных для переданной в скобках базы правил </a:t>
            </a:r>
            <a:r>
              <a:rPr lang="en-US" sz="3800" dirty="0"/>
              <a:t>Source</a:t>
            </a:r>
          </a:p>
          <a:p>
            <a:pPr marL="0" indent="0">
              <a:buNone/>
            </a:pPr>
            <a:endParaRPr lang="ru-RU" sz="3800" dirty="0"/>
          </a:p>
          <a:p>
            <a:r>
              <a:rPr lang="en-US" sz="3800" dirty="0"/>
              <a:t>abstract double </a:t>
            </a:r>
            <a:r>
              <a:rPr lang="en-US" sz="3800" dirty="0" err="1"/>
              <a:t>ErrorTestSamples</a:t>
            </a:r>
            <a:r>
              <a:rPr lang="en-US" sz="3800" dirty="0"/>
              <a:t>()</a:t>
            </a:r>
            <a:r>
              <a:rPr lang="ru-RU" sz="3800" dirty="0"/>
              <a:t> - функция должна возвращать ошибку по тестовому набору данных для 0-й базы правил хранящейся в нечеткой системе.</a:t>
            </a:r>
            <a:endParaRPr lang="en-US" sz="3800" dirty="0"/>
          </a:p>
          <a:p>
            <a:r>
              <a:rPr lang="en-US" sz="3800" dirty="0"/>
              <a:t> abstract double </a:t>
            </a:r>
            <a:r>
              <a:rPr lang="en-US" sz="3800" dirty="0" err="1"/>
              <a:t>ErrorLearnSamples</a:t>
            </a:r>
            <a:r>
              <a:rPr lang="en-US" sz="3800" dirty="0"/>
              <a:t>()</a:t>
            </a:r>
            <a:r>
              <a:rPr lang="ru-RU" sz="3800" dirty="0"/>
              <a:t> </a:t>
            </a:r>
            <a:r>
              <a:rPr lang="en-US" sz="3800" dirty="0"/>
              <a:t>abstract double </a:t>
            </a:r>
            <a:r>
              <a:rPr lang="en-US" sz="3800" dirty="0" err="1"/>
              <a:t>ErrorTestSamples</a:t>
            </a:r>
            <a:r>
              <a:rPr lang="en-US" sz="3800" dirty="0"/>
              <a:t>()</a:t>
            </a:r>
            <a:r>
              <a:rPr lang="ru-RU" sz="3800" dirty="0"/>
              <a:t> - функция должна возвращать ошибку по тестовому набору данных для 0-й базы правил хранящейся в нечеткой системе.</a:t>
            </a:r>
            <a:endParaRPr lang="en-US" sz="3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9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1.1 Методы которые требует реализовать в нечеткой системе наследуемой от </a:t>
            </a:r>
            <a:r>
              <a:rPr lang="en-US" sz="2600" dirty="0" err="1"/>
              <a:t>IFuzzySystem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33015"/>
            <a:ext cx="7886700" cy="4961674"/>
          </a:xfrm>
        </p:spPr>
        <p:txBody>
          <a:bodyPr>
            <a:normAutofit/>
          </a:bodyPr>
          <a:lstStyle/>
          <a:p>
            <a:r>
              <a:rPr lang="en-US" dirty="0" err="1"/>
              <a:t>IFuzzySystem</a:t>
            </a:r>
            <a:r>
              <a:rPr lang="en-US" dirty="0"/>
              <a:t>(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en-US" dirty="0" err="1"/>
              <a:t>learn_set</a:t>
            </a:r>
            <a:r>
              <a:rPr lang="en-US" dirty="0"/>
              <a:t>, </a:t>
            </a:r>
            <a:r>
              <a:rPr lang="en-US" dirty="0" err="1"/>
              <a:t>SampleSet</a:t>
            </a:r>
            <a:r>
              <a:rPr lang="en-US" dirty="0"/>
              <a:t> </a:t>
            </a:r>
            <a:r>
              <a:rPr lang="en-US" dirty="0" err="1"/>
              <a:t>test_set</a:t>
            </a:r>
            <a:r>
              <a:rPr lang="en-US" dirty="0"/>
              <a:t>)</a:t>
            </a:r>
            <a:r>
              <a:rPr lang="ru-RU" dirty="0"/>
              <a:t>  - основной конструктор, строящий нечеткую системы по заданным наборам обучающих и тестовых данных </a:t>
            </a:r>
            <a:r>
              <a:rPr lang="en-US" dirty="0" err="1"/>
              <a:t>SampleSet</a:t>
            </a:r>
            <a:r>
              <a:rPr lang="ru-RU" dirty="0"/>
              <a:t>.</a:t>
            </a:r>
          </a:p>
          <a:p>
            <a:r>
              <a:rPr lang="en-US" dirty="0" err="1"/>
              <a:t>IFuzzySystem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Source)</a:t>
            </a:r>
            <a:r>
              <a:rPr lang="ru-RU" dirty="0"/>
              <a:t> – Конструктор для глубокого (подробного) клонирования нечеткой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3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1.2 Методы которые требует реализовать в нечеткой базе правил наследуемой от </a:t>
            </a:r>
            <a:r>
              <a:rPr lang="en-US" sz="2600" dirty="0" err="1"/>
              <a:t>KnowlegeBaseRules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KnowlegeBaseRules</a:t>
            </a:r>
            <a:r>
              <a:rPr lang="en-US" dirty="0"/>
              <a:t>()</a:t>
            </a:r>
            <a:r>
              <a:rPr lang="ru-RU" dirty="0"/>
              <a:t> – Основной конструктор базы правил</a:t>
            </a:r>
          </a:p>
          <a:p>
            <a:r>
              <a:rPr lang="en-US" dirty="0" err="1"/>
              <a:t>KnowlegeBaseRules</a:t>
            </a:r>
            <a:r>
              <a:rPr lang="en-US" dirty="0"/>
              <a:t>(</a:t>
            </a:r>
            <a:r>
              <a:rPr lang="en-US" dirty="0" err="1"/>
              <a:t>KnowlegeBaseRules</a:t>
            </a:r>
            <a:r>
              <a:rPr lang="en-US" dirty="0"/>
              <a:t> source, List&lt;bool&gt; </a:t>
            </a:r>
            <a:r>
              <a:rPr lang="en-US" dirty="0" err="1"/>
              <a:t>used_rules</a:t>
            </a:r>
            <a:r>
              <a:rPr lang="en-US" dirty="0"/>
              <a:t> = null)</a:t>
            </a:r>
            <a:r>
              <a:rPr lang="ru-RU" dirty="0"/>
              <a:t> – конструктор для глубокого клонирования базы правил </a:t>
            </a:r>
            <a:r>
              <a:rPr lang="en-US" dirty="0"/>
              <a:t>source, </a:t>
            </a:r>
            <a:r>
              <a:rPr lang="ru-RU" dirty="0"/>
              <a:t>если </a:t>
            </a:r>
            <a:r>
              <a:rPr lang="en-US" dirty="0" err="1"/>
              <a:t>used_rules</a:t>
            </a:r>
            <a:r>
              <a:rPr lang="en-US" dirty="0"/>
              <a:t> </a:t>
            </a:r>
            <a:r>
              <a:rPr lang="ru-RU" dirty="0"/>
              <a:t>не пустой, то в клоне будут только те правила которым будет в списке по соответствующему правилу </a:t>
            </a:r>
            <a:r>
              <a:rPr lang="en-US" dirty="0"/>
              <a:t> </a:t>
            </a:r>
            <a:r>
              <a:rPr lang="ru-RU" dirty="0"/>
              <a:t> указано значение </a:t>
            </a:r>
            <a:r>
              <a:rPr lang="en-US" dirty="0"/>
              <a:t>true</a:t>
            </a:r>
          </a:p>
          <a:p>
            <a:r>
              <a:rPr lang="ru-RU" dirty="0"/>
              <a:t> </a:t>
            </a:r>
            <a:r>
              <a:rPr lang="en-US" dirty="0"/>
              <a:t> void </a:t>
            </a:r>
            <a:r>
              <a:rPr lang="en-US" dirty="0" err="1"/>
              <a:t>trim_not_used_Terms</a:t>
            </a:r>
            <a:r>
              <a:rPr lang="en-US" dirty="0"/>
              <a:t>()</a:t>
            </a:r>
            <a:r>
              <a:rPr lang="ru-RU" dirty="0"/>
              <a:t> – функция удаляющая не используемые ни одним правилом термы из базы правил.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3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1.3 Методы которые требует реализовать в нечетких правила наследуемых от </a:t>
            </a:r>
            <a:r>
              <a:rPr lang="en-US" sz="2600" dirty="0"/>
              <a:t>Rule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Rule(</a:t>
            </a:r>
            <a:r>
              <a:rPr lang="en-US" dirty="0" err="1"/>
              <a:t>TermSetGlobal</a:t>
            </a:r>
            <a:r>
              <a:rPr lang="en-US" dirty="0"/>
              <a:t>&lt;Term&gt; </a:t>
            </a:r>
            <a:r>
              <a:rPr lang="en-US" dirty="0" err="1"/>
              <a:t>terms_set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number_of_terms</a:t>
            </a:r>
            <a:r>
              <a:rPr lang="en-US" dirty="0"/>
              <a:t>)</a:t>
            </a:r>
            <a:r>
              <a:rPr lang="ru-RU" dirty="0"/>
              <a:t> – основной конструктор</a:t>
            </a:r>
            <a:r>
              <a:rPr lang="en-US" dirty="0"/>
              <a:t>, </a:t>
            </a:r>
            <a:r>
              <a:rPr lang="ru-RU" dirty="0"/>
              <a:t>первым параметром передается весь список термов доступный нечеткой системе, вторым массив номеров термов из первого списка которые войдут в создаваемое правило.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0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1.4 Методы которые требует реализовать в нечетких правила наследуемых от </a:t>
            </a:r>
            <a:r>
              <a:rPr lang="en-US" sz="2600" dirty="0"/>
              <a:t>Rule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Rule(</a:t>
            </a:r>
            <a:r>
              <a:rPr lang="en-US" dirty="0" err="1"/>
              <a:t>TermSetGlobal</a:t>
            </a:r>
            <a:r>
              <a:rPr lang="en-US" dirty="0"/>
              <a:t>&lt;Term&gt; </a:t>
            </a:r>
            <a:r>
              <a:rPr lang="en-US" dirty="0" err="1"/>
              <a:t>terms_set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number_of_terms</a:t>
            </a:r>
            <a:r>
              <a:rPr lang="en-US" dirty="0"/>
              <a:t>)</a:t>
            </a:r>
            <a:r>
              <a:rPr lang="ru-RU" dirty="0"/>
              <a:t> – основной конструктор</a:t>
            </a:r>
            <a:r>
              <a:rPr lang="en-US" dirty="0"/>
              <a:t>, </a:t>
            </a:r>
            <a:r>
              <a:rPr lang="ru-RU" dirty="0"/>
              <a:t>первым параметром передается весь список термов доступный нечеткой системе, вторым массив номеров термов из первого списка которые войдут в создаваемое правило.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43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500" dirty="0"/>
              <a:t>1.</a:t>
            </a:r>
            <a:r>
              <a:rPr lang="en-US" sz="2500" dirty="0"/>
              <a:t>5</a:t>
            </a:r>
            <a:r>
              <a:rPr lang="ru-RU" sz="2500" dirty="0"/>
              <a:t> Включение в список реализованных нечетких систем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ru-RU" dirty="0"/>
              <a:t>В класс </a:t>
            </a:r>
            <a:r>
              <a:rPr lang="en-US" dirty="0" err="1"/>
              <a:t>FuzzySystemRelisedList</a:t>
            </a:r>
            <a:r>
              <a:rPr lang="ru-RU" dirty="0"/>
              <a:t> добавить реализованную нечеткую систему в перечисление </a:t>
            </a:r>
          </a:p>
          <a:p>
            <a:r>
              <a:rPr lang="en-US" dirty="0"/>
              <a:t>public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TypeSystem</a:t>
            </a:r>
            <a:endParaRPr lang="en-US" dirty="0"/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Singletone</a:t>
            </a:r>
            <a:r>
              <a:rPr lang="en-US" dirty="0"/>
              <a:t> = 0,</a:t>
            </a:r>
          </a:p>
          <a:p>
            <a:r>
              <a:rPr lang="en-US" dirty="0"/>
              <a:t>            </a:t>
            </a:r>
            <a:r>
              <a:rPr lang="en-US" dirty="0" err="1"/>
              <a:t>PittsburghClassifier</a:t>
            </a:r>
            <a:r>
              <a:rPr lang="en-US" dirty="0"/>
              <a:t> = 1,</a:t>
            </a:r>
          </a:p>
          <a:p>
            <a:r>
              <a:rPr lang="en-US" dirty="0"/>
              <a:t>            </a:t>
            </a:r>
            <a:r>
              <a:rPr lang="en-US" dirty="0" err="1"/>
              <a:t>TakagiSugenoApproximate</a:t>
            </a:r>
            <a:r>
              <a:rPr lang="en-US" dirty="0"/>
              <a:t> =2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80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1.6  Реализация классов сохранения и загрузки нечетких систем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загрузки нечеткой системы требуется реализация класса имеющего хотя бы метод </a:t>
            </a:r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IFuzzySystem</a:t>
            </a:r>
            <a:r>
              <a:rPr lang="en-US" dirty="0"/>
              <a:t> </a:t>
            </a:r>
            <a:r>
              <a:rPr lang="en-US" dirty="0" err="1"/>
              <a:t>loadUFS</a:t>
            </a:r>
            <a:r>
              <a:rPr lang="en-US" dirty="0"/>
              <a:t>(this </a:t>
            </a:r>
            <a:r>
              <a:rPr lang="en-US" dirty="0" err="1"/>
              <a:t>IFuzzySystem</a:t>
            </a:r>
            <a:r>
              <a:rPr lang="en-US" dirty="0"/>
              <a:t> FS, string </a:t>
            </a:r>
            <a:r>
              <a:rPr lang="en-US" dirty="0" err="1"/>
              <a:t>fileName</a:t>
            </a:r>
            <a:r>
              <a:rPr lang="en-US" dirty="0"/>
              <a:t>) –</a:t>
            </a:r>
            <a:r>
              <a:rPr lang="ru-RU" dirty="0"/>
              <a:t>загружающий заданную нечеткую систему из заданного файла. </a:t>
            </a:r>
          </a:p>
          <a:p>
            <a:endParaRPr lang="ru-RU" dirty="0"/>
          </a:p>
          <a:p>
            <a:r>
              <a:rPr lang="en-US" dirty="0"/>
              <a:t> </a:t>
            </a:r>
            <a:r>
              <a:rPr lang="ru-RU" dirty="0"/>
              <a:t>Для записи требует реализация класса имеющего хотя бы  метод </a:t>
            </a:r>
          </a:p>
          <a:p>
            <a:pPr marL="0" indent="0">
              <a:buNone/>
            </a:pPr>
            <a:r>
              <a:rPr lang="en-US" dirty="0"/>
              <a:t>public static bool </a:t>
            </a:r>
            <a:r>
              <a:rPr lang="en-US" dirty="0" err="1"/>
              <a:t>saveToUFS</a:t>
            </a:r>
            <a:r>
              <a:rPr lang="en-US" dirty="0"/>
              <a:t>(</a:t>
            </a:r>
            <a:r>
              <a:rPr lang="en-US" dirty="0" err="1"/>
              <a:t>IFuzzySystem</a:t>
            </a:r>
            <a:r>
              <a:rPr lang="en-US" dirty="0"/>
              <a:t> FS, string </a:t>
            </a:r>
            <a:r>
              <a:rPr lang="en-US" dirty="0" err="1"/>
              <a:t>fileName</a:t>
            </a:r>
            <a:r>
              <a:rPr lang="en-US" dirty="0"/>
              <a:t>) –</a:t>
            </a:r>
            <a:r>
              <a:rPr lang="ru-RU" dirty="0"/>
              <a:t>сохраняющий заданную нечеткую систему в заданный файл. </a:t>
            </a:r>
          </a:p>
          <a:p>
            <a:r>
              <a:rPr lang="ru-RU" dirty="0"/>
              <a:t>Рекомендуется использовать нотацию на основе </a:t>
            </a:r>
            <a:r>
              <a:rPr lang="en-US" dirty="0"/>
              <a:t>XML </a:t>
            </a:r>
            <a:r>
              <a:rPr lang="ru-RU" dirty="0"/>
              <a:t>не сильно отличающуюся от стандарта </a:t>
            </a:r>
            <a:r>
              <a:rPr lang="en-US" dirty="0"/>
              <a:t>UFS </a:t>
            </a:r>
            <a:r>
              <a:rPr lang="ru-RU" dirty="0"/>
              <a:t>реализованной для ранее добавленных нечетких систем.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E8-8999-4AC9-8EB5-B0D60DC6AD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4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1004</Words>
  <Application>Microsoft Office PowerPoint</Application>
  <PresentationFormat>Экран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Ион</vt:lpstr>
      <vt:lpstr>Проект FuzzyCore</vt:lpstr>
      <vt:lpstr>1. Основные классы которые требуется реализовать</vt:lpstr>
      <vt:lpstr>1.1 Методы которые требует реализовать в нечеткой системе наследуемой от IFuzzySystem</vt:lpstr>
      <vt:lpstr>1.1 Методы которые требует реализовать в нечеткой системе наследуемой от IFuzzySystem</vt:lpstr>
      <vt:lpstr>1.2 Методы которые требует реализовать в нечеткой базе правил наследуемой от KnowlegeBaseRules</vt:lpstr>
      <vt:lpstr>1.3 Методы которые требует реализовать в нечетких правила наследуемых от Rule</vt:lpstr>
      <vt:lpstr>1.4 Методы которые требует реализовать в нечетких правила наследуемых от Rule</vt:lpstr>
      <vt:lpstr>1.5 Включение в список реализованных нечетких систем </vt:lpstr>
      <vt:lpstr>1.6  Реализация классов сохранения и загрузки нечетких систем </vt:lpstr>
      <vt:lpstr>1.7 Включение в список реализованных нечетких систем </vt:lpstr>
      <vt:lpstr>2.1 Дополнение системой алгоритмов генерации и обучения</vt:lpstr>
      <vt:lpstr>2.2 Дополнение системой алгоритмов генерации и обучения</vt:lpstr>
      <vt:lpstr>2.3 Дополнение системой алгоритмов генерации и обучения</vt:lpstr>
      <vt:lpstr>2.4 Дополнение системой алгоритмов генерации и обучения</vt:lpstr>
      <vt:lpstr>3.1 Добавление нечеткой системы в графический интерфейс (MixCore)</vt:lpstr>
      <vt:lpstr>3.2 Добавление нечеткой системы в графический интерфейс (MixCore)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FuzzyCore</dc:title>
  <dc:creator>Ivan Gorbunov</dc:creator>
  <cp:lastModifiedBy>Ivan Gorbunov</cp:lastModifiedBy>
  <cp:revision>16</cp:revision>
  <dcterms:created xsi:type="dcterms:W3CDTF">2016-03-03T02:38:35Z</dcterms:created>
  <dcterms:modified xsi:type="dcterms:W3CDTF">2016-03-03T05:04:41Z</dcterms:modified>
</cp:coreProperties>
</file>