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40"/>
    <a:srgbClr val="000041"/>
    <a:srgbClr val="000D40"/>
    <a:srgbClr val="0012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0E368-E7DF-BB6B-1C79-D60C338A6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ED3A3A-78D2-E9E9-6B11-BEB8D7D05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63E54D-F4EE-20CC-FD46-3507CADC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9587-B5E4-4F4F-AA1D-1E7946A94ADB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D6BB8A-EF8E-CE50-F462-EC6D4123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687B4D-B9D4-D0B9-1CC3-0820CB91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F768-D393-4361-A075-78FAA4225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01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24CB7-07E9-3C7B-0247-C39C8351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979450-36EE-0A37-C9C5-CC6B9F79F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47C9CC-67CB-F460-687D-02342F50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9587-B5E4-4F4F-AA1D-1E7946A94ADB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1610D1-FB06-D584-E291-849942DA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28A6B3-F461-D807-E16E-05969462B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F768-D393-4361-A075-78FAA4225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76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BAD10E-14AA-155D-B70A-D47E0B74E2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2C8E54B-86BC-8315-5EF3-E11CD9519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E0F998-2E68-DA1D-8AB9-BB691E5E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9587-B5E4-4F4F-AA1D-1E7946A94ADB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07E31B-BD2E-6B0E-6BE6-0808C4CD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593896-5564-9740-E927-0F00BBC8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F768-D393-4361-A075-78FAA4225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28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B1901-D600-8F5C-3837-FF1B4E83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09300F-58E8-1BC0-E7F8-24A5D3CEA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1E21E1-526D-22C4-96F2-FB4E510DA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9587-B5E4-4F4F-AA1D-1E7946A94ADB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B58C83-ADEE-4C67-9BF0-30B0B1902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3197CD-63BF-4E6E-22BA-DDD51DF0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F768-D393-4361-A075-78FAA4225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41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83198-3D1E-B797-5A75-D60D390E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03899D-9FB2-EBA4-DEFE-2A16B9321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0C3DA7-843C-E57A-8A1C-917EE5C60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9587-B5E4-4F4F-AA1D-1E7946A94ADB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1C25D9-F0AE-194D-A01B-35C05773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B540CF-FE5B-344A-5B20-ABE68B62E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F768-D393-4361-A075-78FAA4225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96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82D32-69F2-20E1-4283-99E673B88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5D06A5-9705-D6D8-163F-3C7024E9A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CFC713-0095-B485-3D98-0EDE78E1E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F9124E-26EB-D5EA-553B-229795E63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9587-B5E4-4F4F-AA1D-1E7946A94ADB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67270C-352A-411F-0104-D5D0DF75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F068A9-D70A-5CC1-B5B7-C83605D7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F768-D393-4361-A075-78FAA4225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58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A00B6-234A-3DEB-5CF1-12B2BCE05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CC1A75-AEAD-61F3-5410-53BE53054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07CB82-B187-DFA0-43AA-BD25F676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9C49C68-F00E-2972-C07D-8ED936F19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200F9F-88A7-D662-8D0A-7EB2F8657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89171DA-ECAA-1737-AB7F-7EA201A9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9587-B5E4-4F4F-AA1D-1E7946A94ADB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D81F385-C524-06B6-6D3D-16DA5A0A7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703FB3D-37A8-9276-33CA-5C9BBB84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F768-D393-4361-A075-78FAA4225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25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44330-FA93-C8AD-DB3E-8C1C7191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3A01118-E252-AD54-866F-75CD5278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9587-B5E4-4F4F-AA1D-1E7946A94ADB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4DCC786-B91C-C449-9442-C4523B958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4FB2F1-9384-1C48-0986-1F57C798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F768-D393-4361-A075-78FAA4225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72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8CD320-5203-6404-FB3D-C01D2B7F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9587-B5E4-4F4F-AA1D-1E7946A94ADB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B59D9B1-8C34-CB93-43D5-E5409E4B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051FD2-F0FA-691B-9F1E-CFF1F8682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F768-D393-4361-A075-78FAA4225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57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F2FAA-3423-ED64-A8F2-2D0FFE260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6CD56C-B8CD-DDAE-8D47-33C67CF07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55F49D-A57B-59F1-BBD6-C642FA1E8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B8D383-17CC-A9F2-907A-B5452E8B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9587-B5E4-4F4F-AA1D-1E7946A94ADB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F51585-E4E7-06E6-DA72-5471951A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6FDDB0-CBC7-7ACA-8D38-91BC5DB0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F768-D393-4361-A075-78FAA4225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81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4C338-4E62-05D8-1919-10E6E85D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571D590-2981-D4CC-AD6D-8AB3B87B1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C3CE3D-90FC-559D-3F68-BFA1868C8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B1C534-81F2-F36A-E97F-87721CB14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99587-B5E4-4F4F-AA1D-1E7946A94ADB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8FC0DC-7F3F-0C84-875B-6AC76202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ADE97A-2508-6E33-305E-EB775844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6F768-D393-4361-A075-78FAA4225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50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5437259-4915-2945-5181-70594B0A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4ACCF8-F25E-C53C-5A6C-1F2AA221D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085B29-D951-37DD-2746-B6E383DF8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D99587-B5E4-4F4F-AA1D-1E7946A94ADB}" type="datetimeFigureOut">
              <a:rPr lang="pt-BR" smtClean="0"/>
              <a:t>30/09/2024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F26F9F-6E28-03FA-D977-C28EAF58A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F1EA9E-4048-645C-8781-018169C29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D6F768-D393-4361-A075-78FAA4225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56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2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4.sv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allpaper Technology Imagens – Download Grátis no Freepik">
            <a:extLst>
              <a:ext uri="{FF2B5EF4-FFF2-40B4-BE49-F238E27FC236}">
                <a16:creationId xmlns:a16="http://schemas.microsoft.com/office/drawing/2014/main" id="{F752EFEE-054C-0F38-32E8-D47FB8AC2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8" b="15400"/>
          <a:stretch/>
        </p:blipFill>
        <p:spPr bwMode="auto">
          <a:xfrm>
            <a:off x="456817" y="456986"/>
            <a:ext cx="11277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Moto azul e preta&#10;&#10;Descrição gerada automaticamente com confiança média">
            <a:extLst>
              <a:ext uri="{FF2B5EF4-FFF2-40B4-BE49-F238E27FC236}">
                <a16:creationId xmlns:a16="http://schemas.microsoft.com/office/drawing/2014/main" id="{2F89DCDC-EB62-10D9-C42A-323D558E2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37" b="96582" l="9961" r="89844">
                        <a14:foregroundMark x1="27717" y1="8337" x2="26953" y2="8398"/>
                        <a14:foregroundMark x1="53809" y1="6250" x2="28890" y2="8243"/>
                        <a14:foregroundMark x1="27093" y1="8305" x2="26074" y2="8984"/>
                        <a14:foregroundMark x1="26953" y1="8398" x2="26878" y2="8448"/>
                        <a14:foregroundMark x1="34668" y1="11230" x2="29492" y2="31738"/>
                        <a14:foregroundMark x1="29492" y1="31738" x2="29883" y2="35938"/>
                        <a14:foregroundMark x1="25195" y1="27539" x2="34863" y2="29492"/>
                        <a14:foregroundMark x1="21582" y1="24316" x2="35645" y2="34863"/>
                        <a14:foregroundMark x1="35645" y1="34863" x2="40039" y2="42676"/>
                        <a14:foregroundMark x1="40039" y1="42676" x2="40723" y2="46680"/>
                        <a14:foregroundMark x1="38770" y1="57813" x2="31836" y2="60449"/>
                        <a14:foregroundMark x1="31836" y1="60449" x2="31641" y2="60449"/>
                        <a14:foregroundMark x1="38281" y1="65625" x2="61719" y2="73535"/>
                        <a14:foregroundMark x1="54199" y1="71191" x2="48438" y2="79395"/>
                        <a14:foregroundMark x1="41797" y1="75293" x2="52832" y2="77344"/>
                        <a14:foregroundMark x1="52832" y1="77344" x2="54199" y2="78516"/>
                        <a14:foregroundMark x1="57031" y1="89063" x2="57715" y2="89648"/>
                        <a14:foregroundMark x1="58301" y1="90527" x2="59375" y2="95313"/>
                        <a14:foregroundMark x1="35938" y1="88184" x2="37207" y2="94238"/>
                        <a14:foregroundMark x1="19434" y1="80469" x2="18848" y2="70020"/>
                        <a14:foregroundMark x1="18848" y1="70020" x2="20215" y2="66016"/>
                        <a14:foregroundMark x1="23438" y1="61914" x2="18359" y2="70898"/>
                        <a14:foregroundMark x1="18359" y1="70898" x2="16895" y2="80469"/>
                        <a14:foregroundMark x1="16895" y1="80469" x2="17676" y2="84961"/>
                        <a14:foregroundMark x1="14453" y1="77441" x2="14648" y2="73340"/>
                        <a14:foregroundMark x1="24316" y1="83691" x2="24316" y2="83691"/>
                        <a14:foregroundMark x1="33594" y1="71582" x2="35547" y2="83398"/>
                        <a14:foregroundMark x1="14844" y1="84277" x2="14844" y2="84277"/>
                        <a14:foregroundMark x1="18066" y1="84961" x2="18066" y2="84961"/>
                        <a14:foregroundMark x1="19824" y1="83398" x2="19824" y2="83398"/>
                        <a14:foregroundMark x1="23438" y1="83008" x2="23438" y2="83008"/>
                        <a14:foregroundMark x1="25000" y1="84766" x2="25000" y2="84766"/>
                        <a14:foregroundMark x1="27539" y1="34668" x2="27539" y2="34668"/>
                        <a14:foregroundMark x1="26270" y1="29492" x2="30566" y2="41699"/>
                        <a14:foregroundMark x1="30566" y1="41699" x2="30566" y2="41895"/>
                        <a14:foregroundMark x1="33105" y1="43262" x2="38770" y2="45117"/>
                        <a14:foregroundMark x1="38574" y1="53320" x2="38574" y2="53320"/>
                        <a14:foregroundMark x1="37500" y1="52246" x2="37500" y2="52246"/>
                        <a14:foregroundMark x1="35742" y1="52734" x2="35742" y2="52734"/>
                        <a14:foregroundMark x1="33594" y1="52734" x2="33594" y2="52734"/>
                        <a14:foregroundMark x1="17676" y1="67969" x2="18359" y2="68164"/>
                        <a14:foregroundMark x1="19434" y1="65332" x2="19434" y2="65332"/>
                        <a14:foregroundMark x1="21680" y1="28125" x2="21680" y2="28125"/>
                        <a14:foregroundMark x1="20703" y1="25879" x2="20703" y2="25879"/>
                        <a14:foregroundMark x1="20313" y1="26758" x2="20313" y2="26758"/>
                        <a14:foregroundMark x1="21680" y1="30664" x2="21680" y2="30664"/>
                        <a14:foregroundMark x1="21777" y1="32227" x2="21777" y2="32227"/>
                        <a14:foregroundMark x1="23340" y1="33398" x2="23340" y2="33398"/>
                        <a14:foregroundMark x1="20801" y1="30176" x2="20801" y2="30176"/>
                        <a14:foregroundMark x1="20703" y1="26270" x2="20703" y2="26270"/>
                        <a14:foregroundMark x1="20508" y1="24414" x2="20508" y2="24414"/>
                        <a14:foregroundMark x1="20703" y1="23242" x2="20703" y2="23242"/>
                        <a14:foregroundMark x1="48438" y1="4297" x2="48438" y2="4297"/>
                        <a14:foregroundMark x1="42676" y1="3809" x2="51367" y2="2832"/>
                        <a14:foregroundMark x1="51367" y1="2832" x2="49707" y2="2637"/>
                        <a14:foregroundMark x1="41309" y1="3418" x2="39063" y2="3711"/>
                        <a14:foregroundMark x1="39063" y1="3809" x2="39063" y2="3809"/>
                        <a14:foregroundMark x1="37793" y1="4102" x2="37793" y2="4102"/>
                        <a14:foregroundMark x1="40820" y1="3320" x2="40820" y2="3320"/>
                        <a14:foregroundMark x1="41895" y1="3125" x2="41895" y2="3125"/>
                        <a14:foregroundMark x1="39648" y1="3027" x2="39648" y2="3027"/>
                        <a14:foregroundMark x1="38477" y1="3320" x2="38477" y2="3320"/>
                        <a14:foregroundMark x1="37305" y1="4004" x2="37305" y2="4004"/>
                        <a14:foregroundMark x1="36621" y1="4199" x2="36621" y2="4199"/>
                        <a14:foregroundMark x1="20703" y1="28711" x2="20703" y2="28711"/>
                        <a14:foregroundMark x1="33594" y1="52539" x2="33594" y2="52539"/>
                        <a14:foregroundMark x1="30176" y1="54297" x2="30176" y2="54297"/>
                        <a14:foregroundMark x1="29492" y1="58691" x2="29590" y2="55664"/>
                        <a14:foregroundMark x1="29980" y1="54980" x2="32422" y2="53223"/>
                        <a14:foregroundMark x1="33398" y1="52930" x2="30762" y2="53809"/>
                        <a14:foregroundMark x1="27441" y1="59766" x2="28711" y2="59180"/>
                        <a14:foregroundMark x1="84863" y1="60742" x2="86035" y2="57520"/>
                        <a14:foregroundMark x1="19531" y1="82520" x2="20801" y2="83203"/>
                        <a14:foregroundMark x1="21680" y1="81445" x2="23926" y2="83203"/>
                        <a14:foregroundMark x1="52637" y1="95703" x2="52637" y2="95703"/>
                        <a14:foregroundMark x1="39258" y1="96582" x2="41895" y2="96191"/>
                        <a14:foregroundMark x1="79297" y1="35645" x2="79297" y2="35645"/>
                        <a14:backgroundMark x1="27148" y1="8789" x2="27148" y2="8789"/>
                        <a14:backgroundMark x1="28516" y1="8789" x2="28516" y2="8789"/>
                        <a14:backgroundMark x1="29102" y1="8203" x2="29102" y2="8203"/>
                        <a14:backgroundMark x1="27344" y1="9082" x2="27246" y2="7031"/>
                        <a14:backgroundMark x1="27930" y1="8984" x2="27734" y2="7031"/>
                        <a14:backgroundMark x1="28125" y1="8984" x2="28418" y2="8984"/>
                        <a14:backgroundMark x1="29492" y1="8691" x2="29492" y2="8691"/>
                        <a14:backgroundMark x1="28516" y1="8301" x2="28516" y2="8301"/>
                        <a14:backgroundMark x1="32031" y1="48535" x2="32031" y2="48535"/>
                        <a14:backgroundMark x1="34961" y1="49707" x2="34961" y2="49707"/>
                        <a14:backgroundMark x1="69434" y1="49414" x2="69434" y2="49414"/>
                        <a14:backgroundMark x1="69141" y1="48047" x2="69141" y2="47656"/>
                        <a14:backgroundMark x1="71289" y1="44434" x2="66797" y2="46582"/>
                        <a14:backgroundMark x1="71484" y1="42578" x2="72754" y2="41016"/>
                        <a14:backgroundMark x1="74805" y1="36914" x2="74805" y2="36914"/>
                        <a14:backgroundMark x1="77148" y1="58301" x2="77148" y2="58301"/>
                        <a14:backgroundMark x1="79199" y1="58008" x2="79199" y2="58008"/>
                        <a14:backgroundMark x1="79688" y1="58301" x2="79688" y2="58301"/>
                        <a14:backgroundMark x1="77344" y1="58984" x2="77344" y2="58594"/>
                        <a14:backgroundMark x1="77344" y1="57031" x2="77344" y2="57031"/>
                        <a14:backgroundMark x1="48438" y1="93262" x2="48438" y2="932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19017" y="2656907"/>
            <a:ext cx="3744000" cy="37440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4AF689CA-C43A-8DFD-5D1B-1432168FD63F}"/>
              </a:ext>
            </a:extLst>
          </p:cNvPr>
          <p:cNvSpPr txBox="1"/>
          <p:nvPr/>
        </p:nvSpPr>
        <p:spPr>
          <a:xfrm>
            <a:off x="4533112" y="2949508"/>
            <a:ext cx="3569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>
                    <a:lumMod val="85000"/>
                  </a:schemeClr>
                </a:solidFill>
                <a:latin typeface="Amasis MT Pro Black" panose="020F0502020204030204" pitchFamily="18" charset="0"/>
              </a:rPr>
              <a:t>G.E.I FLOW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C42C842-4570-FC6B-999D-D950552D16D0}"/>
              </a:ext>
            </a:extLst>
          </p:cNvPr>
          <p:cNvSpPr txBox="1"/>
          <p:nvPr/>
        </p:nvSpPr>
        <p:spPr>
          <a:xfrm>
            <a:off x="6746863" y="448982"/>
            <a:ext cx="465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>
                    <a:lumMod val="85000"/>
                  </a:schemeClr>
                </a:solidFill>
                <a:latin typeface="Amasis MT Pro Black" panose="020F0502020204030204" pitchFamily="18" charset="0"/>
              </a:rPr>
              <a:t>Projeto Integrador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BD8F6CD-0F3E-18B6-1EF1-3B440AF42FFF}"/>
              </a:ext>
            </a:extLst>
          </p:cNvPr>
          <p:cNvSpPr txBox="1"/>
          <p:nvPr/>
        </p:nvSpPr>
        <p:spPr>
          <a:xfrm>
            <a:off x="4083647" y="3590732"/>
            <a:ext cx="421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>
                    <a:lumMod val="85000"/>
                  </a:schemeClr>
                </a:solidFill>
                <a:latin typeface="Bahnschrift Condensed" panose="020B0502040204020203" pitchFamily="34" charset="0"/>
              </a:rPr>
              <a:t>Gerenciador de dados personalizados</a:t>
            </a:r>
          </a:p>
        </p:txBody>
      </p:sp>
    </p:spTree>
    <p:extLst>
      <p:ext uri="{BB962C8B-B14F-4D97-AF65-F5344CB8AC3E}">
        <p14:creationId xmlns:p14="http://schemas.microsoft.com/office/powerpoint/2010/main" val="370254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allpaper Technology Imagens – Download Grátis no Freepik">
            <a:extLst>
              <a:ext uri="{FF2B5EF4-FFF2-40B4-BE49-F238E27FC236}">
                <a16:creationId xmlns:a16="http://schemas.microsoft.com/office/drawing/2014/main" id="{90A1844D-D5CD-497F-7B18-50FAF2FD6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8" b="15400"/>
          <a:stretch/>
        </p:blipFill>
        <p:spPr bwMode="auto">
          <a:xfrm>
            <a:off x="-9283" y="-29472"/>
            <a:ext cx="13115085" cy="69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6" name="Agrupar 115">
            <a:extLst>
              <a:ext uri="{FF2B5EF4-FFF2-40B4-BE49-F238E27FC236}">
                <a16:creationId xmlns:a16="http://schemas.microsoft.com/office/drawing/2014/main" id="{59107563-01A3-5A2A-0D7F-B4385FCEDF75}"/>
              </a:ext>
            </a:extLst>
          </p:cNvPr>
          <p:cNvGrpSpPr/>
          <p:nvPr/>
        </p:nvGrpSpPr>
        <p:grpSpPr>
          <a:xfrm>
            <a:off x="6860863" y="2112820"/>
            <a:ext cx="1177850" cy="687526"/>
            <a:chOff x="7478756" y="770085"/>
            <a:chExt cx="1668544" cy="92382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430CAB5A-DB66-6EC8-F8EE-9460E87452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8756" y="1231998"/>
              <a:ext cx="1206631" cy="0"/>
            </a:xfrm>
            <a:prstGeom prst="line">
              <a:avLst/>
            </a:prstGeom>
            <a:ln w="28575">
              <a:solidFill>
                <a:srgbClr val="E55934"/>
              </a:solidFill>
              <a:tailEnd type="oval"/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Elipse 117">
              <a:extLst>
                <a:ext uri="{FF2B5EF4-FFF2-40B4-BE49-F238E27FC236}">
                  <a16:creationId xmlns:a16="http://schemas.microsoft.com/office/drawing/2014/main" id="{DB708C59-4E46-A860-CC0D-41F1742FDF5F}"/>
                </a:ext>
              </a:extLst>
            </p:cNvPr>
            <p:cNvSpPr/>
            <p:nvPr/>
          </p:nvSpPr>
          <p:spPr>
            <a:xfrm>
              <a:off x="8223474" y="770085"/>
              <a:ext cx="923826" cy="923826"/>
            </a:xfrm>
            <a:prstGeom prst="ellipse">
              <a:avLst/>
            </a:prstGeom>
            <a:solidFill>
              <a:srgbClr val="FB5607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B9216B30-F73E-31B7-63CB-EA1D4BA12018}"/>
              </a:ext>
            </a:extLst>
          </p:cNvPr>
          <p:cNvGrpSpPr/>
          <p:nvPr/>
        </p:nvGrpSpPr>
        <p:grpSpPr>
          <a:xfrm>
            <a:off x="6534792" y="3406831"/>
            <a:ext cx="1177850" cy="687526"/>
            <a:chOff x="7900693" y="2637177"/>
            <a:chExt cx="1668544" cy="923826"/>
          </a:xfrm>
          <a:solidFill>
            <a:srgbClr val="8338EC"/>
          </a:solidFill>
        </p:grpSpPr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F4EAB5F5-CEAA-4A51-383E-04A1FA5E25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00693" y="3099090"/>
              <a:ext cx="1206631" cy="0"/>
            </a:xfrm>
            <a:prstGeom prst="line">
              <a:avLst/>
            </a:prstGeom>
            <a:grpFill/>
            <a:ln w="28575">
              <a:solidFill>
                <a:srgbClr val="7030A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05ACCCB8-A26D-D2FD-A00F-9F5E992CC301}"/>
                </a:ext>
              </a:extLst>
            </p:cNvPr>
            <p:cNvSpPr/>
            <p:nvPr/>
          </p:nvSpPr>
          <p:spPr>
            <a:xfrm>
              <a:off x="8645411" y="2637177"/>
              <a:ext cx="923826" cy="923826"/>
            </a:xfrm>
            <a:prstGeom prst="ellipse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2" name="Agrupar 121">
            <a:extLst>
              <a:ext uri="{FF2B5EF4-FFF2-40B4-BE49-F238E27FC236}">
                <a16:creationId xmlns:a16="http://schemas.microsoft.com/office/drawing/2014/main" id="{23DA0FB5-2CDD-794D-DCAA-09890272A351}"/>
              </a:ext>
            </a:extLst>
          </p:cNvPr>
          <p:cNvGrpSpPr/>
          <p:nvPr/>
        </p:nvGrpSpPr>
        <p:grpSpPr>
          <a:xfrm>
            <a:off x="6377490" y="3799488"/>
            <a:ext cx="1177850" cy="687526"/>
            <a:chOff x="7155975" y="4526067"/>
            <a:chExt cx="1668544" cy="923826"/>
          </a:xfrm>
        </p:grpSpPr>
        <p:cxnSp>
          <p:nvCxnSpPr>
            <p:cNvPr id="123" name="Conector reto 122">
              <a:extLst>
                <a:ext uri="{FF2B5EF4-FFF2-40B4-BE49-F238E27FC236}">
                  <a16:creationId xmlns:a16="http://schemas.microsoft.com/office/drawing/2014/main" id="{88395EF1-57B5-C69D-7380-6499D57181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5975" y="4987980"/>
              <a:ext cx="1206631" cy="0"/>
            </a:xfrm>
            <a:prstGeom prst="line">
              <a:avLst/>
            </a:prstGeom>
            <a:ln w="28575">
              <a:solidFill>
                <a:srgbClr val="5BC0EB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13452B9A-BD41-90FA-6EC7-8EB5552BB734}"/>
                </a:ext>
              </a:extLst>
            </p:cNvPr>
            <p:cNvSpPr/>
            <p:nvPr/>
          </p:nvSpPr>
          <p:spPr>
            <a:xfrm>
              <a:off x="7900693" y="4526067"/>
              <a:ext cx="923826" cy="923826"/>
            </a:xfrm>
            <a:prstGeom prst="ellipse">
              <a:avLst/>
            </a:prstGeom>
            <a:solidFill>
              <a:srgbClr val="5BC0EB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5" name="Agrupar 124">
            <a:extLst>
              <a:ext uri="{FF2B5EF4-FFF2-40B4-BE49-F238E27FC236}">
                <a16:creationId xmlns:a16="http://schemas.microsoft.com/office/drawing/2014/main" id="{41E9C72A-885E-9707-AB78-2CB92ABFC15F}"/>
              </a:ext>
            </a:extLst>
          </p:cNvPr>
          <p:cNvGrpSpPr/>
          <p:nvPr/>
        </p:nvGrpSpPr>
        <p:grpSpPr>
          <a:xfrm>
            <a:off x="6316461" y="1519371"/>
            <a:ext cx="1177850" cy="687526"/>
            <a:chOff x="2868805" y="1866923"/>
            <a:chExt cx="1668544" cy="923826"/>
          </a:xfrm>
          <a:solidFill>
            <a:srgbClr val="FFBE0B"/>
          </a:solidFill>
        </p:grpSpPr>
        <p:cxnSp>
          <p:nvCxnSpPr>
            <p:cNvPr id="126" name="Conector reto 125">
              <a:extLst>
                <a:ext uri="{FF2B5EF4-FFF2-40B4-BE49-F238E27FC236}">
                  <a16:creationId xmlns:a16="http://schemas.microsoft.com/office/drawing/2014/main" id="{D77AEC2B-946E-1AFB-D2A2-62F6A8C0597F}"/>
                </a:ext>
              </a:extLst>
            </p:cNvPr>
            <p:cNvCxnSpPr>
              <a:cxnSpLocks/>
            </p:cNvCxnSpPr>
            <p:nvPr/>
          </p:nvCxnSpPr>
          <p:spPr>
            <a:xfrm>
              <a:off x="3330718" y="2328836"/>
              <a:ext cx="1206631" cy="0"/>
            </a:xfrm>
            <a:prstGeom prst="line">
              <a:avLst/>
            </a:prstGeom>
            <a:grpFill/>
            <a:ln w="28575">
              <a:solidFill>
                <a:srgbClr val="FFFF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5C76B132-9D45-EEC8-B030-FC0C82EA72D6}"/>
                </a:ext>
              </a:extLst>
            </p:cNvPr>
            <p:cNvSpPr/>
            <p:nvPr/>
          </p:nvSpPr>
          <p:spPr>
            <a:xfrm flipH="1">
              <a:off x="2868805" y="1866923"/>
              <a:ext cx="923826" cy="923826"/>
            </a:xfrm>
            <a:prstGeom prst="ellipse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8" name="Agrupar 127">
            <a:extLst>
              <a:ext uri="{FF2B5EF4-FFF2-40B4-BE49-F238E27FC236}">
                <a16:creationId xmlns:a16="http://schemas.microsoft.com/office/drawing/2014/main" id="{75A78081-92D9-83D6-29CC-A7147790D138}"/>
              </a:ext>
            </a:extLst>
          </p:cNvPr>
          <p:cNvGrpSpPr/>
          <p:nvPr/>
        </p:nvGrpSpPr>
        <p:grpSpPr>
          <a:xfrm>
            <a:off x="6085040" y="2805039"/>
            <a:ext cx="1177850" cy="687526"/>
            <a:chOff x="3369531" y="3835554"/>
            <a:chExt cx="1668544" cy="923826"/>
          </a:xfrm>
          <a:solidFill>
            <a:srgbClr val="FF006E"/>
          </a:solidFill>
        </p:grpSpPr>
        <p:cxnSp>
          <p:nvCxnSpPr>
            <p:cNvPr id="129" name="Conector reto 128">
              <a:extLst>
                <a:ext uri="{FF2B5EF4-FFF2-40B4-BE49-F238E27FC236}">
                  <a16:creationId xmlns:a16="http://schemas.microsoft.com/office/drawing/2014/main" id="{44D68CA9-B2AE-E4A8-07D5-A4E14E1ADDBA}"/>
                </a:ext>
              </a:extLst>
            </p:cNvPr>
            <p:cNvCxnSpPr>
              <a:cxnSpLocks/>
            </p:cNvCxnSpPr>
            <p:nvPr/>
          </p:nvCxnSpPr>
          <p:spPr>
            <a:xfrm>
              <a:off x="3831444" y="4297467"/>
              <a:ext cx="1206631" cy="0"/>
            </a:xfrm>
            <a:prstGeom prst="line">
              <a:avLst/>
            </a:prstGeom>
            <a:grpFill/>
            <a:ln w="28575">
              <a:solidFill>
                <a:srgbClr val="DD256B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719C73E7-90E8-FBF8-5F1D-8862D1559C04}"/>
                </a:ext>
              </a:extLst>
            </p:cNvPr>
            <p:cNvSpPr/>
            <p:nvPr/>
          </p:nvSpPr>
          <p:spPr>
            <a:xfrm flipH="1">
              <a:off x="3369531" y="3835554"/>
              <a:ext cx="923826" cy="923826"/>
            </a:xfrm>
            <a:prstGeom prst="ellipse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1" name="Agrupar 130">
            <a:extLst>
              <a:ext uri="{FF2B5EF4-FFF2-40B4-BE49-F238E27FC236}">
                <a16:creationId xmlns:a16="http://schemas.microsoft.com/office/drawing/2014/main" id="{DB732568-55A5-CFD4-31A7-AB7F6543139C}"/>
              </a:ext>
            </a:extLst>
          </p:cNvPr>
          <p:cNvGrpSpPr/>
          <p:nvPr/>
        </p:nvGrpSpPr>
        <p:grpSpPr>
          <a:xfrm rot="10800000">
            <a:off x="6411201" y="3854906"/>
            <a:ext cx="1177850" cy="687526"/>
            <a:chOff x="7155975" y="4526067"/>
            <a:chExt cx="1668544" cy="923826"/>
          </a:xfrm>
        </p:grpSpPr>
        <p:cxnSp>
          <p:nvCxnSpPr>
            <p:cNvPr id="132" name="Conector reto 131">
              <a:extLst>
                <a:ext uri="{FF2B5EF4-FFF2-40B4-BE49-F238E27FC236}">
                  <a16:creationId xmlns:a16="http://schemas.microsoft.com/office/drawing/2014/main" id="{03BCB11E-522C-7DED-FF63-FDB4778D0C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5975" y="4987980"/>
              <a:ext cx="1206631" cy="0"/>
            </a:xfrm>
            <a:prstGeom prst="line">
              <a:avLst/>
            </a:prstGeom>
            <a:ln w="28575">
              <a:solidFill>
                <a:srgbClr val="5BC0EB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51E80685-F2F9-58A0-2628-46A545C458F1}"/>
                </a:ext>
              </a:extLst>
            </p:cNvPr>
            <p:cNvSpPr/>
            <p:nvPr/>
          </p:nvSpPr>
          <p:spPr>
            <a:xfrm>
              <a:off x="7900693" y="4526067"/>
              <a:ext cx="923826" cy="923826"/>
            </a:xfrm>
            <a:prstGeom prst="ellipse">
              <a:avLst/>
            </a:prstGeom>
            <a:solidFill>
              <a:srgbClr val="5BC0EB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34" name="Gráfico 133" descr="Pesquisa">
            <a:extLst>
              <a:ext uri="{FF2B5EF4-FFF2-40B4-BE49-F238E27FC236}">
                <a16:creationId xmlns:a16="http://schemas.microsoft.com/office/drawing/2014/main" id="{D1100044-4F32-B8AD-865A-5D1CFCEEF21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90560" y="1643174"/>
            <a:ext cx="497981" cy="525000"/>
          </a:xfrm>
          <a:prstGeom prst="rect">
            <a:avLst/>
          </a:prstGeom>
          <a:effectLst>
            <a:outerShdw blurRad="88900" dist="50800" dir="13200000" sx="102000" sy="102000" algn="br" rotWithShape="0">
              <a:prstClr val="black">
                <a:alpha val="70000"/>
              </a:prstClr>
            </a:outerShdw>
          </a:effectLst>
        </p:spPr>
      </p:pic>
      <p:pic>
        <p:nvPicPr>
          <p:cNvPr id="135" name="Gráfico 134" descr="Apresentação com lista de verificação">
            <a:extLst>
              <a:ext uri="{FF2B5EF4-FFF2-40B4-BE49-F238E27FC236}">
                <a16:creationId xmlns:a16="http://schemas.microsoft.com/office/drawing/2014/main" id="{117723FD-2C40-602C-DF8B-95F25F58555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53382" y="2104180"/>
            <a:ext cx="467001" cy="492339"/>
          </a:xfrm>
          <a:prstGeom prst="rect">
            <a:avLst/>
          </a:prstGeom>
        </p:spPr>
      </p:pic>
      <p:pic>
        <p:nvPicPr>
          <p:cNvPr id="136" name="Gráfico 135" descr="Cronômetro">
            <a:extLst>
              <a:ext uri="{FF2B5EF4-FFF2-40B4-BE49-F238E27FC236}">
                <a16:creationId xmlns:a16="http://schemas.microsoft.com/office/drawing/2014/main" id="{F1E64A53-F516-7C01-73AA-C9B6B57592A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63992" y="3375841"/>
            <a:ext cx="487366" cy="513809"/>
          </a:xfrm>
          <a:prstGeom prst="rect">
            <a:avLst/>
          </a:prstGeom>
          <a:effectLst>
            <a:outerShdw blurRad="88900" dist="50800" dir="13200000" sx="102000" sy="102000" algn="br" rotWithShape="0">
              <a:prstClr val="black">
                <a:alpha val="70000"/>
              </a:prstClr>
            </a:outerShdw>
          </a:effectLst>
        </p:spPr>
      </p:pic>
      <p:pic>
        <p:nvPicPr>
          <p:cNvPr id="137" name="Gráfico 136" descr="Espiral">
            <a:extLst>
              <a:ext uri="{FF2B5EF4-FFF2-40B4-BE49-F238E27FC236}">
                <a16:creationId xmlns:a16="http://schemas.microsoft.com/office/drawing/2014/main" id="{02A219C9-36B7-9282-ADB7-E49DEC743F57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04669" y="4083166"/>
            <a:ext cx="462592" cy="487690"/>
          </a:xfrm>
          <a:prstGeom prst="rect">
            <a:avLst/>
          </a:prstGeom>
          <a:effectLst>
            <a:outerShdw blurRad="88900" dist="50800" dir="13200000" sx="102000" sy="102000" algn="br" rotWithShape="0">
              <a:prstClr val="black">
                <a:alpha val="70000"/>
              </a:prstClr>
            </a:outerShdw>
          </a:effectLst>
        </p:spPr>
      </p:pic>
      <p:pic>
        <p:nvPicPr>
          <p:cNvPr id="138" name="Gráfico 137" descr="Crescimento dos negócios">
            <a:extLst>
              <a:ext uri="{FF2B5EF4-FFF2-40B4-BE49-F238E27FC236}">
                <a16:creationId xmlns:a16="http://schemas.microsoft.com/office/drawing/2014/main" id="{1758E109-47FA-E737-A4DB-77766F7EC8E5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29219" y="3944320"/>
            <a:ext cx="484689" cy="510987"/>
          </a:xfrm>
          <a:prstGeom prst="rect">
            <a:avLst/>
          </a:prstGeom>
          <a:effectLst>
            <a:outerShdw blurRad="88900" dist="50800" dir="13200000" sx="102000" sy="102000" algn="br" rotWithShape="0">
              <a:prstClr val="black">
                <a:alpha val="70000"/>
              </a:prstClr>
            </a:outerShdw>
          </a:effectLst>
        </p:spPr>
      </p:pic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8E6DB571-06EF-2834-3019-869C423042FA}"/>
              </a:ext>
            </a:extLst>
          </p:cNvPr>
          <p:cNvGrpSpPr/>
          <p:nvPr/>
        </p:nvGrpSpPr>
        <p:grpSpPr>
          <a:xfrm>
            <a:off x="6164613" y="2943564"/>
            <a:ext cx="279542" cy="348293"/>
            <a:chOff x="3987800" y="1816100"/>
            <a:chExt cx="1270000" cy="1828800"/>
          </a:xfrm>
        </p:grpSpPr>
        <p:sp>
          <p:nvSpPr>
            <p:cNvPr id="140" name="Fluxograma: Processo 139">
              <a:extLst>
                <a:ext uri="{FF2B5EF4-FFF2-40B4-BE49-F238E27FC236}">
                  <a16:creationId xmlns:a16="http://schemas.microsoft.com/office/drawing/2014/main" id="{394E528B-6D3B-6711-3E1B-21214A322AB6}"/>
                </a:ext>
              </a:extLst>
            </p:cNvPr>
            <p:cNvSpPr/>
            <p:nvPr/>
          </p:nvSpPr>
          <p:spPr>
            <a:xfrm>
              <a:off x="3987800" y="1816100"/>
              <a:ext cx="1270000" cy="3048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1" name="Fluxograma: Processo 140">
              <a:extLst>
                <a:ext uri="{FF2B5EF4-FFF2-40B4-BE49-F238E27FC236}">
                  <a16:creationId xmlns:a16="http://schemas.microsoft.com/office/drawing/2014/main" id="{2BB71473-B7B3-4D2D-B1D1-25C74B6E8B10}"/>
                </a:ext>
              </a:extLst>
            </p:cNvPr>
            <p:cNvSpPr/>
            <p:nvPr/>
          </p:nvSpPr>
          <p:spPr>
            <a:xfrm>
              <a:off x="3987800" y="2273300"/>
              <a:ext cx="1270000" cy="3048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Fluxograma: Processo 141">
              <a:extLst>
                <a:ext uri="{FF2B5EF4-FFF2-40B4-BE49-F238E27FC236}">
                  <a16:creationId xmlns:a16="http://schemas.microsoft.com/office/drawing/2014/main" id="{7A26F821-A298-E26E-971C-E8C900F17727}"/>
                </a:ext>
              </a:extLst>
            </p:cNvPr>
            <p:cNvSpPr/>
            <p:nvPr/>
          </p:nvSpPr>
          <p:spPr>
            <a:xfrm>
              <a:off x="3987800" y="2730500"/>
              <a:ext cx="1270000" cy="3048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Fluxograma: Processo 142">
              <a:extLst>
                <a:ext uri="{FF2B5EF4-FFF2-40B4-BE49-F238E27FC236}">
                  <a16:creationId xmlns:a16="http://schemas.microsoft.com/office/drawing/2014/main" id="{235F08C5-9FFB-A047-2C82-C8638836818D}"/>
                </a:ext>
              </a:extLst>
            </p:cNvPr>
            <p:cNvSpPr/>
            <p:nvPr/>
          </p:nvSpPr>
          <p:spPr>
            <a:xfrm>
              <a:off x="3987800" y="3187700"/>
              <a:ext cx="492760" cy="4318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luxograma: Processo 143">
              <a:extLst>
                <a:ext uri="{FF2B5EF4-FFF2-40B4-BE49-F238E27FC236}">
                  <a16:creationId xmlns:a16="http://schemas.microsoft.com/office/drawing/2014/main" id="{23A8D7C4-6071-FB07-644F-E3E93834E1AC}"/>
                </a:ext>
              </a:extLst>
            </p:cNvPr>
            <p:cNvSpPr/>
            <p:nvPr/>
          </p:nvSpPr>
          <p:spPr>
            <a:xfrm>
              <a:off x="4765040" y="3213100"/>
              <a:ext cx="492760" cy="4318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5" name="Forma Livre: Forma 144">
            <a:extLst>
              <a:ext uri="{FF2B5EF4-FFF2-40B4-BE49-F238E27FC236}">
                <a16:creationId xmlns:a16="http://schemas.microsoft.com/office/drawing/2014/main" id="{AA62CAFD-C775-24D9-7A68-743D01DBFC3A}"/>
              </a:ext>
            </a:extLst>
          </p:cNvPr>
          <p:cNvSpPr/>
          <p:nvPr/>
        </p:nvSpPr>
        <p:spPr>
          <a:xfrm rot="8076214">
            <a:off x="6212200" y="1255056"/>
            <a:ext cx="1549320" cy="1570908"/>
          </a:xfrm>
          <a:custGeom>
            <a:avLst/>
            <a:gdLst>
              <a:gd name="connsiteX0" fmla="*/ 516236 w 2177849"/>
              <a:gd name="connsiteY0" fmla="*/ 1685119 h 2201355"/>
              <a:gd name="connsiteX1" fmla="*/ 0 w 2177849"/>
              <a:gd name="connsiteY1" fmla="*/ 438816 h 2201355"/>
              <a:gd name="connsiteX2" fmla="*/ 35809 w 2177849"/>
              <a:gd name="connsiteY2" fmla="*/ 83603 h 2201355"/>
              <a:gd name="connsiteX3" fmla="*/ 57305 w 2177849"/>
              <a:gd name="connsiteY3" fmla="*/ 0 h 2201355"/>
              <a:gd name="connsiteX4" fmla="*/ 2177849 w 2177849"/>
              <a:gd name="connsiteY4" fmla="*/ 2150094 h 2201355"/>
              <a:gd name="connsiteX5" fmla="*/ 2117752 w 2177849"/>
              <a:gd name="connsiteY5" fmla="*/ 2165546 h 2201355"/>
              <a:gd name="connsiteX6" fmla="*/ 1762539 w 2177849"/>
              <a:gd name="connsiteY6" fmla="*/ 2201355 h 2201355"/>
              <a:gd name="connsiteX7" fmla="*/ 516236 w 2177849"/>
              <a:gd name="connsiteY7" fmla="*/ 1685119 h 2201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7849" h="2201355">
                <a:moveTo>
                  <a:pt x="516236" y="1685119"/>
                </a:moveTo>
                <a:cubicBezTo>
                  <a:pt x="197279" y="1366162"/>
                  <a:pt x="0" y="925527"/>
                  <a:pt x="0" y="438816"/>
                </a:cubicBezTo>
                <a:cubicBezTo>
                  <a:pt x="0" y="317138"/>
                  <a:pt x="12330" y="198340"/>
                  <a:pt x="35809" y="83603"/>
                </a:cubicBezTo>
                <a:lnTo>
                  <a:pt x="57305" y="0"/>
                </a:lnTo>
                <a:lnTo>
                  <a:pt x="2177849" y="2150094"/>
                </a:lnTo>
                <a:lnTo>
                  <a:pt x="2117752" y="2165546"/>
                </a:lnTo>
                <a:cubicBezTo>
                  <a:pt x="2003015" y="2189025"/>
                  <a:pt x="1884217" y="2201355"/>
                  <a:pt x="1762539" y="2201355"/>
                </a:cubicBezTo>
                <a:cubicBezTo>
                  <a:pt x="1275827" y="2201355"/>
                  <a:pt x="835193" y="2004076"/>
                  <a:pt x="516236" y="1685119"/>
                </a:cubicBezTo>
                <a:close/>
              </a:path>
            </a:pathLst>
          </a:custGeom>
          <a:solidFill>
            <a:srgbClr val="FFBE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46" name="Forma Livre: Forma 145">
            <a:extLst>
              <a:ext uri="{FF2B5EF4-FFF2-40B4-BE49-F238E27FC236}">
                <a16:creationId xmlns:a16="http://schemas.microsoft.com/office/drawing/2014/main" id="{ED1A2A45-A8AB-DC5C-7763-F34C43C6A73D}"/>
              </a:ext>
            </a:extLst>
          </p:cNvPr>
          <p:cNvSpPr/>
          <p:nvPr/>
        </p:nvSpPr>
        <p:spPr>
          <a:xfrm rot="5400000">
            <a:off x="6656476" y="1122962"/>
            <a:ext cx="640323" cy="2485394"/>
          </a:xfrm>
          <a:custGeom>
            <a:avLst/>
            <a:gdLst>
              <a:gd name="connsiteX0" fmla="*/ 0 w 860400"/>
              <a:gd name="connsiteY0" fmla="*/ 3270702 h 3520811"/>
              <a:gd name="connsiteX1" fmla="*/ 0 w 860400"/>
              <a:gd name="connsiteY1" fmla="*/ 250831 h 3520811"/>
              <a:gd name="connsiteX2" fmla="*/ 75520 w 860400"/>
              <a:gd name="connsiteY2" fmla="*/ 205496 h 3520811"/>
              <a:gd name="connsiteX3" fmla="*/ 724881 w 860400"/>
              <a:gd name="connsiteY3" fmla="*/ 7410 h 3520811"/>
              <a:gd name="connsiteX4" fmla="*/ 860400 w 860400"/>
              <a:gd name="connsiteY4" fmla="*/ 0 h 3520811"/>
              <a:gd name="connsiteX5" fmla="*/ 860400 w 860400"/>
              <a:gd name="connsiteY5" fmla="*/ 3520811 h 3520811"/>
              <a:gd name="connsiteX6" fmla="*/ 749159 w 860400"/>
              <a:gd name="connsiteY6" fmla="*/ 3516272 h 3520811"/>
              <a:gd name="connsiteX7" fmla="*/ 97119 w 860400"/>
              <a:gd name="connsiteY7" fmla="*/ 3327190 h 352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0400" h="3520811">
                <a:moveTo>
                  <a:pt x="0" y="3270702"/>
                </a:moveTo>
                <a:lnTo>
                  <a:pt x="0" y="250831"/>
                </a:lnTo>
                <a:lnTo>
                  <a:pt x="75520" y="205496"/>
                </a:lnTo>
                <a:cubicBezTo>
                  <a:pt x="279425" y="96534"/>
                  <a:pt x="500334" y="30474"/>
                  <a:pt x="724881" y="7410"/>
                </a:cubicBezTo>
                <a:lnTo>
                  <a:pt x="860400" y="0"/>
                </a:lnTo>
                <a:lnTo>
                  <a:pt x="860400" y="3520811"/>
                </a:lnTo>
                <a:lnTo>
                  <a:pt x="749159" y="3516272"/>
                </a:lnTo>
                <a:cubicBezTo>
                  <a:pt x="524315" y="3496317"/>
                  <a:pt x="302513" y="3433321"/>
                  <a:pt x="97119" y="3327190"/>
                </a:cubicBezTo>
                <a:close/>
              </a:path>
            </a:pathLst>
          </a:custGeom>
          <a:solidFill>
            <a:srgbClr val="FB56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47" name="Forma Livre: Forma 146">
            <a:extLst>
              <a:ext uri="{FF2B5EF4-FFF2-40B4-BE49-F238E27FC236}">
                <a16:creationId xmlns:a16="http://schemas.microsoft.com/office/drawing/2014/main" id="{19071616-AC3E-5998-5C8F-4F5688B036E6}"/>
              </a:ext>
            </a:extLst>
          </p:cNvPr>
          <p:cNvSpPr/>
          <p:nvPr/>
        </p:nvSpPr>
        <p:spPr>
          <a:xfrm rot="5400000">
            <a:off x="6657967" y="1761793"/>
            <a:ext cx="640323" cy="2488376"/>
          </a:xfrm>
          <a:custGeom>
            <a:avLst/>
            <a:gdLst>
              <a:gd name="connsiteX0" fmla="*/ 0 w 860400"/>
              <a:gd name="connsiteY0" fmla="*/ 3522679 h 3525036"/>
              <a:gd name="connsiteX1" fmla="*/ 0 w 860400"/>
              <a:gd name="connsiteY1" fmla="*/ 1867 h 3525036"/>
              <a:gd name="connsiteX2" fmla="*/ 33364 w 860400"/>
              <a:gd name="connsiteY2" fmla="*/ 43 h 3525036"/>
              <a:gd name="connsiteX3" fmla="*/ 854399 w 860400"/>
              <a:gd name="connsiteY3" fmla="*/ 196021 h 3525036"/>
              <a:gd name="connsiteX4" fmla="*/ 860400 w 860400"/>
              <a:gd name="connsiteY4" fmla="*/ 199512 h 3525036"/>
              <a:gd name="connsiteX5" fmla="*/ 860400 w 860400"/>
              <a:gd name="connsiteY5" fmla="*/ 3325086 h 3525036"/>
              <a:gd name="connsiteX6" fmla="*/ 720090 w 860400"/>
              <a:gd name="connsiteY6" fmla="*/ 3391391 h 3525036"/>
              <a:gd name="connsiteX7" fmla="*/ 57754 w 860400"/>
              <a:gd name="connsiteY7" fmla="*/ 3525036 h 352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0400" h="3525036">
                <a:moveTo>
                  <a:pt x="0" y="3522679"/>
                </a:moveTo>
                <a:lnTo>
                  <a:pt x="0" y="1867"/>
                </a:lnTo>
                <a:lnTo>
                  <a:pt x="33364" y="43"/>
                </a:lnTo>
                <a:cubicBezTo>
                  <a:pt x="315278" y="-1908"/>
                  <a:pt x="597657" y="63358"/>
                  <a:pt x="854399" y="196021"/>
                </a:cubicBezTo>
                <a:lnTo>
                  <a:pt x="860400" y="199512"/>
                </a:lnTo>
                <a:lnTo>
                  <a:pt x="860400" y="3325086"/>
                </a:lnTo>
                <a:lnTo>
                  <a:pt x="720090" y="3391391"/>
                </a:lnTo>
                <a:cubicBezTo>
                  <a:pt x="508518" y="3478896"/>
                  <a:pt x="283285" y="3523475"/>
                  <a:pt x="57754" y="3525036"/>
                </a:cubicBezTo>
                <a:close/>
              </a:path>
            </a:pathLst>
          </a:custGeom>
          <a:solidFill>
            <a:srgbClr val="FF00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48" name="Forma Livre: Forma 147">
            <a:extLst>
              <a:ext uri="{FF2B5EF4-FFF2-40B4-BE49-F238E27FC236}">
                <a16:creationId xmlns:a16="http://schemas.microsoft.com/office/drawing/2014/main" id="{9AE81779-36E3-2C7B-9B3C-D40E3CDC179D}"/>
              </a:ext>
            </a:extLst>
          </p:cNvPr>
          <p:cNvSpPr/>
          <p:nvPr/>
        </p:nvSpPr>
        <p:spPr>
          <a:xfrm rot="5400000">
            <a:off x="6666700" y="2543111"/>
            <a:ext cx="640323" cy="2206389"/>
          </a:xfrm>
          <a:custGeom>
            <a:avLst/>
            <a:gdLst>
              <a:gd name="connsiteX0" fmla="*/ 0 w 860400"/>
              <a:gd name="connsiteY0" fmla="*/ 3125573 h 3125573"/>
              <a:gd name="connsiteX1" fmla="*/ 0 w 860400"/>
              <a:gd name="connsiteY1" fmla="*/ 0 h 3125573"/>
              <a:gd name="connsiteX2" fmla="*/ 144758 w 860400"/>
              <a:gd name="connsiteY2" fmla="*/ 84196 h 3125573"/>
              <a:gd name="connsiteX3" fmla="*/ 422808 w 860400"/>
              <a:gd name="connsiteY3" fmla="*/ 308131 h 3125573"/>
              <a:gd name="connsiteX4" fmla="*/ 788713 w 860400"/>
              <a:gd name="connsiteY4" fmla="*/ 567227 h 3125573"/>
              <a:gd name="connsiteX5" fmla="*/ 860400 w 860400"/>
              <a:gd name="connsiteY5" fmla="*/ 582443 h 3125573"/>
              <a:gd name="connsiteX6" fmla="*/ 860400 w 860400"/>
              <a:gd name="connsiteY6" fmla="*/ 2641914 h 3125573"/>
              <a:gd name="connsiteX7" fmla="*/ 801725 w 860400"/>
              <a:gd name="connsiteY7" fmla="*/ 2651437 h 3125573"/>
              <a:gd name="connsiteX8" fmla="*/ 440054 w 860400"/>
              <a:gd name="connsiteY8" fmla="*/ 2800677 h 3125573"/>
              <a:gd name="connsiteX9" fmla="*/ 15598 w 860400"/>
              <a:gd name="connsiteY9" fmla="*/ 3118203 h 3125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0400" h="3125573">
                <a:moveTo>
                  <a:pt x="0" y="3125573"/>
                </a:moveTo>
                <a:lnTo>
                  <a:pt x="0" y="0"/>
                </a:lnTo>
                <a:lnTo>
                  <a:pt x="144758" y="84196"/>
                </a:lnTo>
                <a:cubicBezTo>
                  <a:pt x="242935" y="148048"/>
                  <a:pt x="336175" y="222689"/>
                  <a:pt x="422808" y="308131"/>
                </a:cubicBezTo>
                <a:cubicBezTo>
                  <a:pt x="527383" y="464277"/>
                  <a:pt x="655149" y="531800"/>
                  <a:pt x="788713" y="567227"/>
                </a:cubicBezTo>
                <a:lnTo>
                  <a:pt x="860400" y="582443"/>
                </a:lnTo>
                <a:lnTo>
                  <a:pt x="860400" y="2641914"/>
                </a:lnTo>
                <a:lnTo>
                  <a:pt x="801725" y="2651437"/>
                </a:lnTo>
                <a:cubicBezTo>
                  <a:pt x="664045" y="2675975"/>
                  <a:pt x="535844" y="2711227"/>
                  <a:pt x="440054" y="2800677"/>
                </a:cubicBezTo>
                <a:cubicBezTo>
                  <a:pt x="311892" y="2930626"/>
                  <a:pt x="168527" y="3036481"/>
                  <a:pt x="15598" y="3118203"/>
                </a:cubicBezTo>
                <a:close/>
              </a:path>
            </a:pathLst>
          </a:custGeom>
          <a:solidFill>
            <a:srgbClr val="833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49" name="Forma Livre: Forma 148">
            <a:extLst>
              <a:ext uri="{FF2B5EF4-FFF2-40B4-BE49-F238E27FC236}">
                <a16:creationId xmlns:a16="http://schemas.microsoft.com/office/drawing/2014/main" id="{1973009E-592D-43ED-2911-03EB6135066D}"/>
              </a:ext>
            </a:extLst>
          </p:cNvPr>
          <p:cNvSpPr/>
          <p:nvPr/>
        </p:nvSpPr>
        <p:spPr>
          <a:xfrm rot="5400000">
            <a:off x="6648177" y="3542392"/>
            <a:ext cx="609579" cy="1457730"/>
          </a:xfrm>
          <a:custGeom>
            <a:avLst/>
            <a:gdLst>
              <a:gd name="connsiteX0" fmla="*/ 0 w 819089"/>
              <a:gd name="connsiteY0" fmla="*/ 2059470 h 2059470"/>
              <a:gd name="connsiteX1" fmla="*/ 0 w 819089"/>
              <a:gd name="connsiteY1" fmla="*/ 0 h 2059470"/>
              <a:gd name="connsiteX2" fmla="*/ 29300 w 819089"/>
              <a:gd name="connsiteY2" fmla="*/ 6219 h 2059470"/>
              <a:gd name="connsiteX3" fmla="*/ 817303 w 819089"/>
              <a:gd name="connsiteY3" fmla="*/ 963337 h 2059470"/>
              <a:gd name="connsiteX4" fmla="*/ 152089 w 819089"/>
              <a:gd name="connsiteY4" fmla="*/ 2034785 h 2059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089" h="2059470">
                <a:moveTo>
                  <a:pt x="0" y="2059470"/>
                </a:moveTo>
                <a:lnTo>
                  <a:pt x="0" y="0"/>
                </a:lnTo>
                <a:lnTo>
                  <a:pt x="29300" y="6219"/>
                </a:lnTo>
                <a:cubicBezTo>
                  <a:pt x="401583" y="69229"/>
                  <a:pt x="784827" y="-3607"/>
                  <a:pt x="817303" y="963337"/>
                </a:cubicBezTo>
                <a:cubicBezTo>
                  <a:pt x="846827" y="1842376"/>
                  <a:pt x="505660" y="1973045"/>
                  <a:pt x="152089" y="2034785"/>
                </a:cubicBezTo>
                <a:close/>
              </a:path>
            </a:pathLst>
          </a:custGeom>
          <a:solidFill>
            <a:srgbClr val="3A8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50" name="Retângulo: Cantos Arredondados 149">
            <a:extLst>
              <a:ext uri="{FF2B5EF4-FFF2-40B4-BE49-F238E27FC236}">
                <a16:creationId xmlns:a16="http://schemas.microsoft.com/office/drawing/2014/main" id="{828D799D-0E88-13D6-8A5F-4126CFC0B201}"/>
              </a:ext>
            </a:extLst>
          </p:cNvPr>
          <p:cNvSpPr/>
          <p:nvPr/>
        </p:nvSpPr>
        <p:spPr>
          <a:xfrm>
            <a:off x="6332250" y="4752830"/>
            <a:ext cx="1240018" cy="250714"/>
          </a:xfrm>
          <a:prstGeom prst="roundRect">
            <a:avLst>
              <a:gd name="adj" fmla="val 50000"/>
            </a:avLst>
          </a:prstGeom>
          <a:solidFill>
            <a:srgbClr val="3A8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51" name="Retângulo: Cantos Arredondados 150">
            <a:extLst>
              <a:ext uri="{FF2B5EF4-FFF2-40B4-BE49-F238E27FC236}">
                <a16:creationId xmlns:a16="http://schemas.microsoft.com/office/drawing/2014/main" id="{593DAE88-6A44-8B70-ED68-D935D4194573}"/>
              </a:ext>
            </a:extLst>
          </p:cNvPr>
          <p:cNvSpPr/>
          <p:nvPr/>
        </p:nvSpPr>
        <p:spPr>
          <a:xfrm>
            <a:off x="6332250" y="5054970"/>
            <a:ext cx="1240018" cy="250714"/>
          </a:xfrm>
          <a:prstGeom prst="roundRect">
            <a:avLst>
              <a:gd name="adj" fmla="val 50000"/>
            </a:avLst>
          </a:prstGeom>
          <a:solidFill>
            <a:srgbClr val="3A8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52" name="Retângulo: Cantos Arredondados 151">
            <a:extLst>
              <a:ext uri="{FF2B5EF4-FFF2-40B4-BE49-F238E27FC236}">
                <a16:creationId xmlns:a16="http://schemas.microsoft.com/office/drawing/2014/main" id="{80B11370-3B79-3A81-D8A7-2A0CDF1BDE08}"/>
              </a:ext>
            </a:extLst>
          </p:cNvPr>
          <p:cNvSpPr/>
          <p:nvPr/>
        </p:nvSpPr>
        <p:spPr>
          <a:xfrm>
            <a:off x="6520519" y="5357111"/>
            <a:ext cx="891792" cy="250714"/>
          </a:xfrm>
          <a:prstGeom prst="roundRect">
            <a:avLst>
              <a:gd name="adj" fmla="val 50000"/>
            </a:avLst>
          </a:prstGeom>
          <a:solidFill>
            <a:srgbClr val="3A8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53" name="Forma Livre: Forma 152">
            <a:extLst>
              <a:ext uri="{FF2B5EF4-FFF2-40B4-BE49-F238E27FC236}">
                <a16:creationId xmlns:a16="http://schemas.microsoft.com/office/drawing/2014/main" id="{8CC6B7D0-9F52-9EC3-3FC5-F0C23C59C9A3}"/>
              </a:ext>
            </a:extLst>
          </p:cNvPr>
          <p:cNvSpPr/>
          <p:nvPr/>
        </p:nvSpPr>
        <p:spPr>
          <a:xfrm rot="5400000">
            <a:off x="6666699" y="1117976"/>
            <a:ext cx="640323" cy="2485394"/>
          </a:xfrm>
          <a:custGeom>
            <a:avLst/>
            <a:gdLst>
              <a:gd name="connsiteX0" fmla="*/ 0 w 860400"/>
              <a:gd name="connsiteY0" fmla="*/ 3270702 h 3520811"/>
              <a:gd name="connsiteX1" fmla="*/ 0 w 860400"/>
              <a:gd name="connsiteY1" fmla="*/ 250831 h 3520811"/>
              <a:gd name="connsiteX2" fmla="*/ 75520 w 860400"/>
              <a:gd name="connsiteY2" fmla="*/ 205496 h 3520811"/>
              <a:gd name="connsiteX3" fmla="*/ 724881 w 860400"/>
              <a:gd name="connsiteY3" fmla="*/ 7410 h 3520811"/>
              <a:gd name="connsiteX4" fmla="*/ 860400 w 860400"/>
              <a:gd name="connsiteY4" fmla="*/ 0 h 3520811"/>
              <a:gd name="connsiteX5" fmla="*/ 860400 w 860400"/>
              <a:gd name="connsiteY5" fmla="*/ 3520811 h 3520811"/>
              <a:gd name="connsiteX6" fmla="*/ 749159 w 860400"/>
              <a:gd name="connsiteY6" fmla="*/ 3516272 h 3520811"/>
              <a:gd name="connsiteX7" fmla="*/ 97119 w 860400"/>
              <a:gd name="connsiteY7" fmla="*/ 3327190 h 352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0400" h="3520811">
                <a:moveTo>
                  <a:pt x="0" y="3270702"/>
                </a:moveTo>
                <a:lnTo>
                  <a:pt x="0" y="250831"/>
                </a:lnTo>
                <a:lnTo>
                  <a:pt x="75520" y="205496"/>
                </a:lnTo>
                <a:cubicBezTo>
                  <a:pt x="279425" y="96534"/>
                  <a:pt x="500334" y="30474"/>
                  <a:pt x="724881" y="7410"/>
                </a:cubicBezTo>
                <a:lnTo>
                  <a:pt x="860400" y="0"/>
                </a:lnTo>
                <a:lnTo>
                  <a:pt x="860400" y="3520811"/>
                </a:lnTo>
                <a:lnTo>
                  <a:pt x="749159" y="3516272"/>
                </a:lnTo>
                <a:cubicBezTo>
                  <a:pt x="524315" y="3496317"/>
                  <a:pt x="302513" y="3433321"/>
                  <a:pt x="97119" y="332719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54" name="Forma Livre: Forma 153">
            <a:extLst>
              <a:ext uri="{FF2B5EF4-FFF2-40B4-BE49-F238E27FC236}">
                <a16:creationId xmlns:a16="http://schemas.microsoft.com/office/drawing/2014/main" id="{9C124C3B-E916-8E52-C445-742E4CDBE0B3}"/>
              </a:ext>
            </a:extLst>
          </p:cNvPr>
          <p:cNvSpPr/>
          <p:nvPr/>
        </p:nvSpPr>
        <p:spPr>
          <a:xfrm rot="5400000">
            <a:off x="6668190" y="1766779"/>
            <a:ext cx="640323" cy="2488376"/>
          </a:xfrm>
          <a:custGeom>
            <a:avLst/>
            <a:gdLst>
              <a:gd name="connsiteX0" fmla="*/ 0 w 860400"/>
              <a:gd name="connsiteY0" fmla="*/ 3522679 h 3525036"/>
              <a:gd name="connsiteX1" fmla="*/ 0 w 860400"/>
              <a:gd name="connsiteY1" fmla="*/ 1867 h 3525036"/>
              <a:gd name="connsiteX2" fmla="*/ 33364 w 860400"/>
              <a:gd name="connsiteY2" fmla="*/ 43 h 3525036"/>
              <a:gd name="connsiteX3" fmla="*/ 854399 w 860400"/>
              <a:gd name="connsiteY3" fmla="*/ 196021 h 3525036"/>
              <a:gd name="connsiteX4" fmla="*/ 860400 w 860400"/>
              <a:gd name="connsiteY4" fmla="*/ 199512 h 3525036"/>
              <a:gd name="connsiteX5" fmla="*/ 860400 w 860400"/>
              <a:gd name="connsiteY5" fmla="*/ 3325086 h 3525036"/>
              <a:gd name="connsiteX6" fmla="*/ 720090 w 860400"/>
              <a:gd name="connsiteY6" fmla="*/ 3391391 h 3525036"/>
              <a:gd name="connsiteX7" fmla="*/ 57754 w 860400"/>
              <a:gd name="connsiteY7" fmla="*/ 3525036 h 352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0400" h="3525036">
                <a:moveTo>
                  <a:pt x="0" y="3522679"/>
                </a:moveTo>
                <a:lnTo>
                  <a:pt x="0" y="1867"/>
                </a:lnTo>
                <a:lnTo>
                  <a:pt x="33364" y="43"/>
                </a:lnTo>
                <a:cubicBezTo>
                  <a:pt x="315278" y="-1908"/>
                  <a:pt x="597657" y="63358"/>
                  <a:pt x="854399" y="196021"/>
                </a:cubicBezTo>
                <a:lnTo>
                  <a:pt x="860400" y="199512"/>
                </a:lnTo>
                <a:lnTo>
                  <a:pt x="860400" y="3325086"/>
                </a:lnTo>
                <a:lnTo>
                  <a:pt x="720090" y="3391391"/>
                </a:lnTo>
                <a:cubicBezTo>
                  <a:pt x="508518" y="3478896"/>
                  <a:pt x="283285" y="3523475"/>
                  <a:pt x="57754" y="3525036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55" name="Forma Livre: Forma 154">
            <a:extLst>
              <a:ext uri="{FF2B5EF4-FFF2-40B4-BE49-F238E27FC236}">
                <a16:creationId xmlns:a16="http://schemas.microsoft.com/office/drawing/2014/main" id="{F377B7D6-60E1-E059-74D2-A38DE4C2C616}"/>
              </a:ext>
            </a:extLst>
          </p:cNvPr>
          <p:cNvSpPr/>
          <p:nvPr/>
        </p:nvSpPr>
        <p:spPr>
          <a:xfrm rot="5400000">
            <a:off x="6666700" y="2553495"/>
            <a:ext cx="640323" cy="2206389"/>
          </a:xfrm>
          <a:custGeom>
            <a:avLst/>
            <a:gdLst>
              <a:gd name="connsiteX0" fmla="*/ 0 w 860400"/>
              <a:gd name="connsiteY0" fmla="*/ 3125573 h 3125573"/>
              <a:gd name="connsiteX1" fmla="*/ 0 w 860400"/>
              <a:gd name="connsiteY1" fmla="*/ 0 h 3125573"/>
              <a:gd name="connsiteX2" fmla="*/ 144758 w 860400"/>
              <a:gd name="connsiteY2" fmla="*/ 84196 h 3125573"/>
              <a:gd name="connsiteX3" fmla="*/ 422808 w 860400"/>
              <a:gd name="connsiteY3" fmla="*/ 308131 h 3125573"/>
              <a:gd name="connsiteX4" fmla="*/ 788713 w 860400"/>
              <a:gd name="connsiteY4" fmla="*/ 567227 h 3125573"/>
              <a:gd name="connsiteX5" fmla="*/ 860400 w 860400"/>
              <a:gd name="connsiteY5" fmla="*/ 582443 h 3125573"/>
              <a:gd name="connsiteX6" fmla="*/ 860400 w 860400"/>
              <a:gd name="connsiteY6" fmla="*/ 2641914 h 3125573"/>
              <a:gd name="connsiteX7" fmla="*/ 801725 w 860400"/>
              <a:gd name="connsiteY7" fmla="*/ 2651437 h 3125573"/>
              <a:gd name="connsiteX8" fmla="*/ 440054 w 860400"/>
              <a:gd name="connsiteY8" fmla="*/ 2800677 h 3125573"/>
              <a:gd name="connsiteX9" fmla="*/ 15598 w 860400"/>
              <a:gd name="connsiteY9" fmla="*/ 3118203 h 3125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0400" h="3125573">
                <a:moveTo>
                  <a:pt x="0" y="3125573"/>
                </a:moveTo>
                <a:lnTo>
                  <a:pt x="0" y="0"/>
                </a:lnTo>
                <a:lnTo>
                  <a:pt x="144758" y="84196"/>
                </a:lnTo>
                <a:cubicBezTo>
                  <a:pt x="242935" y="148048"/>
                  <a:pt x="336175" y="222689"/>
                  <a:pt x="422808" y="308131"/>
                </a:cubicBezTo>
                <a:cubicBezTo>
                  <a:pt x="527383" y="464277"/>
                  <a:pt x="655149" y="531800"/>
                  <a:pt x="788713" y="567227"/>
                </a:cubicBezTo>
                <a:lnTo>
                  <a:pt x="860400" y="582443"/>
                </a:lnTo>
                <a:lnTo>
                  <a:pt x="860400" y="2641914"/>
                </a:lnTo>
                <a:lnTo>
                  <a:pt x="801725" y="2651437"/>
                </a:lnTo>
                <a:cubicBezTo>
                  <a:pt x="664045" y="2675975"/>
                  <a:pt x="535844" y="2711227"/>
                  <a:pt x="440054" y="2800677"/>
                </a:cubicBezTo>
                <a:cubicBezTo>
                  <a:pt x="311892" y="2930626"/>
                  <a:pt x="168527" y="3036481"/>
                  <a:pt x="15598" y="3118203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56" name="Forma Livre: Forma 155">
            <a:extLst>
              <a:ext uri="{FF2B5EF4-FFF2-40B4-BE49-F238E27FC236}">
                <a16:creationId xmlns:a16="http://schemas.microsoft.com/office/drawing/2014/main" id="{331B6174-100C-812D-29CC-0CDAB206EA8D}"/>
              </a:ext>
            </a:extLst>
          </p:cNvPr>
          <p:cNvSpPr/>
          <p:nvPr/>
        </p:nvSpPr>
        <p:spPr>
          <a:xfrm rot="5400000">
            <a:off x="6648177" y="3537201"/>
            <a:ext cx="609579" cy="1457730"/>
          </a:xfrm>
          <a:custGeom>
            <a:avLst/>
            <a:gdLst>
              <a:gd name="connsiteX0" fmla="*/ 0 w 819089"/>
              <a:gd name="connsiteY0" fmla="*/ 2059470 h 2059470"/>
              <a:gd name="connsiteX1" fmla="*/ 0 w 819089"/>
              <a:gd name="connsiteY1" fmla="*/ 0 h 2059470"/>
              <a:gd name="connsiteX2" fmla="*/ 29300 w 819089"/>
              <a:gd name="connsiteY2" fmla="*/ 6219 h 2059470"/>
              <a:gd name="connsiteX3" fmla="*/ 817303 w 819089"/>
              <a:gd name="connsiteY3" fmla="*/ 963337 h 2059470"/>
              <a:gd name="connsiteX4" fmla="*/ 152089 w 819089"/>
              <a:gd name="connsiteY4" fmla="*/ 2034785 h 2059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089" h="2059470">
                <a:moveTo>
                  <a:pt x="0" y="2059470"/>
                </a:moveTo>
                <a:lnTo>
                  <a:pt x="0" y="0"/>
                </a:lnTo>
                <a:lnTo>
                  <a:pt x="29300" y="6219"/>
                </a:lnTo>
                <a:cubicBezTo>
                  <a:pt x="401583" y="69229"/>
                  <a:pt x="784827" y="-3607"/>
                  <a:pt x="817303" y="963337"/>
                </a:cubicBezTo>
                <a:cubicBezTo>
                  <a:pt x="846827" y="1842376"/>
                  <a:pt x="505660" y="1973045"/>
                  <a:pt x="152089" y="2034785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1000"/>
                </a:schemeClr>
              </a:gs>
              <a:gs pos="50000">
                <a:schemeClr val="tx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5854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allpaper Technology Imagens – Download Grátis no Freepik">
            <a:extLst>
              <a:ext uri="{FF2B5EF4-FFF2-40B4-BE49-F238E27FC236}">
                <a16:creationId xmlns:a16="http://schemas.microsoft.com/office/drawing/2014/main" id="{B64FC4DC-D01C-7ABD-CB83-1CBF58E25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8" b="15400"/>
          <a:stretch/>
        </p:blipFill>
        <p:spPr bwMode="auto">
          <a:xfrm>
            <a:off x="19001" y="-27000"/>
            <a:ext cx="13115085" cy="69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" name="Agrupar 124">
            <a:extLst>
              <a:ext uri="{FF2B5EF4-FFF2-40B4-BE49-F238E27FC236}">
                <a16:creationId xmlns:a16="http://schemas.microsoft.com/office/drawing/2014/main" id="{F202C015-98F2-833D-284A-841CD51ED04A}"/>
              </a:ext>
            </a:extLst>
          </p:cNvPr>
          <p:cNvGrpSpPr/>
          <p:nvPr/>
        </p:nvGrpSpPr>
        <p:grpSpPr>
          <a:xfrm>
            <a:off x="8168043" y="1433219"/>
            <a:ext cx="1668544" cy="923826"/>
            <a:chOff x="7478756" y="770085"/>
            <a:chExt cx="1668544" cy="92382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cxnSp>
          <p:nvCxnSpPr>
            <p:cNvPr id="126" name="Conector reto 125">
              <a:extLst>
                <a:ext uri="{FF2B5EF4-FFF2-40B4-BE49-F238E27FC236}">
                  <a16:creationId xmlns:a16="http://schemas.microsoft.com/office/drawing/2014/main" id="{D78A6DF7-E793-9FF0-D03A-B82F9D4663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8756" y="1231998"/>
              <a:ext cx="1206631" cy="0"/>
            </a:xfrm>
            <a:prstGeom prst="line">
              <a:avLst/>
            </a:prstGeom>
            <a:ln w="28575">
              <a:solidFill>
                <a:srgbClr val="E55934"/>
              </a:solidFill>
              <a:tailEnd type="oval"/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C15D5BF0-AFC7-484C-DCE2-5E49DE9BB58C}"/>
                </a:ext>
              </a:extLst>
            </p:cNvPr>
            <p:cNvSpPr/>
            <p:nvPr/>
          </p:nvSpPr>
          <p:spPr>
            <a:xfrm>
              <a:off x="8223474" y="770085"/>
              <a:ext cx="923826" cy="923826"/>
            </a:xfrm>
            <a:prstGeom prst="ellipse">
              <a:avLst/>
            </a:prstGeom>
            <a:solidFill>
              <a:srgbClr val="FB5607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8" name="Agrupar 127">
            <a:extLst>
              <a:ext uri="{FF2B5EF4-FFF2-40B4-BE49-F238E27FC236}">
                <a16:creationId xmlns:a16="http://schemas.microsoft.com/office/drawing/2014/main" id="{5599C5D8-977F-3AF7-2728-C52FDF31B08A}"/>
              </a:ext>
            </a:extLst>
          </p:cNvPr>
          <p:cNvGrpSpPr/>
          <p:nvPr/>
        </p:nvGrpSpPr>
        <p:grpSpPr>
          <a:xfrm>
            <a:off x="7915121" y="3374062"/>
            <a:ext cx="1668544" cy="923826"/>
            <a:chOff x="7900693" y="2637177"/>
            <a:chExt cx="1668544" cy="923826"/>
          </a:xfrm>
          <a:solidFill>
            <a:srgbClr val="8338EC"/>
          </a:solidFill>
        </p:grpSpPr>
        <p:cxnSp>
          <p:nvCxnSpPr>
            <p:cNvPr id="129" name="Conector reto 128">
              <a:extLst>
                <a:ext uri="{FF2B5EF4-FFF2-40B4-BE49-F238E27FC236}">
                  <a16:creationId xmlns:a16="http://schemas.microsoft.com/office/drawing/2014/main" id="{0027BE13-4870-FA2B-23FE-1EC32A6795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00693" y="3099090"/>
              <a:ext cx="1206631" cy="0"/>
            </a:xfrm>
            <a:prstGeom prst="line">
              <a:avLst/>
            </a:prstGeom>
            <a:grpFill/>
            <a:ln w="28575">
              <a:solidFill>
                <a:srgbClr val="7030A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0C23EF61-4C5F-5112-957B-8ADE375DF159}"/>
                </a:ext>
              </a:extLst>
            </p:cNvPr>
            <p:cNvSpPr/>
            <p:nvPr/>
          </p:nvSpPr>
          <p:spPr>
            <a:xfrm>
              <a:off x="8645411" y="2637177"/>
              <a:ext cx="923826" cy="923826"/>
            </a:xfrm>
            <a:prstGeom prst="ellipse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1" name="Agrupar 130">
            <a:extLst>
              <a:ext uri="{FF2B5EF4-FFF2-40B4-BE49-F238E27FC236}">
                <a16:creationId xmlns:a16="http://schemas.microsoft.com/office/drawing/2014/main" id="{F8BB9F30-FA4F-7103-E2F6-F1554A375176}"/>
              </a:ext>
            </a:extLst>
          </p:cNvPr>
          <p:cNvGrpSpPr/>
          <p:nvPr/>
        </p:nvGrpSpPr>
        <p:grpSpPr>
          <a:xfrm>
            <a:off x="6576544" y="4367852"/>
            <a:ext cx="1668544" cy="923826"/>
            <a:chOff x="7155975" y="4526067"/>
            <a:chExt cx="1668544" cy="923826"/>
          </a:xfrm>
        </p:grpSpPr>
        <p:cxnSp>
          <p:nvCxnSpPr>
            <p:cNvPr id="132" name="Conector reto 131">
              <a:extLst>
                <a:ext uri="{FF2B5EF4-FFF2-40B4-BE49-F238E27FC236}">
                  <a16:creationId xmlns:a16="http://schemas.microsoft.com/office/drawing/2014/main" id="{F3B5C6C6-3392-E00E-9BD1-C78AF54A89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5975" y="4987980"/>
              <a:ext cx="1206631" cy="0"/>
            </a:xfrm>
            <a:prstGeom prst="line">
              <a:avLst/>
            </a:prstGeom>
            <a:ln w="28575">
              <a:solidFill>
                <a:srgbClr val="5BC0EB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FCE177E4-C71C-383E-3EE7-CE72ABC8AB1B}"/>
                </a:ext>
              </a:extLst>
            </p:cNvPr>
            <p:cNvSpPr/>
            <p:nvPr/>
          </p:nvSpPr>
          <p:spPr>
            <a:xfrm>
              <a:off x="7900693" y="4526067"/>
              <a:ext cx="923826" cy="923826"/>
            </a:xfrm>
            <a:prstGeom prst="ellipse">
              <a:avLst/>
            </a:prstGeom>
            <a:solidFill>
              <a:srgbClr val="5BC0EB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4" name="Agrupar 133">
            <a:extLst>
              <a:ext uri="{FF2B5EF4-FFF2-40B4-BE49-F238E27FC236}">
                <a16:creationId xmlns:a16="http://schemas.microsoft.com/office/drawing/2014/main" id="{3CB43C67-F79D-1FB1-D197-0740F812A55F}"/>
              </a:ext>
            </a:extLst>
          </p:cNvPr>
          <p:cNvGrpSpPr/>
          <p:nvPr/>
        </p:nvGrpSpPr>
        <p:grpSpPr>
          <a:xfrm>
            <a:off x="3173457" y="862640"/>
            <a:ext cx="1668544" cy="923826"/>
            <a:chOff x="2868805" y="1866923"/>
            <a:chExt cx="1668544" cy="923826"/>
          </a:xfrm>
          <a:solidFill>
            <a:srgbClr val="FFBE0B"/>
          </a:solidFill>
        </p:grpSpPr>
        <p:cxnSp>
          <p:nvCxnSpPr>
            <p:cNvPr id="135" name="Conector reto 134">
              <a:extLst>
                <a:ext uri="{FF2B5EF4-FFF2-40B4-BE49-F238E27FC236}">
                  <a16:creationId xmlns:a16="http://schemas.microsoft.com/office/drawing/2014/main" id="{489BED77-D016-9186-B920-8C55386D78FA}"/>
                </a:ext>
              </a:extLst>
            </p:cNvPr>
            <p:cNvCxnSpPr>
              <a:cxnSpLocks/>
            </p:cNvCxnSpPr>
            <p:nvPr/>
          </p:nvCxnSpPr>
          <p:spPr>
            <a:xfrm>
              <a:off x="3330718" y="2328836"/>
              <a:ext cx="1206631" cy="0"/>
            </a:xfrm>
            <a:prstGeom prst="line">
              <a:avLst/>
            </a:prstGeom>
            <a:grpFill/>
            <a:ln w="28575">
              <a:solidFill>
                <a:srgbClr val="FFFF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Elipse 135">
              <a:extLst>
                <a:ext uri="{FF2B5EF4-FFF2-40B4-BE49-F238E27FC236}">
                  <a16:creationId xmlns:a16="http://schemas.microsoft.com/office/drawing/2014/main" id="{E9BC898D-05D4-525B-7A1C-32D7D33CA513}"/>
                </a:ext>
              </a:extLst>
            </p:cNvPr>
            <p:cNvSpPr/>
            <p:nvPr/>
          </p:nvSpPr>
          <p:spPr>
            <a:xfrm flipH="1">
              <a:off x="2868805" y="1866923"/>
              <a:ext cx="923826" cy="923826"/>
            </a:xfrm>
            <a:prstGeom prst="ellipse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58F73553-B2A1-2669-A630-7FC901358CFC}"/>
              </a:ext>
            </a:extLst>
          </p:cNvPr>
          <p:cNvGrpSpPr/>
          <p:nvPr/>
        </p:nvGrpSpPr>
        <p:grpSpPr>
          <a:xfrm>
            <a:off x="2732516" y="2553105"/>
            <a:ext cx="1668544" cy="923826"/>
            <a:chOff x="3369531" y="3835554"/>
            <a:chExt cx="1668544" cy="923826"/>
          </a:xfrm>
          <a:solidFill>
            <a:srgbClr val="FF006E"/>
          </a:solidFill>
        </p:grpSpPr>
        <p:cxnSp>
          <p:nvCxnSpPr>
            <p:cNvPr id="138" name="Conector reto 137">
              <a:extLst>
                <a:ext uri="{FF2B5EF4-FFF2-40B4-BE49-F238E27FC236}">
                  <a16:creationId xmlns:a16="http://schemas.microsoft.com/office/drawing/2014/main" id="{6CEC87D9-2965-038E-B5C1-BBE2A2CB2703}"/>
                </a:ext>
              </a:extLst>
            </p:cNvPr>
            <p:cNvCxnSpPr>
              <a:cxnSpLocks/>
            </p:cNvCxnSpPr>
            <p:nvPr/>
          </p:nvCxnSpPr>
          <p:spPr>
            <a:xfrm>
              <a:off x="3831444" y="4297467"/>
              <a:ext cx="1206631" cy="0"/>
            </a:xfrm>
            <a:prstGeom prst="line">
              <a:avLst/>
            </a:prstGeom>
            <a:grpFill/>
            <a:ln w="28575">
              <a:solidFill>
                <a:srgbClr val="DD256B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Elipse 138">
              <a:extLst>
                <a:ext uri="{FF2B5EF4-FFF2-40B4-BE49-F238E27FC236}">
                  <a16:creationId xmlns:a16="http://schemas.microsoft.com/office/drawing/2014/main" id="{301C3807-0286-5038-51F8-365ABC7E866C}"/>
                </a:ext>
              </a:extLst>
            </p:cNvPr>
            <p:cNvSpPr/>
            <p:nvPr/>
          </p:nvSpPr>
          <p:spPr>
            <a:xfrm flipH="1">
              <a:off x="3369531" y="3835554"/>
              <a:ext cx="923826" cy="923826"/>
            </a:xfrm>
            <a:prstGeom prst="ellipse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0" name="Agrupar 139">
            <a:extLst>
              <a:ext uri="{FF2B5EF4-FFF2-40B4-BE49-F238E27FC236}">
                <a16:creationId xmlns:a16="http://schemas.microsoft.com/office/drawing/2014/main" id="{9F433138-CAF3-6388-72CA-7C29E94E893F}"/>
              </a:ext>
            </a:extLst>
          </p:cNvPr>
          <p:cNvGrpSpPr/>
          <p:nvPr/>
        </p:nvGrpSpPr>
        <p:grpSpPr>
          <a:xfrm rot="10800000">
            <a:off x="3656342" y="4188960"/>
            <a:ext cx="1668544" cy="923826"/>
            <a:chOff x="7155975" y="4526067"/>
            <a:chExt cx="1668544" cy="923826"/>
          </a:xfrm>
        </p:grpSpPr>
        <p:cxnSp>
          <p:nvCxnSpPr>
            <p:cNvPr id="141" name="Conector reto 140">
              <a:extLst>
                <a:ext uri="{FF2B5EF4-FFF2-40B4-BE49-F238E27FC236}">
                  <a16:creationId xmlns:a16="http://schemas.microsoft.com/office/drawing/2014/main" id="{3E8B47B2-2078-68F5-FC07-438D006B83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5975" y="4987980"/>
              <a:ext cx="1206631" cy="0"/>
            </a:xfrm>
            <a:prstGeom prst="line">
              <a:avLst/>
            </a:prstGeom>
            <a:ln w="28575">
              <a:solidFill>
                <a:srgbClr val="5BC0EB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Elipse 141">
              <a:extLst>
                <a:ext uri="{FF2B5EF4-FFF2-40B4-BE49-F238E27FC236}">
                  <a16:creationId xmlns:a16="http://schemas.microsoft.com/office/drawing/2014/main" id="{65ABAA5F-5BDC-23D3-60D4-E685A297E7E1}"/>
                </a:ext>
              </a:extLst>
            </p:cNvPr>
            <p:cNvSpPr/>
            <p:nvPr/>
          </p:nvSpPr>
          <p:spPr>
            <a:xfrm>
              <a:off x="7900693" y="4526067"/>
              <a:ext cx="923826" cy="923826"/>
            </a:xfrm>
            <a:prstGeom prst="ellipse">
              <a:avLst/>
            </a:prstGeom>
            <a:solidFill>
              <a:srgbClr val="5BC0EB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3" name="Forma Livre: Forma 142">
            <a:extLst>
              <a:ext uri="{FF2B5EF4-FFF2-40B4-BE49-F238E27FC236}">
                <a16:creationId xmlns:a16="http://schemas.microsoft.com/office/drawing/2014/main" id="{54622898-E7B3-7C4D-4F3D-656E25239129}"/>
              </a:ext>
            </a:extLst>
          </p:cNvPr>
          <p:cNvSpPr/>
          <p:nvPr/>
        </p:nvSpPr>
        <p:spPr>
          <a:xfrm rot="8076214">
            <a:off x="4830854" y="478181"/>
            <a:ext cx="2206649" cy="2233977"/>
          </a:xfrm>
          <a:custGeom>
            <a:avLst/>
            <a:gdLst>
              <a:gd name="connsiteX0" fmla="*/ 516236 w 2177849"/>
              <a:gd name="connsiteY0" fmla="*/ 1685119 h 2201355"/>
              <a:gd name="connsiteX1" fmla="*/ 0 w 2177849"/>
              <a:gd name="connsiteY1" fmla="*/ 438816 h 2201355"/>
              <a:gd name="connsiteX2" fmla="*/ 35809 w 2177849"/>
              <a:gd name="connsiteY2" fmla="*/ 83603 h 2201355"/>
              <a:gd name="connsiteX3" fmla="*/ 57305 w 2177849"/>
              <a:gd name="connsiteY3" fmla="*/ 0 h 2201355"/>
              <a:gd name="connsiteX4" fmla="*/ 2177849 w 2177849"/>
              <a:gd name="connsiteY4" fmla="*/ 2150094 h 2201355"/>
              <a:gd name="connsiteX5" fmla="*/ 2117752 w 2177849"/>
              <a:gd name="connsiteY5" fmla="*/ 2165546 h 2201355"/>
              <a:gd name="connsiteX6" fmla="*/ 1762539 w 2177849"/>
              <a:gd name="connsiteY6" fmla="*/ 2201355 h 2201355"/>
              <a:gd name="connsiteX7" fmla="*/ 516236 w 2177849"/>
              <a:gd name="connsiteY7" fmla="*/ 1685119 h 2201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77849" h="2201355">
                <a:moveTo>
                  <a:pt x="516236" y="1685119"/>
                </a:moveTo>
                <a:cubicBezTo>
                  <a:pt x="197279" y="1366162"/>
                  <a:pt x="0" y="925527"/>
                  <a:pt x="0" y="438816"/>
                </a:cubicBezTo>
                <a:cubicBezTo>
                  <a:pt x="0" y="317138"/>
                  <a:pt x="12330" y="198340"/>
                  <a:pt x="35809" y="83603"/>
                </a:cubicBezTo>
                <a:lnTo>
                  <a:pt x="57305" y="0"/>
                </a:lnTo>
                <a:lnTo>
                  <a:pt x="2177849" y="2150094"/>
                </a:lnTo>
                <a:lnTo>
                  <a:pt x="2117752" y="2165546"/>
                </a:lnTo>
                <a:cubicBezTo>
                  <a:pt x="2003015" y="2189025"/>
                  <a:pt x="1884217" y="2201355"/>
                  <a:pt x="1762539" y="2201355"/>
                </a:cubicBezTo>
                <a:cubicBezTo>
                  <a:pt x="1275827" y="2201355"/>
                  <a:pt x="835193" y="2004076"/>
                  <a:pt x="516236" y="1685119"/>
                </a:cubicBezTo>
                <a:close/>
              </a:path>
            </a:pathLst>
          </a:custGeom>
          <a:solidFill>
            <a:srgbClr val="FFBE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44" name="Forma Livre: Forma 143">
            <a:extLst>
              <a:ext uri="{FF2B5EF4-FFF2-40B4-BE49-F238E27FC236}">
                <a16:creationId xmlns:a16="http://schemas.microsoft.com/office/drawing/2014/main" id="{A7DD3D07-5739-84E3-09F7-BA6B92B1A6C4}"/>
              </a:ext>
            </a:extLst>
          </p:cNvPr>
          <p:cNvSpPr/>
          <p:nvPr/>
        </p:nvSpPr>
        <p:spPr>
          <a:xfrm rot="5400000">
            <a:off x="6334157" y="299988"/>
            <a:ext cx="860400" cy="3520811"/>
          </a:xfrm>
          <a:custGeom>
            <a:avLst/>
            <a:gdLst>
              <a:gd name="connsiteX0" fmla="*/ 0 w 860400"/>
              <a:gd name="connsiteY0" fmla="*/ 3270702 h 3520811"/>
              <a:gd name="connsiteX1" fmla="*/ 0 w 860400"/>
              <a:gd name="connsiteY1" fmla="*/ 250831 h 3520811"/>
              <a:gd name="connsiteX2" fmla="*/ 75520 w 860400"/>
              <a:gd name="connsiteY2" fmla="*/ 205496 h 3520811"/>
              <a:gd name="connsiteX3" fmla="*/ 724881 w 860400"/>
              <a:gd name="connsiteY3" fmla="*/ 7410 h 3520811"/>
              <a:gd name="connsiteX4" fmla="*/ 860400 w 860400"/>
              <a:gd name="connsiteY4" fmla="*/ 0 h 3520811"/>
              <a:gd name="connsiteX5" fmla="*/ 860400 w 860400"/>
              <a:gd name="connsiteY5" fmla="*/ 3520811 h 3520811"/>
              <a:gd name="connsiteX6" fmla="*/ 749159 w 860400"/>
              <a:gd name="connsiteY6" fmla="*/ 3516272 h 3520811"/>
              <a:gd name="connsiteX7" fmla="*/ 97119 w 860400"/>
              <a:gd name="connsiteY7" fmla="*/ 3327190 h 352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0400" h="3520811">
                <a:moveTo>
                  <a:pt x="0" y="3270702"/>
                </a:moveTo>
                <a:lnTo>
                  <a:pt x="0" y="250831"/>
                </a:lnTo>
                <a:lnTo>
                  <a:pt x="75520" y="205496"/>
                </a:lnTo>
                <a:cubicBezTo>
                  <a:pt x="279425" y="96534"/>
                  <a:pt x="500334" y="30474"/>
                  <a:pt x="724881" y="7410"/>
                </a:cubicBezTo>
                <a:lnTo>
                  <a:pt x="860400" y="0"/>
                </a:lnTo>
                <a:lnTo>
                  <a:pt x="860400" y="3520811"/>
                </a:lnTo>
                <a:lnTo>
                  <a:pt x="749159" y="3516272"/>
                </a:lnTo>
                <a:cubicBezTo>
                  <a:pt x="524315" y="3496317"/>
                  <a:pt x="302513" y="3433321"/>
                  <a:pt x="97119" y="3327190"/>
                </a:cubicBezTo>
                <a:close/>
              </a:path>
            </a:pathLst>
          </a:custGeom>
          <a:solidFill>
            <a:srgbClr val="FB56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45" name="Forma Livre: Forma 144">
            <a:extLst>
              <a:ext uri="{FF2B5EF4-FFF2-40B4-BE49-F238E27FC236}">
                <a16:creationId xmlns:a16="http://schemas.microsoft.com/office/drawing/2014/main" id="{20C7087D-3808-2208-F690-F981D3214CA2}"/>
              </a:ext>
            </a:extLst>
          </p:cNvPr>
          <p:cNvSpPr/>
          <p:nvPr/>
        </p:nvSpPr>
        <p:spPr>
          <a:xfrm rot="5400000">
            <a:off x="5218098" y="1155948"/>
            <a:ext cx="860400" cy="3525036"/>
          </a:xfrm>
          <a:custGeom>
            <a:avLst/>
            <a:gdLst>
              <a:gd name="connsiteX0" fmla="*/ 0 w 860400"/>
              <a:gd name="connsiteY0" fmla="*/ 3522679 h 3525036"/>
              <a:gd name="connsiteX1" fmla="*/ 0 w 860400"/>
              <a:gd name="connsiteY1" fmla="*/ 1867 h 3525036"/>
              <a:gd name="connsiteX2" fmla="*/ 33364 w 860400"/>
              <a:gd name="connsiteY2" fmla="*/ 43 h 3525036"/>
              <a:gd name="connsiteX3" fmla="*/ 854399 w 860400"/>
              <a:gd name="connsiteY3" fmla="*/ 196021 h 3525036"/>
              <a:gd name="connsiteX4" fmla="*/ 860400 w 860400"/>
              <a:gd name="connsiteY4" fmla="*/ 199512 h 3525036"/>
              <a:gd name="connsiteX5" fmla="*/ 860400 w 860400"/>
              <a:gd name="connsiteY5" fmla="*/ 3325086 h 3525036"/>
              <a:gd name="connsiteX6" fmla="*/ 720090 w 860400"/>
              <a:gd name="connsiteY6" fmla="*/ 3391391 h 3525036"/>
              <a:gd name="connsiteX7" fmla="*/ 57754 w 860400"/>
              <a:gd name="connsiteY7" fmla="*/ 3525036 h 352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0400" h="3525036">
                <a:moveTo>
                  <a:pt x="0" y="3522679"/>
                </a:moveTo>
                <a:lnTo>
                  <a:pt x="0" y="1867"/>
                </a:lnTo>
                <a:lnTo>
                  <a:pt x="33364" y="43"/>
                </a:lnTo>
                <a:cubicBezTo>
                  <a:pt x="315278" y="-1908"/>
                  <a:pt x="597657" y="63358"/>
                  <a:pt x="854399" y="196021"/>
                </a:cubicBezTo>
                <a:lnTo>
                  <a:pt x="860400" y="199512"/>
                </a:lnTo>
                <a:lnTo>
                  <a:pt x="860400" y="3325086"/>
                </a:lnTo>
                <a:lnTo>
                  <a:pt x="720090" y="3391391"/>
                </a:lnTo>
                <a:cubicBezTo>
                  <a:pt x="508518" y="3478896"/>
                  <a:pt x="283285" y="3523475"/>
                  <a:pt x="57754" y="3525036"/>
                </a:cubicBezTo>
                <a:close/>
              </a:path>
            </a:pathLst>
          </a:custGeom>
          <a:solidFill>
            <a:srgbClr val="FF00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46" name="Forma Livre: Forma 145">
            <a:extLst>
              <a:ext uri="{FF2B5EF4-FFF2-40B4-BE49-F238E27FC236}">
                <a16:creationId xmlns:a16="http://schemas.microsoft.com/office/drawing/2014/main" id="{485AC565-A5C8-4B4E-AC7D-6B9580FF9814}"/>
              </a:ext>
            </a:extLst>
          </p:cNvPr>
          <p:cNvSpPr/>
          <p:nvPr/>
        </p:nvSpPr>
        <p:spPr>
          <a:xfrm rot="5400000">
            <a:off x="6780885" y="2208900"/>
            <a:ext cx="860400" cy="3125573"/>
          </a:xfrm>
          <a:custGeom>
            <a:avLst/>
            <a:gdLst>
              <a:gd name="connsiteX0" fmla="*/ 0 w 860400"/>
              <a:gd name="connsiteY0" fmla="*/ 3125573 h 3125573"/>
              <a:gd name="connsiteX1" fmla="*/ 0 w 860400"/>
              <a:gd name="connsiteY1" fmla="*/ 0 h 3125573"/>
              <a:gd name="connsiteX2" fmla="*/ 144758 w 860400"/>
              <a:gd name="connsiteY2" fmla="*/ 84196 h 3125573"/>
              <a:gd name="connsiteX3" fmla="*/ 422808 w 860400"/>
              <a:gd name="connsiteY3" fmla="*/ 308131 h 3125573"/>
              <a:gd name="connsiteX4" fmla="*/ 788713 w 860400"/>
              <a:gd name="connsiteY4" fmla="*/ 567227 h 3125573"/>
              <a:gd name="connsiteX5" fmla="*/ 860400 w 860400"/>
              <a:gd name="connsiteY5" fmla="*/ 582443 h 3125573"/>
              <a:gd name="connsiteX6" fmla="*/ 860400 w 860400"/>
              <a:gd name="connsiteY6" fmla="*/ 2641914 h 3125573"/>
              <a:gd name="connsiteX7" fmla="*/ 801725 w 860400"/>
              <a:gd name="connsiteY7" fmla="*/ 2651437 h 3125573"/>
              <a:gd name="connsiteX8" fmla="*/ 440054 w 860400"/>
              <a:gd name="connsiteY8" fmla="*/ 2800677 h 3125573"/>
              <a:gd name="connsiteX9" fmla="*/ 15598 w 860400"/>
              <a:gd name="connsiteY9" fmla="*/ 3118203 h 3125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0400" h="3125573">
                <a:moveTo>
                  <a:pt x="0" y="3125573"/>
                </a:moveTo>
                <a:lnTo>
                  <a:pt x="0" y="0"/>
                </a:lnTo>
                <a:lnTo>
                  <a:pt x="144758" y="84196"/>
                </a:lnTo>
                <a:cubicBezTo>
                  <a:pt x="242935" y="148048"/>
                  <a:pt x="336175" y="222689"/>
                  <a:pt x="422808" y="308131"/>
                </a:cubicBezTo>
                <a:cubicBezTo>
                  <a:pt x="527383" y="464277"/>
                  <a:pt x="655149" y="531800"/>
                  <a:pt x="788713" y="567227"/>
                </a:cubicBezTo>
                <a:lnTo>
                  <a:pt x="860400" y="582443"/>
                </a:lnTo>
                <a:lnTo>
                  <a:pt x="860400" y="2641914"/>
                </a:lnTo>
                <a:lnTo>
                  <a:pt x="801725" y="2651437"/>
                </a:lnTo>
                <a:cubicBezTo>
                  <a:pt x="664045" y="2675975"/>
                  <a:pt x="535844" y="2711227"/>
                  <a:pt x="440054" y="2800677"/>
                </a:cubicBezTo>
                <a:cubicBezTo>
                  <a:pt x="311892" y="2930626"/>
                  <a:pt x="168527" y="3036481"/>
                  <a:pt x="15598" y="3118203"/>
                </a:cubicBezTo>
                <a:close/>
              </a:path>
            </a:pathLst>
          </a:custGeom>
          <a:solidFill>
            <a:srgbClr val="833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47" name="Forma Livre: Forma 146">
            <a:extLst>
              <a:ext uri="{FF2B5EF4-FFF2-40B4-BE49-F238E27FC236}">
                <a16:creationId xmlns:a16="http://schemas.microsoft.com/office/drawing/2014/main" id="{A74853AF-7E57-84D5-F9A2-6BC2052D583E}"/>
              </a:ext>
            </a:extLst>
          </p:cNvPr>
          <p:cNvSpPr/>
          <p:nvPr/>
        </p:nvSpPr>
        <p:spPr>
          <a:xfrm rot="5400000">
            <a:off x="5626916" y="3571370"/>
            <a:ext cx="819090" cy="2065021"/>
          </a:xfrm>
          <a:custGeom>
            <a:avLst/>
            <a:gdLst>
              <a:gd name="connsiteX0" fmla="*/ 0 w 819089"/>
              <a:gd name="connsiteY0" fmla="*/ 2059470 h 2059470"/>
              <a:gd name="connsiteX1" fmla="*/ 0 w 819089"/>
              <a:gd name="connsiteY1" fmla="*/ 0 h 2059470"/>
              <a:gd name="connsiteX2" fmla="*/ 29300 w 819089"/>
              <a:gd name="connsiteY2" fmla="*/ 6219 h 2059470"/>
              <a:gd name="connsiteX3" fmla="*/ 817303 w 819089"/>
              <a:gd name="connsiteY3" fmla="*/ 963337 h 2059470"/>
              <a:gd name="connsiteX4" fmla="*/ 152089 w 819089"/>
              <a:gd name="connsiteY4" fmla="*/ 2034785 h 2059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089" h="2059470">
                <a:moveTo>
                  <a:pt x="0" y="2059470"/>
                </a:moveTo>
                <a:lnTo>
                  <a:pt x="0" y="0"/>
                </a:lnTo>
                <a:lnTo>
                  <a:pt x="29300" y="6219"/>
                </a:lnTo>
                <a:cubicBezTo>
                  <a:pt x="401583" y="69229"/>
                  <a:pt x="784827" y="-3607"/>
                  <a:pt x="817303" y="963337"/>
                </a:cubicBezTo>
                <a:cubicBezTo>
                  <a:pt x="846827" y="1842376"/>
                  <a:pt x="505660" y="1973045"/>
                  <a:pt x="152089" y="2034785"/>
                </a:cubicBezTo>
                <a:close/>
              </a:path>
            </a:pathLst>
          </a:custGeom>
          <a:solidFill>
            <a:srgbClr val="3A8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48" name="Retângulo: Cantos Arredondados 147">
            <a:extLst>
              <a:ext uri="{FF2B5EF4-FFF2-40B4-BE49-F238E27FC236}">
                <a16:creationId xmlns:a16="http://schemas.microsoft.com/office/drawing/2014/main" id="{B3913257-FA3E-1BB5-79ED-8D61F60EF691}"/>
              </a:ext>
            </a:extLst>
          </p:cNvPr>
          <p:cNvSpPr/>
          <p:nvPr/>
        </p:nvSpPr>
        <p:spPr>
          <a:xfrm>
            <a:off x="5454476" y="5268028"/>
            <a:ext cx="1756611" cy="336884"/>
          </a:xfrm>
          <a:prstGeom prst="roundRect">
            <a:avLst>
              <a:gd name="adj" fmla="val 50000"/>
            </a:avLst>
          </a:prstGeom>
          <a:solidFill>
            <a:srgbClr val="3A8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49" name="Retângulo: Cantos Arredondados 148">
            <a:extLst>
              <a:ext uri="{FF2B5EF4-FFF2-40B4-BE49-F238E27FC236}">
                <a16:creationId xmlns:a16="http://schemas.microsoft.com/office/drawing/2014/main" id="{5CD45F5B-CF3A-234D-3E59-CEDEF0BB54B9}"/>
              </a:ext>
            </a:extLst>
          </p:cNvPr>
          <p:cNvSpPr/>
          <p:nvPr/>
        </p:nvSpPr>
        <p:spPr>
          <a:xfrm>
            <a:off x="5454475" y="5674013"/>
            <a:ext cx="1756611" cy="336884"/>
          </a:xfrm>
          <a:prstGeom prst="roundRect">
            <a:avLst>
              <a:gd name="adj" fmla="val 50000"/>
            </a:avLst>
          </a:prstGeom>
          <a:solidFill>
            <a:srgbClr val="3A8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50" name="Retângulo: Cantos Arredondados 149">
            <a:extLst>
              <a:ext uri="{FF2B5EF4-FFF2-40B4-BE49-F238E27FC236}">
                <a16:creationId xmlns:a16="http://schemas.microsoft.com/office/drawing/2014/main" id="{4DB6B54F-A375-6E20-5946-7FF094E33DBB}"/>
              </a:ext>
            </a:extLst>
          </p:cNvPr>
          <p:cNvSpPr/>
          <p:nvPr/>
        </p:nvSpPr>
        <p:spPr>
          <a:xfrm>
            <a:off x="5721177" y="6079998"/>
            <a:ext cx="1263314" cy="336884"/>
          </a:xfrm>
          <a:prstGeom prst="roundRect">
            <a:avLst>
              <a:gd name="adj" fmla="val 50000"/>
            </a:avLst>
          </a:prstGeom>
          <a:solidFill>
            <a:srgbClr val="3A8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51" name="Forma Livre: Forma 150">
            <a:extLst>
              <a:ext uri="{FF2B5EF4-FFF2-40B4-BE49-F238E27FC236}">
                <a16:creationId xmlns:a16="http://schemas.microsoft.com/office/drawing/2014/main" id="{5BAE5613-D073-F1D7-E594-273D160C35FB}"/>
              </a:ext>
            </a:extLst>
          </p:cNvPr>
          <p:cNvSpPr/>
          <p:nvPr/>
        </p:nvSpPr>
        <p:spPr>
          <a:xfrm rot="5400000">
            <a:off x="6334155" y="299988"/>
            <a:ext cx="860400" cy="3520811"/>
          </a:xfrm>
          <a:custGeom>
            <a:avLst/>
            <a:gdLst>
              <a:gd name="connsiteX0" fmla="*/ 0 w 860400"/>
              <a:gd name="connsiteY0" fmla="*/ 3270702 h 3520811"/>
              <a:gd name="connsiteX1" fmla="*/ 0 w 860400"/>
              <a:gd name="connsiteY1" fmla="*/ 250831 h 3520811"/>
              <a:gd name="connsiteX2" fmla="*/ 75520 w 860400"/>
              <a:gd name="connsiteY2" fmla="*/ 205496 h 3520811"/>
              <a:gd name="connsiteX3" fmla="*/ 724881 w 860400"/>
              <a:gd name="connsiteY3" fmla="*/ 7410 h 3520811"/>
              <a:gd name="connsiteX4" fmla="*/ 860400 w 860400"/>
              <a:gd name="connsiteY4" fmla="*/ 0 h 3520811"/>
              <a:gd name="connsiteX5" fmla="*/ 860400 w 860400"/>
              <a:gd name="connsiteY5" fmla="*/ 3520811 h 3520811"/>
              <a:gd name="connsiteX6" fmla="*/ 749159 w 860400"/>
              <a:gd name="connsiteY6" fmla="*/ 3516272 h 3520811"/>
              <a:gd name="connsiteX7" fmla="*/ 97119 w 860400"/>
              <a:gd name="connsiteY7" fmla="*/ 3327190 h 352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0400" h="3520811">
                <a:moveTo>
                  <a:pt x="0" y="3270702"/>
                </a:moveTo>
                <a:lnTo>
                  <a:pt x="0" y="250831"/>
                </a:lnTo>
                <a:lnTo>
                  <a:pt x="75520" y="205496"/>
                </a:lnTo>
                <a:cubicBezTo>
                  <a:pt x="279425" y="96534"/>
                  <a:pt x="500334" y="30474"/>
                  <a:pt x="724881" y="7410"/>
                </a:cubicBezTo>
                <a:lnTo>
                  <a:pt x="860400" y="0"/>
                </a:lnTo>
                <a:lnTo>
                  <a:pt x="860400" y="3520811"/>
                </a:lnTo>
                <a:lnTo>
                  <a:pt x="749159" y="3516272"/>
                </a:lnTo>
                <a:cubicBezTo>
                  <a:pt x="524315" y="3496317"/>
                  <a:pt x="302513" y="3433321"/>
                  <a:pt x="97119" y="332719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80000"/>
                </a:schemeClr>
              </a:gs>
              <a:gs pos="50000">
                <a:schemeClr val="tx1">
                  <a:alpha val="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52" name="Forma Livre: Forma 151">
            <a:extLst>
              <a:ext uri="{FF2B5EF4-FFF2-40B4-BE49-F238E27FC236}">
                <a16:creationId xmlns:a16="http://schemas.microsoft.com/office/drawing/2014/main" id="{F01E3514-C25B-5C41-2B09-42A1B6B5E816}"/>
              </a:ext>
            </a:extLst>
          </p:cNvPr>
          <p:cNvSpPr/>
          <p:nvPr/>
        </p:nvSpPr>
        <p:spPr>
          <a:xfrm rot="5400000">
            <a:off x="5218098" y="1158276"/>
            <a:ext cx="860400" cy="3525036"/>
          </a:xfrm>
          <a:custGeom>
            <a:avLst/>
            <a:gdLst>
              <a:gd name="connsiteX0" fmla="*/ 0 w 860400"/>
              <a:gd name="connsiteY0" fmla="*/ 3522679 h 3525036"/>
              <a:gd name="connsiteX1" fmla="*/ 0 w 860400"/>
              <a:gd name="connsiteY1" fmla="*/ 1867 h 3525036"/>
              <a:gd name="connsiteX2" fmla="*/ 33364 w 860400"/>
              <a:gd name="connsiteY2" fmla="*/ 43 h 3525036"/>
              <a:gd name="connsiteX3" fmla="*/ 854399 w 860400"/>
              <a:gd name="connsiteY3" fmla="*/ 196021 h 3525036"/>
              <a:gd name="connsiteX4" fmla="*/ 860400 w 860400"/>
              <a:gd name="connsiteY4" fmla="*/ 199512 h 3525036"/>
              <a:gd name="connsiteX5" fmla="*/ 860400 w 860400"/>
              <a:gd name="connsiteY5" fmla="*/ 3325086 h 3525036"/>
              <a:gd name="connsiteX6" fmla="*/ 720090 w 860400"/>
              <a:gd name="connsiteY6" fmla="*/ 3391391 h 3525036"/>
              <a:gd name="connsiteX7" fmla="*/ 57754 w 860400"/>
              <a:gd name="connsiteY7" fmla="*/ 3525036 h 352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0400" h="3525036">
                <a:moveTo>
                  <a:pt x="0" y="3522679"/>
                </a:moveTo>
                <a:lnTo>
                  <a:pt x="0" y="1867"/>
                </a:lnTo>
                <a:lnTo>
                  <a:pt x="33364" y="43"/>
                </a:lnTo>
                <a:cubicBezTo>
                  <a:pt x="315278" y="-1908"/>
                  <a:pt x="597657" y="63358"/>
                  <a:pt x="854399" y="196021"/>
                </a:cubicBezTo>
                <a:lnTo>
                  <a:pt x="860400" y="199512"/>
                </a:lnTo>
                <a:lnTo>
                  <a:pt x="860400" y="3325086"/>
                </a:lnTo>
                <a:lnTo>
                  <a:pt x="720090" y="3391391"/>
                </a:lnTo>
                <a:cubicBezTo>
                  <a:pt x="508518" y="3478896"/>
                  <a:pt x="283285" y="3523475"/>
                  <a:pt x="57754" y="3525036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80000"/>
                </a:schemeClr>
              </a:gs>
              <a:gs pos="50000">
                <a:schemeClr val="tx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53" name="Forma Livre: Forma 152">
            <a:extLst>
              <a:ext uri="{FF2B5EF4-FFF2-40B4-BE49-F238E27FC236}">
                <a16:creationId xmlns:a16="http://schemas.microsoft.com/office/drawing/2014/main" id="{2567DA95-EF7C-4C7B-12AB-9709299BE6F7}"/>
              </a:ext>
            </a:extLst>
          </p:cNvPr>
          <p:cNvSpPr/>
          <p:nvPr/>
        </p:nvSpPr>
        <p:spPr>
          <a:xfrm rot="5400000">
            <a:off x="6780884" y="2201349"/>
            <a:ext cx="860400" cy="3125573"/>
          </a:xfrm>
          <a:custGeom>
            <a:avLst/>
            <a:gdLst>
              <a:gd name="connsiteX0" fmla="*/ 0 w 860400"/>
              <a:gd name="connsiteY0" fmla="*/ 3125573 h 3125573"/>
              <a:gd name="connsiteX1" fmla="*/ 0 w 860400"/>
              <a:gd name="connsiteY1" fmla="*/ 0 h 3125573"/>
              <a:gd name="connsiteX2" fmla="*/ 144758 w 860400"/>
              <a:gd name="connsiteY2" fmla="*/ 84196 h 3125573"/>
              <a:gd name="connsiteX3" fmla="*/ 422808 w 860400"/>
              <a:gd name="connsiteY3" fmla="*/ 308131 h 3125573"/>
              <a:gd name="connsiteX4" fmla="*/ 788713 w 860400"/>
              <a:gd name="connsiteY4" fmla="*/ 567227 h 3125573"/>
              <a:gd name="connsiteX5" fmla="*/ 860400 w 860400"/>
              <a:gd name="connsiteY5" fmla="*/ 582443 h 3125573"/>
              <a:gd name="connsiteX6" fmla="*/ 860400 w 860400"/>
              <a:gd name="connsiteY6" fmla="*/ 2641914 h 3125573"/>
              <a:gd name="connsiteX7" fmla="*/ 801725 w 860400"/>
              <a:gd name="connsiteY7" fmla="*/ 2651437 h 3125573"/>
              <a:gd name="connsiteX8" fmla="*/ 440054 w 860400"/>
              <a:gd name="connsiteY8" fmla="*/ 2800677 h 3125573"/>
              <a:gd name="connsiteX9" fmla="*/ 15598 w 860400"/>
              <a:gd name="connsiteY9" fmla="*/ 3118203 h 3125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0400" h="3125573">
                <a:moveTo>
                  <a:pt x="0" y="3125573"/>
                </a:moveTo>
                <a:lnTo>
                  <a:pt x="0" y="0"/>
                </a:lnTo>
                <a:lnTo>
                  <a:pt x="144758" y="84196"/>
                </a:lnTo>
                <a:cubicBezTo>
                  <a:pt x="242935" y="148048"/>
                  <a:pt x="336175" y="222689"/>
                  <a:pt x="422808" y="308131"/>
                </a:cubicBezTo>
                <a:cubicBezTo>
                  <a:pt x="527383" y="464277"/>
                  <a:pt x="655149" y="531800"/>
                  <a:pt x="788713" y="567227"/>
                </a:cubicBezTo>
                <a:lnTo>
                  <a:pt x="860400" y="582443"/>
                </a:lnTo>
                <a:lnTo>
                  <a:pt x="860400" y="2641914"/>
                </a:lnTo>
                <a:lnTo>
                  <a:pt x="801725" y="2651437"/>
                </a:lnTo>
                <a:cubicBezTo>
                  <a:pt x="664045" y="2675975"/>
                  <a:pt x="535844" y="2711227"/>
                  <a:pt x="440054" y="2800677"/>
                </a:cubicBezTo>
                <a:cubicBezTo>
                  <a:pt x="311892" y="2930626"/>
                  <a:pt x="168527" y="3036481"/>
                  <a:pt x="15598" y="3118203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80000"/>
                </a:schemeClr>
              </a:gs>
              <a:gs pos="50000">
                <a:schemeClr val="tx1">
                  <a:alpha val="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54" name="Forma Livre: Forma 153">
            <a:extLst>
              <a:ext uri="{FF2B5EF4-FFF2-40B4-BE49-F238E27FC236}">
                <a16:creationId xmlns:a16="http://schemas.microsoft.com/office/drawing/2014/main" id="{35DA982D-105F-E7BE-EBA0-AF97B9FFBCAC}"/>
              </a:ext>
            </a:extLst>
          </p:cNvPr>
          <p:cNvSpPr/>
          <p:nvPr/>
        </p:nvSpPr>
        <p:spPr>
          <a:xfrm rot="5400000">
            <a:off x="5626914" y="3567595"/>
            <a:ext cx="819090" cy="2065021"/>
          </a:xfrm>
          <a:custGeom>
            <a:avLst/>
            <a:gdLst>
              <a:gd name="connsiteX0" fmla="*/ 0 w 819089"/>
              <a:gd name="connsiteY0" fmla="*/ 2059470 h 2059470"/>
              <a:gd name="connsiteX1" fmla="*/ 0 w 819089"/>
              <a:gd name="connsiteY1" fmla="*/ 0 h 2059470"/>
              <a:gd name="connsiteX2" fmla="*/ 29300 w 819089"/>
              <a:gd name="connsiteY2" fmla="*/ 6219 h 2059470"/>
              <a:gd name="connsiteX3" fmla="*/ 817303 w 819089"/>
              <a:gd name="connsiteY3" fmla="*/ 963337 h 2059470"/>
              <a:gd name="connsiteX4" fmla="*/ 152089 w 819089"/>
              <a:gd name="connsiteY4" fmla="*/ 2034785 h 2059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089" h="2059470">
                <a:moveTo>
                  <a:pt x="0" y="2059470"/>
                </a:moveTo>
                <a:lnTo>
                  <a:pt x="0" y="0"/>
                </a:lnTo>
                <a:lnTo>
                  <a:pt x="29300" y="6219"/>
                </a:lnTo>
                <a:cubicBezTo>
                  <a:pt x="401583" y="69229"/>
                  <a:pt x="784827" y="-3607"/>
                  <a:pt x="817303" y="963337"/>
                </a:cubicBezTo>
                <a:cubicBezTo>
                  <a:pt x="846827" y="1842376"/>
                  <a:pt x="505660" y="1973045"/>
                  <a:pt x="152089" y="2034785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80000"/>
                </a:schemeClr>
              </a:gs>
              <a:gs pos="50000">
                <a:schemeClr val="tx1"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1059BBB5-61DD-FA7A-A0F1-CD8C651BDA71}"/>
              </a:ext>
            </a:extLst>
          </p:cNvPr>
          <p:cNvSpPr txBox="1"/>
          <p:nvPr/>
        </p:nvSpPr>
        <p:spPr>
          <a:xfrm>
            <a:off x="7068970" y="5313691"/>
            <a:ext cx="1614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00004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Valores</a:t>
            </a:r>
          </a:p>
        </p:txBody>
      </p:sp>
      <p:sp>
        <p:nvSpPr>
          <p:cNvPr id="163" name="CaixaDeTexto 162">
            <a:extLst>
              <a:ext uri="{FF2B5EF4-FFF2-40B4-BE49-F238E27FC236}">
                <a16:creationId xmlns:a16="http://schemas.microsoft.com/office/drawing/2014/main" id="{9C60B2E4-5777-F338-F33E-DAB2D2C31FC0}"/>
              </a:ext>
            </a:extLst>
          </p:cNvPr>
          <p:cNvSpPr txBox="1"/>
          <p:nvPr/>
        </p:nvSpPr>
        <p:spPr>
          <a:xfrm>
            <a:off x="1246633" y="3243417"/>
            <a:ext cx="1614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 smtClean="0">
                <a:solidFill>
                  <a:srgbClr val="000040"/>
                </a:solidFill>
                <a:latin typeface="Tw Cen MT" panose="020B0602020104020603" pitchFamily="34" charset="0"/>
              </a:rPr>
              <a:t>Concorrentes</a:t>
            </a:r>
            <a:endParaRPr lang="pt-BR" sz="2000" b="1" dirty="0">
              <a:solidFill>
                <a:srgbClr val="000040"/>
              </a:solidFill>
              <a:latin typeface="Tw Cen MT" panose="020B0602020104020603" pitchFamily="34" charset="0"/>
            </a:endParaRPr>
          </a:p>
        </p:txBody>
      </p:sp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10694C8C-B5EE-CB9D-521D-3F373F663C3F}"/>
              </a:ext>
            </a:extLst>
          </p:cNvPr>
          <p:cNvSpPr txBox="1"/>
          <p:nvPr/>
        </p:nvSpPr>
        <p:spPr>
          <a:xfrm>
            <a:off x="1693256" y="892894"/>
            <a:ext cx="1614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rgbClr val="000040"/>
                </a:solidFill>
                <a:latin typeface="Tw Cen MT" panose="020B0602020104020603" pitchFamily="34" charset="0"/>
              </a:rPr>
              <a:t>Serviço</a:t>
            </a:r>
          </a:p>
        </p:txBody>
      </p:sp>
      <p:pic>
        <p:nvPicPr>
          <p:cNvPr id="168" name="Gráfico 167" descr="Pesquisa">
            <a:extLst>
              <a:ext uri="{FF2B5EF4-FFF2-40B4-BE49-F238E27FC236}">
                <a16:creationId xmlns:a16="http://schemas.microsoft.com/office/drawing/2014/main" id="{DC717A05-8C35-B387-588C-62BE84143F4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90528" y="1001068"/>
            <a:ext cx="705441" cy="705441"/>
          </a:xfrm>
          <a:prstGeom prst="rect">
            <a:avLst/>
          </a:prstGeom>
          <a:effectLst>
            <a:outerShdw blurRad="88900" dist="50800" dir="13200000" sx="102000" sy="102000" algn="br" rotWithShape="0">
              <a:prstClr val="black">
                <a:alpha val="70000"/>
              </a:prstClr>
            </a:outerShdw>
          </a:effectLst>
        </p:spPr>
      </p:pic>
      <p:pic>
        <p:nvPicPr>
          <p:cNvPr id="171" name="Gráfico 170" descr="Espiral">
            <a:extLst>
              <a:ext uri="{FF2B5EF4-FFF2-40B4-BE49-F238E27FC236}">
                <a16:creationId xmlns:a16="http://schemas.microsoft.com/office/drawing/2014/main" id="{5FDD904F-6B45-648B-DCE8-8F9DFE14CFD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2064" y="4502111"/>
            <a:ext cx="655308" cy="655308"/>
          </a:xfrm>
          <a:prstGeom prst="rect">
            <a:avLst/>
          </a:prstGeom>
          <a:effectLst>
            <a:outerShdw blurRad="88900" dist="50800" dir="13200000" sx="102000" sy="102000" algn="br" rotWithShape="0">
              <a:prstClr val="black">
                <a:alpha val="70000"/>
              </a:prstClr>
            </a:outerShdw>
          </a:effectLst>
        </p:spPr>
      </p:pic>
      <p:pic>
        <p:nvPicPr>
          <p:cNvPr id="172" name="Gráfico 171" descr="Crescimento dos negócios">
            <a:extLst>
              <a:ext uri="{FF2B5EF4-FFF2-40B4-BE49-F238E27FC236}">
                <a16:creationId xmlns:a16="http://schemas.microsoft.com/office/drawing/2014/main" id="{FD0BE125-AD01-74D2-812A-9B65D3385C5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97744" y="4297888"/>
            <a:ext cx="686611" cy="686611"/>
          </a:xfrm>
          <a:prstGeom prst="rect">
            <a:avLst/>
          </a:prstGeom>
          <a:effectLst>
            <a:outerShdw blurRad="88900" dist="50800" dir="13200000" sx="102000" sy="102000" algn="br" rotWithShape="0">
              <a:prstClr val="black">
                <a:alpha val="70000"/>
              </a:prstClr>
            </a:outerShdw>
          </a:effectLst>
        </p:spPr>
      </p:pic>
      <p:grpSp>
        <p:nvGrpSpPr>
          <p:cNvPr id="173" name="Agrupar 172">
            <a:extLst>
              <a:ext uri="{FF2B5EF4-FFF2-40B4-BE49-F238E27FC236}">
                <a16:creationId xmlns:a16="http://schemas.microsoft.com/office/drawing/2014/main" id="{F76C1B1C-7664-AAB6-8561-F3910C9BE5F5}"/>
              </a:ext>
            </a:extLst>
          </p:cNvPr>
          <p:cNvGrpSpPr/>
          <p:nvPr/>
        </p:nvGrpSpPr>
        <p:grpSpPr>
          <a:xfrm>
            <a:off x="2984238" y="2768453"/>
            <a:ext cx="396000" cy="468000"/>
            <a:chOff x="3987800" y="1816100"/>
            <a:chExt cx="1270000" cy="1828800"/>
          </a:xfrm>
        </p:grpSpPr>
        <p:sp>
          <p:nvSpPr>
            <p:cNvPr id="174" name="Fluxograma: Processo 173">
              <a:extLst>
                <a:ext uri="{FF2B5EF4-FFF2-40B4-BE49-F238E27FC236}">
                  <a16:creationId xmlns:a16="http://schemas.microsoft.com/office/drawing/2014/main" id="{3DF77E66-2BEB-9C21-F3C0-A1F417219281}"/>
                </a:ext>
              </a:extLst>
            </p:cNvPr>
            <p:cNvSpPr/>
            <p:nvPr/>
          </p:nvSpPr>
          <p:spPr>
            <a:xfrm>
              <a:off x="3987800" y="1816100"/>
              <a:ext cx="1270000" cy="3048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5" name="Fluxograma: Processo 174">
              <a:extLst>
                <a:ext uri="{FF2B5EF4-FFF2-40B4-BE49-F238E27FC236}">
                  <a16:creationId xmlns:a16="http://schemas.microsoft.com/office/drawing/2014/main" id="{A37ED04C-1467-47CB-3BDA-39E46C9B2B09}"/>
                </a:ext>
              </a:extLst>
            </p:cNvPr>
            <p:cNvSpPr/>
            <p:nvPr/>
          </p:nvSpPr>
          <p:spPr>
            <a:xfrm>
              <a:off x="3987800" y="2273300"/>
              <a:ext cx="1270000" cy="3048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6" name="Fluxograma: Processo 175">
              <a:extLst>
                <a:ext uri="{FF2B5EF4-FFF2-40B4-BE49-F238E27FC236}">
                  <a16:creationId xmlns:a16="http://schemas.microsoft.com/office/drawing/2014/main" id="{95BA0EE6-55CE-ABE9-7891-F6D8F4E6FD08}"/>
                </a:ext>
              </a:extLst>
            </p:cNvPr>
            <p:cNvSpPr/>
            <p:nvPr/>
          </p:nvSpPr>
          <p:spPr>
            <a:xfrm>
              <a:off x="3987800" y="2730500"/>
              <a:ext cx="1270000" cy="3048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7" name="Fluxograma: Processo 176">
              <a:extLst>
                <a:ext uri="{FF2B5EF4-FFF2-40B4-BE49-F238E27FC236}">
                  <a16:creationId xmlns:a16="http://schemas.microsoft.com/office/drawing/2014/main" id="{F82EDE82-C8DD-CC81-33C5-2CDDD28EFB85}"/>
                </a:ext>
              </a:extLst>
            </p:cNvPr>
            <p:cNvSpPr/>
            <p:nvPr/>
          </p:nvSpPr>
          <p:spPr>
            <a:xfrm>
              <a:off x="3987800" y="3187700"/>
              <a:ext cx="492760" cy="4318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Fluxograma: Processo 177">
              <a:extLst>
                <a:ext uri="{FF2B5EF4-FFF2-40B4-BE49-F238E27FC236}">
                  <a16:creationId xmlns:a16="http://schemas.microsoft.com/office/drawing/2014/main" id="{FD360226-3F0A-223C-BF8D-0E02F38E74DD}"/>
                </a:ext>
              </a:extLst>
            </p:cNvPr>
            <p:cNvSpPr/>
            <p:nvPr/>
          </p:nvSpPr>
          <p:spPr>
            <a:xfrm>
              <a:off x="4765040" y="3213100"/>
              <a:ext cx="492760" cy="431800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0" name="CaixaDeTexto 179">
            <a:extLst>
              <a:ext uri="{FF2B5EF4-FFF2-40B4-BE49-F238E27FC236}">
                <a16:creationId xmlns:a16="http://schemas.microsoft.com/office/drawing/2014/main" id="{E5AD2BF1-8AF1-69B6-C3EA-F9D856F2CEBE}"/>
              </a:ext>
            </a:extLst>
          </p:cNvPr>
          <p:cNvSpPr txBox="1"/>
          <p:nvPr/>
        </p:nvSpPr>
        <p:spPr>
          <a:xfrm>
            <a:off x="2085935" y="4712360"/>
            <a:ext cx="1614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pt-BR" sz="2000" b="1" dirty="0">
                <a:solidFill>
                  <a:srgbClr val="000040"/>
                </a:solidFill>
                <a:latin typeface="Tw Cen MT" panose="020B0602020104020603" pitchFamily="34" charset="0"/>
              </a:rPr>
              <a:t>Cliente</a:t>
            </a:r>
          </a:p>
        </p:txBody>
      </p:sp>
      <p:pic>
        <p:nvPicPr>
          <p:cNvPr id="6" name="Picture 2" descr="Missão, Visão e Valores – Real Mecânica">
            <a:extLst>
              <a:ext uri="{FF2B5EF4-FFF2-40B4-BE49-F238E27FC236}">
                <a16:creationId xmlns:a16="http://schemas.microsoft.com/office/drawing/2014/main" id="{88F70682-2EB8-660D-1D78-A2DD6665B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845" y="1431894"/>
            <a:ext cx="941160" cy="11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ssão, Visão e Valores – Real Mecânica">
            <a:extLst>
              <a:ext uri="{FF2B5EF4-FFF2-40B4-BE49-F238E27FC236}">
                <a16:creationId xmlns:a16="http://schemas.microsoft.com/office/drawing/2014/main" id="{0A65B323-271B-CF28-6AD6-2D3E7B6E0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839" y="3389541"/>
            <a:ext cx="9252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792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72" y="522918"/>
            <a:ext cx="5400040" cy="540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5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980" y="728980"/>
            <a:ext cx="5400040" cy="540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71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980" y="728980"/>
            <a:ext cx="5400040" cy="540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680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12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4" baseType="lpstr">
      <vt:lpstr>Amasis MT Pro Black</vt:lpstr>
      <vt:lpstr>Aptos</vt:lpstr>
      <vt:lpstr>Aptos Display</vt:lpstr>
      <vt:lpstr>Arial</vt:lpstr>
      <vt:lpstr>Bahnschrift Condensed</vt:lpstr>
      <vt:lpstr>Calibri</vt:lpstr>
      <vt:lpstr>Tw Cen MT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Vinicius urias queiroz</dc:creator>
  <cp:lastModifiedBy>Claudinei Pereira Queiroz</cp:lastModifiedBy>
  <cp:revision>5</cp:revision>
  <dcterms:created xsi:type="dcterms:W3CDTF">2024-09-27T01:50:02Z</dcterms:created>
  <dcterms:modified xsi:type="dcterms:W3CDTF">2024-10-01T01:23:07Z</dcterms:modified>
</cp:coreProperties>
</file>