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E5FF-B486-411D-A066-5813E459669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0999-36CB-47D4-9C6B-1F61C7D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39687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17.663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06366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15.530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11.729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2.276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06366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101316" r="-3233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15.530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204000" r="-32335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3.708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11.729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304000" r="-32335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4.843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2.583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2.276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208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nominal gains</a:t>
            </a:r>
          </a:p>
        </p:txBody>
      </p:sp>
    </p:spTree>
    <p:extLst>
      <p:ext uri="{BB962C8B-B14F-4D97-AF65-F5344CB8AC3E}">
        <p14:creationId xmlns:p14="http://schemas.microsoft.com/office/powerpoint/2010/main" val="25449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30633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3.913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616292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16.249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11.720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616292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101316" r="-3233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3.356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16.249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204000" r="-32335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6.052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3.693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11.720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304000" r="-32335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20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Fixed, optimized for case 6 gains</a:t>
            </a:r>
          </a:p>
        </p:txBody>
      </p:sp>
    </p:spTree>
    <p:extLst>
      <p:ext uri="{BB962C8B-B14F-4D97-AF65-F5344CB8AC3E}">
        <p14:creationId xmlns:p14="http://schemas.microsoft.com/office/powerpoint/2010/main" val="14451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890"/>
              </p:ext>
            </p:extLst>
          </p:nvPr>
        </p:nvGraphicFramePr>
        <p:xfrm>
          <a:off x="1181652" y="556233"/>
          <a:ext cx="4954106" cy="18287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Bank</a:t>
                      </a:r>
                      <a:r>
                        <a:rPr lang="en-US" sz="1200" baseline="0" dirty="0"/>
                        <a:t> Angle Limits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Altitude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baseline="0" dirty="0"/>
                        <a:t> Low Altitude (km)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r>
                        <a:rPr lang="el-GR" sz="1200" dirty="0"/>
                        <a:t>σ</a:t>
                      </a:r>
                      <a:r>
                        <a:rPr lang="en-US" sz="1200" dirty="0"/>
                        <a:t> Range Error (km)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[0°,   90°]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[15°, 75°]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[30°, 60°]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0EB71A3-46E8-4D14-8C66-7AA2857B02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7036646"/>
                  </p:ext>
                </p:extLst>
              </p:nvPr>
            </p:nvGraphicFramePr>
            <p:xfrm>
              <a:off x="1190278" y="2850857"/>
              <a:ext cx="4954106" cy="182880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6655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2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747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6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9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 Altitude (km)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baseline="0" dirty="0"/>
                            <a:t> Low Altitude (km)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  <a:r>
                            <a:rPr lang="el-GR" sz="1200" dirty="0"/>
                            <a:t>σ</a:t>
                          </a:r>
                          <a:r>
                            <a:rPr lang="en-US" sz="1200" dirty="0"/>
                            <a:t> Range Error (km)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101316" r="-3233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6.307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3.166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9.988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204000" r="-32335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6.296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4.124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31.736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69" t="-304000" r="-32335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4.743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2.494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A70D9EB-9FA9-459F-981E-5061D572C3E4}"/>
              </a:ext>
            </a:extLst>
          </p:cNvPr>
          <p:cNvSpPr txBox="1"/>
          <p:nvPr/>
        </p:nvSpPr>
        <p:spPr>
          <a:xfrm>
            <a:off x="6946711" y="655093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 each case gains</a:t>
            </a:r>
          </a:p>
        </p:txBody>
      </p:sp>
    </p:spTree>
    <p:extLst>
      <p:ext uri="{BB962C8B-B14F-4D97-AF65-F5344CB8AC3E}">
        <p14:creationId xmlns:p14="http://schemas.microsoft.com/office/powerpoint/2010/main" val="118271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5" y="547217"/>
            <a:ext cx="5333559" cy="3998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0" y="54721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0" y="743876"/>
            <a:ext cx="5333559" cy="3998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95" y="74387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6" y="1334786"/>
            <a:ext cx="5333559" cy="399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7" y="1334787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385" r="52260"/>
          <a:stretch/>
        </p:blipFill>
        <p:spPr>
          <a:xfrm>
            <a:off x="295275" y="1619250"/>
            <a:ext cx="5076825" cy="3748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0" t="634" r="353"/>
          <a:stretch/>
        </p:blipFill>
        <p:spPr>
          <a:xfrm>
            <a:off x="5553075" y="1590675"/>
            <a:ext cx="5000625" cy="37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12236</TotalTime>
  <Words>331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25</cp:revision>
  <dcterms:created xsi:type="dcterms:W3CDTF">2021-01-19T01:27:12Z</dcterms:created>
  <dcterms:modified xsi:type="dcterms:W3CDTF">2021-02-22T15:53:41Z</dcterms:modified>
</cp:coreProperties>
</file>