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E5FF-B486-411D-A066-5813E45966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80124"/>
                  </p:ext>
                </p:extLst>
              </p:nvPr>
            </p:nvGraphicFramePr>
            <p:xfrm>
              <a:off x="2032000" y="719666"/>
              <a:ext cx="8128002" cy="61264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116642"/>
                    <a:gridCol w="1345720"/>
                    <a:gridCol w="1601639"/>
                    <a:gridCol w="1354667"/>
                    <a:gridCol w="1354667"/>
                    <a:gridCol w="13546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Scenario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Bank</a:t>
                          </a:r>
                          <a:r>
                            <a:rPr lang="en-US" baseline="0" dirty="0" smtClean="0"/>
                            <a:t> Angle Limits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Trajectory Design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 Altitude (km)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r>
                            <a:rPr lang="el-GR" dirty="0" smtClean="0"/>
                            <a:t>σ</a:t>
                          </a:r>
                          <a:r>
                            <a:rPr lang="en-US" baseline="0" dirty="0" smtClean="0"/>
                            <a:t> Low Altitude (km)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r>
                            <a:rPr lang="el-GR" dirty="0" smtClean="0"/>
                            <a:t>σ</a:t>
                          </a:r>
                          <a:r>
                            <a:rPr lang="en-US" dirty="0" smtClean="0"/>
                            <a:t> Range Error (km)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, 90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Uncertain Optimal,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[0°, 90°]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Uncertain Optimal,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[0°, 90°]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Uncertain Optimal,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4.957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2.738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6.857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, 90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Altitude</a:t>
                          </a:r>
                          <a:r>
                            <a:rPr lang="en-US" baseline="0" dirty="0" smtClean="0"/>
                            <a:t> Optimal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6.369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20.311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[15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, 75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Altitude</a:t>
                          </a:r>
                          <a:r>
                            <a:rPr lang="en-US" baseline="0" dirty="0" smtClean="0"/>
                            <a:t> Optimal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6.101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3.450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15.756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[30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, 60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Altitude</a:t>
                          </a:r>
                          <a:r>
                            <a:rPr lang="en-US" baseline="0" dirty="0" smtClean="0"/>
                            <a:t> Optimal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4.793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2.359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7.843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80124"/>
                  </p:ext>
                </p:extLst>
              </p:nvPr>
            </p:nvGraphicFramePr>
            <p:xfrm>
              <a:off x="2032000" y="719666"/>
              <a:ext cx="8128002" cy="61264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116642"/>
                    <a:gridCol w="1345720"/>
                    <a:gridCol w="1601639"/>
                    <a:gridCol w="1354667"/>
                    <a:gridCol w="1354667"/>
                    <a:gridCol w="1354667"/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Scenario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Bank</a:t>
                          </a:r>
                          <a:r>
                            <a:rPr lang="en-US" baseline="0" dirty="0" smtClean="0"/>
                            <a:t> Angle Limits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Trajectory Design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 Altitude (km)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r>
                            <a:rPr lang="el-GR" dirty="0" smtClean="0"/>
                            <a:t>σ</a:t>
                          </a:r>
                          <a:r>
                            <a:rPr lang="en-US" baseline="0" dirty="0" smtClean="0"/>
                            <a:t> Low Altitude (km)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r>
                            <a:rPr lang="el-GR" dirty="0" smtClean="0"/>
                            <a:t>σ</a:t>
                          </a:r>
                          <a:r>
                            <a:rPr lang="en-US" dirty="0" smtClean="0"/>
                            <a:t> Range Error (km)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, 90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3612" t="-79487" r="-254373" b="-3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[0°, 90°]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3612" t="-178571" r="-254373" b="-244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[0°, 90°]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3612" t="-364000" r="-25437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4.957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2.738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6.857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, 90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Altitude</a:t>
                          </a:r>
                          <a:r>
                            <a:rPr lang="en-US" baseline="0" dirty="0" smtClean="0"/>
                            <a:t> Optimal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6.369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3.036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20.311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[15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, 75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Altitude</a:t>
                          </a:r>
                          <a:r>
                            <a:rPr lang="en-US" baseline="0" dirty="0" smtClean="0"/>
                            <a:t> Optimal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6.101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3.450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15.756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[30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, 60</a:t>
                          </a:r>
                          <a:r>
                            <a:rPr lang="en-US" dirty="0" smtClean="0"/>
                            <a:t>°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Altitude</a:t>
                          </a:r>
                          <a:r>
                            <a:rPr lang="en-US" baseline="0" dirty="0" smtClean="0"/>
                            <a:t> Optimal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4.793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2.359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7.843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9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22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89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4</cp:revision>
  <dcterms:created xsi:type="dcterms:W3CDTF">2021-01-19T01:27:12Z</dcterms:created>
  <dcterms:modified xsi:type="dcterms:W3CDTF">2021-01-20T17:50:59Z</dcterms:modified>
</cp:coreProperties>
</file>