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E5FF-B486-411D-A066-5813E459669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93964"/>
              </p:ext>
            </p:extLst>
          </p:nvPr>
        </p:nvGraphicFramePr>
        <p:xfrm>
          <a:off x="1181652" y="556233"/>
          <a:ext cx="4954106" cy="18287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baseline="0" dirty="0"/>
                        <a:t> 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dirty="0"/>
                        <a:t> Range Error 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20.311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15.756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7.843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8552993"/>
                  </p:ext>
                </p:extLst>
              </p:nvPr>
            </p:nvGraphicFramePr>
            <p:xfrm>
              <a:off x="1181652" y="2385031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7.119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4.049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19.651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6.821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4.526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16.519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5.437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5.774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8552993"/>
                  </p:ext>
                </p:extLst>
              </p:nvPr>
            </p:nvGraphicFramePr>
            <p:xfrm>
              <a:off x="1181652" y="2385031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881" t="-101316" r="-3208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7.119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4.049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19.651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881" t="-204000" r="-32083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6.821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4.526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16.519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881" t="-304000" r="-32083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5.437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3.197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5.774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498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78179-D7BA-4AB5-A597-5EB19A918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5" y="545862"/>
            <a:ext cx="5333333" cy="40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90D3A-0E5A-4893-B999-1F2BD0E7F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71" y="54721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105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Noyes, Connor D (3436)</cp:lastModifiedBy>
  <cp:revision>12</cp:revision>
  <dcterms:created xsi:type="dcterms:W3CDTF">2021-01-19T01:27:12Z</dcterms:created>
  <dcterms:modified xsi:type="dcterms:W3CDTF">2021-01-21T19:31:24Z</dcterms:modified>
</cp:coreProperties>
</file>