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5FF-B486-411D-A066-5813E459669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93964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20.311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7.843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5350980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7.119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4.049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19.651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16.519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5.437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5.774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5350980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5269" t="-101316" r="-3233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7.119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4.049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19.651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5269" t="-204000" r="-32335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16.519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5269" t="-304000" r="-32335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5.437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5.774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9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5" y="547217"/>
            <a:ext cx="5333559" cy="399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" y="54721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0" y="743876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95" y="74387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96" y="1334786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7" y="133478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385" r="52260"/>
          <a:stretch/>
        </p:blipFill>
        <p:spPr>
          <a:xfrm>
            <a:off x="295275" y="1619250"/>
            <a:ext cx="5076825" cy="3748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0" t="634" r="353"/>
          <a:stretch/>
        </p:blipFill>
        <p:spPr>
          <a:xfrm>
            <a:off x="5553075" y="1590675"/>
            <a:ext cx="5000625" cy="37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86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20</cp:revision>
  <dcterms:created xsi:type="dcterms:W3CDTF">2021-01-19T01:27:12Z</dcterms:created>
  <dcterms:modified xsi:type="dcterms:W3CDTF">2021-01-27T02:12:56Z</dcterms:modified>
</cp:coreProperties>
</file>