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E5FF-B486-411D-A066-5813E4596693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5983"/>
              </p:ext>
            </p:extLst>
          </p:nvPr>
        </p:nvGraphicFramePr>
        <p:xfrm>
          <a:off x="1181651" y="556233"/>
          <a:ext cx="5411654" cy="19362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07">
                  <a:extLst>
                    <a:ext uri="{9D8B030D-6E8A-4147-A177-3AD203B41FA5}">
                      <a16:colId xmlns:a16="http://schemas.microsoft.com/office/drawing/2014/main" val="1153031804"/>
                    </a:ext>
                  </a:extLst>
                </a:gridCol>
                <a:gridCol w="930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Range Error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ctr"/>
                      <a:r>
                        <a:rPr lang="en-US" sz="1200" dirty="0"/>
                        <a:t>Range Error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505563"/>
                  </p:ext>
                </p:extLst>
              </p:nvPr>
            </p:nvGraphicFramePr>
            <p:xfrm>
              <a:off x="1190279" y="2850857"/>
              <a:ext cx="5411653" cy="20116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594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06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7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3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74558">
                      <a:extLst>
                        <a:ext uri="{9D8B030D-6E8A-4147-A177-3AD203B41FA5}">
                          <a16:colId xmlns:a16="http://schemas.microsoft.com/office/drawing/2014/main" val="3741465213"/>
                        </a:ext>
                      </a:extLst>
                    </a:gridCol>
                    <a:gridCol w="9350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</a:t>
                          </a:r>
                          <a:br>
                            <a:rPr lang="en-US" sz="1200" dirty="0"/>
                          </a:br>
                          <a:r>
                            <a:rPr lang="en-US" sz="1200" dirty="0"/>
                            <a:t>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Mean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Range Error </a:t>
                          </a:r>
                          <a:br>
                            <a:rPr lang="en-US" sz="1200" dirty="0"/>
                          </a:br>
                          <a:r>
                            <a:rPr lang="en-US" sz="1200" dirty="0"/>
                            <a:t>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Range Error </a:t>
                          </a:r>
                          <a:br>
                            <a:rPr lang="en-US" sz="1200" dirty="0"/>
                          </a:br>
                          <a:r>
                            <a:rPr lang="en-US" sz="1200" dirty="0"/>
                            <a:t>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11.85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505563"/>
                  </p:ext>
                </p:extLst>
              </p:nvPr>
            </p:nvGraphicFramePr>
            <p:xfrm>
              <a:off x="1190279" y="2850857"/>
              <a:ext cx="5411653" cy="20116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594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06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7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3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74558">
                      <a:extLst>
                        <a:ext uri="{9D8B030D-6E8A-4147-A177-3AD203B41FA5}">
                          <a16:colId xmlns:a16="http://schemas.microsoft.com/office/drawing/2014/main" val="3741465213"/>
                        </a:ext>
                      </a:extLst>
                    </a:gridCol>
                    <a:gridCol w="9350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</a:t>
                          </a:r>
                          <a:br>
                            <a:rPr lang="en-US" sz="1200" dirty="0"/>
                          </a:br>
                          <a:r>
                            <a:rPr lang="en-US" sz="1200" dirty="0"/>
                            <a:t>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Mean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Range Error </a:t>
                          </a:r>
                          <a:br>
                            <a:rPr lang="en-US" sz="1200" dirty="0"/>
                          </a:br>
                          <a:r>
                            <a:rPr lang="en-US" sz="1200" dirty="0"/>
                            <a:t>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Range Error </a:t>
                          </a:r>
                          <a:br>
                            <a:rPr lang="en-US" sz="1200" dirty="0"/>
                          </a:br>
                          <a:r>
                            <a:rPr lang="en-US" sz="1200" dirty="0"/>
                            <a:t>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635" t="-140789" r="-3987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635" t="-244000" r="-398742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11.85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635" t="-344000" r="-39874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2.58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70D9EB-9FA9-459F-981E-5061D572C3E4}"/>
              </a:ext>
            </a:extLst>
          </p:cNvPr>
          <p:cNvSpPr txBox="1"/>
          <p:nvPr/>
        </p:nvSpPr>
        <p:spPr>
          <a:xfrm>
            <a:off x="5186150" y="0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Fixed, nominal gains</a:t>
            </a:r>
          </a:p>
        </p:txBody>
      </p:sp>
    </p:spTree>
    <p:extLst>
      <p:ext uri="{BB962C8B-B14F-4D97-AF65-F5344CB8AC3E}">
        <p14:creationId xmlns:p14="http://schemas.microsoft.com/office/powerpoint/2010/main" val="25449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38815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21.670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4.084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017044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17.372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3.693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12.366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017044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101333" r="-32155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17.372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201333" r="-32155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3.693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12.366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301333" r="-32155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1.896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70D9EB-9FA9-459F-981E-5061D572C3E4}"/>
              </a:ext>
            </a:extLst>
          </p:cNvPr>
          <p:cNvSpPr txBox="1"/>
          <p:nvPr/>
        </p:nvSpPr>
        <p:spPr>
          <a:xfrm>
            <a:off x="6946711" y="655093"/>
            <a:ext cx="320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Fixed, optimized for case 6 gains</a:t>
            </a:r>
          </a:p>
        </p:txBody>
      </p:sp>
    </p:spTree>
    <p:extLst>
      <p:ext uri="{BB962C8B-B14F-4D97-AF65-F5344CB8AC3E}">
        <p14:creationId xmlns:p14="http://schemas.microsoft.com/office/powerpoint/2010/main" val="14451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01404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03664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9.988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6.296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4.124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31.736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1.896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03664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101333" r="-321557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9.988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201333" r="-32155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6.296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4.124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31.736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5269" t="-301333" r="-321557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1.896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70D9EB-9FA9-459F-981E-5061D572C3E4}"/>
              </a:ext>
            </a:extLst>
          </p:cNvPr>
          <p:cNvSpPr txBox="1"/>
          <p:nvPr/>
        </p:nvSpPr>
        <p:spPr>
          <a:xfrm>
            <a:off x="6946711" y="655093"/>
            <a:ext cx="301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for  each case gains</a:t>
            </a:r>
          </a:p>
        </p:txBody>
      </p:sp>
    </p:spTree>
    <p:extLst>
      <p:ext uri="{BB962C8B-B14F-4D97-AF65-F5344CB8AC3E}">
        <p14:creationId xmlns:p14="http://schemas.microsoft.com/office/powerpoint/2010/main" val="118271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45" y="547217"/>
            <a:ext cx="5333559" cy="3998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0" y="54721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0" y="743876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95" y="74387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96" y="1334786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7" y="133478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385" r="52260"/>
          <a:stretch/>
        </p:blipFill>
        <p:spPr>
          <a:xfrm>
            <a:off x="295275" y="1619250"/>
            <a:ext cx="5076825" cy="3748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0" t="634" r="353"/>
          <a:stretch/>
        </p:blipFill>
        <p:spPr>
          <a:xfrm>
            <a:off x="5553075" y="1590675"/>
            <a:ext cx="5000625" cy="37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6CBD08-39A3-4545-9FB7-FC8555F98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76289"/>
              </p:ext>
            </p:extLst>
          </p:nvPr>
        </p:nvGraphicFramePr>
        <p:xfrm>
          <a:off x="452582" y="318655"/>
          <a:ext cx="8127999" cy="2608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4680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368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7993901"/>
                    </a:ext>
                  </a:extLst>
                </a:gridCol>
              </a:tblGrid>
              <a:tr h="383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Monte Carlo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r>
                        <a:rPr lang="el-GR" dirty="0"/>
                        <a:t>σ</a:t>
                      </a:r>
                      <a:r>
                        <a:rPr lang="en-US" dirty="0"/>
                        <a:t> Low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 Range Error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r>
                        <a:rPr lang="el-GR" dirty="0"/>
                        <a:t>σ</a:t>
                      </a:r>
                      <a:r>
                        <a:rPr lang="en-US" dirty="0"/>
                        <a:t> Range Error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8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1%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6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99% Range Error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005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F79323-29F4-4D1F-9A37-A333DAAC9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7620"/>
              </p:ext>
            </p:extLst>
          </p:nvPr>
        </p:nvGraphicFramePr>
        <p:xfrm>
          <a:off x="660400" y="3782294"/>
          <a:ext cx="8127999" cy="18672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4680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63368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7993901"/>
                    </a:ext>
                  </a:extLst>
                </a:gridCol>
              </a:tblGrid>
              <a:tr h="383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Monte Carlo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r>
                        <a:rPr lang="el-GR" dirty="0"/>
                        <a:t>σ</a:t>
                      </a:r>
                      <a:r>
                        <a:rPr lang="en-US" dirty="0"/>
                        <a:t> Low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Mean Range Error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r>
                        <a:rPr lang="el-GR" dirty="0"/>
                        <a:t>σ</a:t>
                      </a:r>
                      <a:r>
                        <a:rPr lang="en-US" dirty="0"/>
                        <a:t> Range Error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8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4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16710</TotalTime>
  <Words>454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42</cp:revision>
  <dcterms:created xsi:type="dcterms:W3CDTF">2021-01-19T01:27:12Z</dcterms:created>
  <dcterms:modified xsi:type="dcterms:W3CDTF">2021-02-28T21:20:47Z</dcterms:modified>
</cp:coreProperties>
</file>