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5" r:id="rId9"/>
    <p:sldId id="269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상민" initials="김상" lastIdx="1" clrIdx="0">
    <p:extLst>
      <p:ext uri="{19B8F6BF-5375-455C-9EA6-DF929625EA0E}">
        <p15:presenceInfo xmlns:p15="http://schemas.microsoft.com/office/powerpoint/2012/main" userId="S-1-5-21-776058877-714501665-2436548573-27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2T19:07:40.13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7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1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81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39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63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99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92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2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7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66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1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1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4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6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14B2-D952-4FFA-968D-EE7BA492A014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A269-EF70-4B77-BAF6-313ADB987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42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03487" y="733424"/>
            <a:ext cx="8459788" cy="2286001"/>
          </a:xfrm>
        </p:spPr>
        <p:txBody>
          <a:bodyPr>
            <a:normAutofit fontScale="90000"/>
          </a:bodyPr>
          <a:lstStyle/>
          <a:p>
            <a:r>
              <a:rPr lang="en-US" altLang="ko-KR" sz="4800" dirty="0"/>
              <a:t>Capstone design project 1 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Midterm Presentation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19300" y="4243817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/>
              <a:t>	</a:t>
            </a:r>
            <a:r>
              <a:rPr lang="en-US" altLang="ko-KR" dirty="0" smtClean="0"/>
              <a:t>			Team </a:t>
            </a:r>
            <a:r>
              <a:rPr lang="en-US" altLang="ko-KR" dirty="0"/>
              <a:t>Strangers</a:t>
            </a:r>
          </a:p>
          <a:p>
            <a:pPr algn="l" fontAlgn="base"/>
            <a:r>
              <a:rPr lang="en-US" altLang="ko-KR" dirty="0"/>
              <a:t>					2011105018 Kim Sang Min</a:t>
            </a:r>
          </a:p>
          <a:p>
            <a:pPr algn="l" fontAlgn="base"/>
            <a:r>
              <a:rPr lang="en-US" altLang="ko-KR" dirty="0"/>
              <a:t>					2012097080 </a:t>
            </a:r>
            <a:r>
              <a:rPr lang="en-US" altLang="ko-KR" dirty="0" err="1"/>
              <a:t>Jeon</a:t>
            </a:r>
            <a:r>
              <a:rPr lang="en-US" altLang="ko-KR" dirty="0"/>
              <a:t> </a:t>
            </a:r>
            <a:r>
              <a:rPr lang="en-US" altLang="ko-KR" dirty="0" err="1"/>
              <a:t>Ji</a:t>
            </a:r>
            <a:r>
              <a:rPr lang="en-US" altLang="ko-KR" dirty="0"/>
              <a:t> </a:t>
            </a:r>
            <a:r>
              <a:rPr lang="en-US" altLang="ko-KR" dirty="0" err="1"/>
              <a:t>Hoon</a:t>
            </a:r>
            <a:endParaRPr lang="en-US" altLang="ko-KR" dirty="0"/>
          </a:p>
          <a:p>
            <a:pPr algn="l" fontAlgn="base"/>
            <a:r>
              <a:rPr lang="en-US" altLang="ko-KR" dirty="0"/>
              <a:t>					2012105075 Lee Chang Hyun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1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62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0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4462" y="2097088"/>
            <a:ext cx="8534400" cy="3615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1. Project Introduction</a:t>
            </a:r>
          </a:p>
          <a:p>
            <a:pPr marL="0" indent="0">
              <a:buNone/>
            </a:pPr>
            <a:r>
              <a:rPr lang="en-US" altLang="ko-KR" dirty="0" smtClean="0"/>
              <a:t>2. Progress</a:t>
            </a:r>
          </a:p>
          <a:p>
            <a:pPr marL="0" indent="0">
              <a:buNone/>
            </a:pPr>
            <a:r>
              <a:rPr lang="en-US" altLang="ko-KR" dirty="0" smtClean="0"/>
              <a:t>	 &gt; </a:t>
            </a:r>
            <a:r>
              <a:rPr lang="en-US" altLang="ko-KR" dirty="0" smtClean="0"/>
              <a:t>The original design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&gt; Research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&gt; Present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Future Plan</a:t>
            </a:r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 Demonstration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QNA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12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Project name : KNU map</a:t>
            </a:r>
          </a:p>
          <a:p>
            <a:pPr fontAlgn="base"/>
            <a:r>
              <a:rPr lang="en-US" altLang="ko-KR" dirty="0" smtClean="0"/>
              <a:t>Development Tool : Eclipse, Android Studio, </a:t>
            </a:r>
            <a:r>
              <a:rPr lang="en-US" altLang="ko-KR" dirty="0" err="1" smtClean="0"/>
              <a:t>Github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Language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Java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Target machines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Upper </a:t>
            </a:r>
            <a:r>
              <a:rPr lang="en-US" altLang="ko-KR" dirty="0"/>
              <a:t>Android 4.4(</a:t>
            </a:r>
            <a:r>
              <a:rPr lang="en-US" altLang="ko-KR" dirty="0" err="1"/>
              <a:t>Kitkat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0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The original design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dirty="0" smtClean="0"/>
              <a:t>	Use </a:t>
            </a:r>
            <a:r>
              <a:rPr lang="en-US" altLang="ko-KR" dirty="0" err="1" smtClean="0"/>
              <a:t>Dijkstra</a:t>
            </a:r>
            <a:r>
              <a:rPr lang="en-US" altLang="ko-KR" dirty="0" smtClean="0"/>
              <a:t> algorithm to find path</a:t>
            </a:r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To find an efficient path, use coordinate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Divide the map into sections to reduce time complexity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26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Research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Kyungpook</a:t>
            </a:r>
            <a:r>
              <a:rPr lang="en-US" altLang="ko-KR" dirty="0" smtClean="0"/>
              <a:t> National University is small enough</a:t>
            </a:r>
            <a:r>
              <a:rPr lang="en-US" altLang="ko-KR" dirty="0" smtClean="0"/>
              <a:t>	</a:t>
            </a:r>
          </a:p>
          <a:p>
            <a:pPr marL="457200" lvl="1" indent="0">
              <a:buNone/>
            </a:pPr>
            <a:r>
              <a:rPr lang="en-US" altLang="ko-KR" dirty="0" smtClean="0"/>
              <a:t>	-&gt; Coordinate is unnecessary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-&gt; Dividing map by section is also unnecessary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Dijkstra</a:t>
            </a:r>
            <a:r>
              <a:rPr lang="en-US" altLang="ko-KR" dirty="0" smtClean="0"/>
              <a:t> Algorithm can find path fast enough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4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28725" y="1905000"/>
            <a:ext cx="10515600" cy="44481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Present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Dijkstra</a:t>
            </a:r>
            <a:r>
              <a:rPr lang="en-US" altLang="ko-KR" dirty="0" smtClean="0"/>
              <a:t> Algorithm implementation using Java</a:t>
            </a:r>
            <a:r>
              <a:rPr lang="en-US" altLang="ko-KR" dirty="0"/>
              <a:t> </a:t>
            </a:r>
            <a:r>
              <a:rPr lang="en-US" altLang="ko-KR" dirty="0" smtClean="0"/>
              <a:t>Language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	Check it running test cases with 300 nodes and 20000 edges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-&gt; it takes about 2 seconds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Test with 1000 nodes and 100000 edges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-&gt; it takes about 6 seconds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Average edges per node is about 8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Fast enough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9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en-US" altLang="ko-KR" dirty="0" smtClean="0"/>
              <a:t> Gathering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1.</a:t>
            </a:r>
            <a:r>
              <a:rPr lang="en-US" altLang="ko-KR" dirty="0"/>
              <a:t> </a:t>
            </a:r>
            <a:r>
              <a:rPr lang="en-US" altLang="ko-KR" dirty="0" smtClean="0"/>
              <a:t>Do </a:t>
            </a:r>
            <a:r>
              <a:rPr lang="en-US" altLang="ko-KR" dirty="0"/>
              <a:t>the leg </a:t>
            </a:r>
            <a:r>
              <a:rPr lang="en-US" altLang="ko-KR" dirty="0" smtClean="0"/>
              <a:t>work (Details)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2. Refer to other maps (Overview)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Android Transplantation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Bug fix, Refactoring</a:t>
            </a:r>
          </a:p>
        </p:txBody>
      </p:sp>
    </p:spTree>
    <p:extLst>
      <p:ext uri="{BB962C8B-B14F-4D97-AF65-F5344CB8AC3E}">
        <p14:creationId xmlns:p14="http://schemas.microsoft.com/office/powerpoint/2010/main" val="42538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Demonstration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13" y="1757363"/>
            <a:ext cx="5734052" cy="4954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2240" y="2988283"/>
            <a:ext cx="427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 for statement </a:t>
            </a:r>
            <a:r>
              <a:rPr lang="en-US" altLang="ko-KR" dirty="0" smtClean="0"/>
              <a:t>to make test 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6539" y="5372100"/>
            <a:ext cx="3462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Path that node 14 to node 760</a:t>
            </a:r>
          </a:p>
          <a:p>
            <a:endParaRPr lang="en-US" altLang="ko-KR" dirty="0"/>
          </a:p>
          <a:p>
            <a:r>
              <a:rPr lang="en-US" altLang="ko-KR" dirty="0" smtClean="0"/>
              <a:t>14 &gt; 9 &gt; 15 &gt; 0 &gt; 760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3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62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노선도">
  <a:themeElements>
    <a:clrScheme name="노선도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노선도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노선도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80</TotalTime>
  <Words>79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Tw Cen MT</vt:lpstr>
      <vt:lpstr>맑은 고딕</vt:lpstr>
      <vt:lpstr>Arial</vt:lpstr>
      <vt:lpstr>Trebuchet MS</vt:lpstr>
      <vt:lpstr>노선도</vt:lpstr>
      <vt:lpstr>Capstone design project 1   Midterm Presentation</vt:lpstr>
      <vt:lpstr>Index </vt:lpstr>
      <vt:lpstr>Project Introduction</vt:lpstr>
      <vt:lpstr>Progress</vt:lpstr>
      <vt:lpstr>Progress</vt:lpstr>
      <vt:lpstr>Progress</vt:lpstr>
      <vt:lpstr>Future Plan</vt:lpstr>
      <vt:lpstr>Demonstration</vt:lpstr>
      <vt:lpstr>Q &amp; 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project 1   Midterm Presentation?</dc:title>
  <dc:creator>김 상민</dc:creator>
  <cp:lastModifiedBy>김 상민</cp:lastModifiedBy>
  <cp:revision>9</cp:revision>
  <dcterms:created xsi:type="dcterms:W3CDTF">2015-10-12T09:15:13Z</dcterms:created>
  <dcterms:modified xsi:type="dcterms:W3CDTF">2015-10-12T10:36:06Z</dcterms:modified>
</cp:coreProperties>
</file>