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495"/>
    <p:restoredTop sz="94695"/>
  </p:normalViewPr>
  <p:slideViewPr>
    <p:cSldViewPr snapToGrid="0">
      <p:cViewPr varScale="1">
        <p:scale>
          <a:sx n="101" d="100"/>
          <a:sy n="101" d="100"/>
        </p:scale>
        <p:origin x="368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792371-7D88-D33E-21C5-2B07393B77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48BAC08-254A-0198-632C-BD56ED92E8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02A63C8-67DE-4A94-3188-F5A70B419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25D366-B3E6-0DBA-13D2-87FD3A6A7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064E6A-6066-D735-274B-7526962FC0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78142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FF259A-60D8-E9F1-78DC-A7B0D2A9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A0845B-419E-6561-A6EF-35DA98F2B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80BC62-3BBD-6DFB-7112-CD2974CBF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D5020-98D3-8B21-E0A2-9E8D8AD2F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7A7F4-37A5-FF6C-ED75-762780A38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403636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A1FEB7D-BD48-0911-4902-21C354603B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953168-D5DE-ED2C-07C4-AA43E52C7D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986132-C413-8854-1A0F-31BDABCB7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CF134C1-9C9D-C7A8-63D4-9D07793615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F425FC-169C-EE04-C7F3-F97FE65E47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627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A3EAC-009E-3D38-47D4-0298FCDBDA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E316C8-C558-5BC5-BD70-E6D266991F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EE9734-1FED-31A3-E41A-C077EC4AF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3DC3B64-17E8-2FC7-B277-6354C1AA7A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D819E1-4F1E-3C04-C7B5-8FBBD48CF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05130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F3BD4-73E0-AFA2-2E72-614DDA8607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9A89FE-F7E9-908C-7BBA-99D362CA8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442A41-6540-4012-8435-9CBBA17E1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58A061-AEF0-6741-624E-2C81C282C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4AAD17-8A47-8DFD-177E-DF571512F6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2287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3A2905-5FFA-65BD-D07D-EA0F80EB2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FAB5538-B016-B583-4617-ADE3659B60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5B16106-F11F-6193-3ED9-CC7D75B28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F6B86E7-477A-6636-9814-62BB41E11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F53D3BD-83AE-58CC-77D9-F2F2724EF1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1A6B8A6-8B1A-B558-A03A-10A5B1E11D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46106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99A0EF7-415C-5DAC-B53C-CF310244F3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F91C844-2BDB-E3F8-9B28-A66A7274B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B512EF-6717-DC84-891F-BAED30CD58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9AD632C-73F7-F93C-0F6B-D97EC3B467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F7AD83-7FA2-7680-14E0-FEC87A612E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0512B30-3C45-8C6F-E255-D73CF1838B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712193C-8214-D548-4312-7FE741D42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359364-0785-64E2-BB2A-907C894FB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6813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4A0DA5-B03E-C415-4E7A-DDD7E8820B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8BEC832-64ED-C495-09A5-2E2735513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C36ECD2-6BCE-0307-0262-4D5DF9292B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1AC3F5A-F2D5-275B-DEAF-A6911D39C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057264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AD2DEBD-D329-6ADF-78E5-A145E5B2A0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8415787-8940-F1DB-F3B8-69933E72B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D4C7A5-1D19-B8FC-9C22-85C6C5CBFA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8887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4159C2-70C5-5DD5-E8EC-0624D769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4F77559-DB2D-DDA3-30C1-03A6BB184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3FF084C-B619-C7FD-D153-F250F2A64E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7395E92-1CA9-3BA8-CBBE-76DE22ECE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BE5CC8C-186F-A26C-70C6-050742749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B57E7C6-EC93-E556-FA5F-53229E6CF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55793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CA5AA52-7408-09AD-4DAE-99D91700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3765652-3128-E448-898B-27DA88B0F6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49C48C-7182-138A-3D93-5296319FD0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281CE5-D83E-8340-6508-41187E9280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89952D8-E0DB-5F11-286E-CF4EFA5D7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C733A97-1DF5-FD25-9EEF-AEC9C9C3CB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85254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9DCD30AF-75C4-9E9C-CCC1-583DBE0D24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82E2B6-2D22-54DC-0FCC-8B2EB31ABE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FE724D-DE0C-16D2-957E-726F217017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0D4AF20-4DC5-924B-A9CE-445A38BC4BE6}" type="datetimeFigureOut">
              <a:rPr kumimoji="1" lang="ko-KR" altLang="en-US" smtClean="0"/>
              <a:t>2025. 11. 1.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3CB920-EF7E-461E-BC23-56B4A2DB3A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04A265-70BC-250B-F8AA-56DC62611E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3105F2-8DDB-F94E-BA6F-33D0FD7FA0FE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87581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2F67D-978C-EB77-4609-7CE11F710A7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1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66563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35FE9-0392-8360-3025-CDE6807D31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E66C2B-0754-3828-E6F4-40C3A1809B2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2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26341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4CEA81-47A9-92D1-900F-822F307C4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E75587-2576-04DC-C850-93B62571AF5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3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07096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395402-F6ED-5D10-0523-FE6752919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4E5C74-D064-8BD7-A1E6-D4FCC7022E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/>
              <a:t>4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55617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7AC8E-562C-BED2-C54C-5B35830A9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A9640B-BC8E-16F6-6A14-9561D5C65D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/>
              <a:t>5</a:t>
            </a:r>
            <a:endParaRPr kumimoji="1" lang="ko-KR" alt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FF7F20E-9AC0-DFC0-C3FC-B60954E0713C}"/>
              </a:ext>
            </a:extLst>
          </p:cNvPr>
          <p:cNvSpPr txBox="1"/>
          <p:nvPr/>
        </p:nvSpPr>
        <p:spPr>
          <a:xfrm>
            <a:off x="6368143" y="29718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176567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Macintosh PowerPoint</Application>
  <PresentationFormat>와이드스크린</PresentationFormat>
  <Paragraphs>5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1</vt:lpstr>
      <vt:lpstr>2</vt:lpstr>
      <vt:lpstr>3</vt:lpstr>
      <vt:lpstr>4</vt:lpstr>
      <vt:lpstr>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김석현</dc:creator>
  <cp:lastModifiedBy>김석현</cp:lastModifiedBy>
  <cp:revision>1</cp:revision>
  <dcterms:created xsi:type="dcterms:W3CDTF">2025-10-12T19:13:14Z</dcterms:created>
  <dcterms:modified xsi:type="dcterms:W3CDTF">2025-11-01T12:46:37Z</dcterms:modified>
</cp:coreProperties>
</file>