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372C3-441B-A190-9134-474882B65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F11509-3F55-CF6B-C7C9-1E0773F32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10155-2CDE-17C2-6132-01585CBC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D231-2301-4685-AEBB-D3A67C140D6E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54456-9528-B805-4C08-2A4A4E32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6FFBE-B31C-8514-5D08-A3784B8A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59-1EE4-4102-8C44-B0916153E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8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30593-34B2-DD84-327A-76335521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7A80D-8E34-9682-15CD-48CC7290D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B16F1-6FE8-59EC-62E5-6F89D3BA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D231-2301-4685-AEBB-D3A67C140D6E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C4674-66D1-BEF1-3695-5A0C9F9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539B6-C176-A2A0-1856-CB8B14D9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59-1EE4-4102-8C44-B0916153E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4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37475B-9C91-155C-5307-122E1898D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1AB78-7556-953B-6AD2-810DDCC12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F2FAF-64AA-6C72-3C43-53171991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D231-2301-4685-AEBB-D3A67C140D6E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E7698-F010-01C3-A473-21ED0009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BE3E8-9C89-AD23-4FD6-62DFF5ED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59-1EE4-4102-8C44-B0916153E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B0666-82EC-C696-0732-648CC6DF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EBB75-0D54-1C68-FBDE-7B8B2128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6FF06-DA79-429C-D7DF-DF2F3C7C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D231-2301-4685-AEBB-D3A67C140D6E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CC1CD-94A7-E39A-25D3-F7A5D398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D2BAB-7D04-4654-A3BA-043D6658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59-1EE4-4102-8C44-B0916153E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9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EC3B4-90AA-6516-6F9A-9CB96D22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538E8-385B-7538-E709-7CE1F6827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4D332-5780-C261-CD34-56A98F35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D231-2301-4685-AEBB-D3A67C140D6E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3ACE1-815A-B605-821B-8C54937B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50260-A979-35AD-8DEE-C1DC2E65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59-1EE4-4102-8C44-B0916153E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C80E4-EE92-7B2F-0AC1-4A0D09A8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FF6B8-19DF-034E-B646-154AC0F25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B1C61E-E598-19F6-38D7-F28E3D3F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F1A19-43E3-D416-A131-A08A9319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D231-2301-4685-AEBB-D3A67C140D6E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45943-68BB-8710-3275-EC8DF029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25F0C-EBA3-9FC1-3B41-A20E40FC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59-1EE4-4102-8C44-B0916153E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0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876C5-BB14-5B9F-AEA7-571B21F0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86899-107B-9345-7CEA-CC6C2D00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2C7E94-AA69-9A58-A42C-9B91A2AC5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05121-22A0-D2F4-85DD-03F8A509E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7113EA-A33A-9893-B65C-4B3D49E1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066014-EA69-6B72-9A5C-51333027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D231-2301-4685-AEBB-D3A67C140D6E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3CDB7D-3ED6-1F35-5D40-F054C5AB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2CC609-86CD-6C37-0681-5F052A8C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59-1EE4-4102-8C44-B0916153E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7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BC123-13FC-20C7-E5B2-5D09091D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F3CADB-DC24-BF9A-1006-5BC09144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D231-2301-4685-AEBB-D3A67C140D6E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25CAD6-D079-7EEF-381A-6ABC64AF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17417-6051-70DC-28B8-F724867C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59-1EE4-4102-8C44-B0916153E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5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924123-773B-20AB-A29D-B3756B8C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D231-2301-4685-AEBB-D3A67C140D6E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87DFC2-9E52-7E0D-63AC-5D7E59F1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B7913-C8D3-F21A-4154-465BB562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59-1EE4-4102-8C44-B0916153E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6E205-0F19-28D7-2506-51A6EB0A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2EEC9-C17C-A1EC-31B6-C89D7D88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E81235-DE9E-1601-EE9F-AA9A7FCD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73F66-BFB7-AF60-D5DD-0EAB1B5F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D231-2301-4685-AEBB-D3A67C140D6E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6AF1E-64DE-EA53-00D6-567D25EE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D27E3-E9F9-7BFC-F37C-6478234F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59-1EE4-4102-8C44-B0916153E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CA5C4-EC41-1315-0A62-B6A923FB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E3A3F9-9B08-9E79-C66C-54B68A364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25487-74D7-224D-8E60-6D9ADD48E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B1E6D-2D93-942B-EE57-653952EB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D231-2301-4685-AEBB-D3A67C140D6E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F81D1-44FF-CCD0-A082-886C9B95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E97EE-89C7-B13A-8C75-52B882E1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59-1EE4-4102-8C44-B0916153E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0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DF769E-8C36-3447-B1B7-598C0909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04CFB-63B9-9560-5200-03B3EDA68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10CDC-77BD-4BF2-2FE7-A9AC4E1A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BD231-2301-4685-AEBB-D3A67C140D6E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BE375-2B17-74C1-DAE5-7CE1A1487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B1923-559F-1F8D-C7B6-01BAFE376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364559-1EE4-4102-8C44-B0916153E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6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3B6B6-3DB2-6C77-8820-2A65E2A9F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 TEXT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470BEB-FB4C-21FC-526A-AB3EF6956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HY동녘M" panose="02030600000101010101" pitchFamily="18" charset="-127"/>
                <a:ea typeface="HY동녘M" panose="02030600000101010101" pitchFamily="18" charset="-127"/>
              </a:rPr>
              <a:t>TEST TEXT</a:t>
            </a:r>
            <a:endParaRPr lang="ko-KR" altLang="en-US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16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HY동녘M</vt:lpstr>
      <vt:lpstr>맑은 고딕</vt:lpstr>
      <vt:lpstr>Arial</vt:lpstr>
      <vt:lpstr>Office 테마</vt:lpstr>
      <vt:lpstr>TEST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김효빈</dc:creator>
  <cp:lastModifiedBy>김효빈</cp:lastModifiedBy>
  <cp:revision>4</cp:revision>
  <dcterms:created xsi:type="dcterms:W3CDTF">2025-10-10T10:07:34Z</dcterms:created>
  <dcterms:modified xsi:type="dcterms:W3CDTF">2025-10-13T18:03:52Z</dcterms:modified>
</cp:coreProperties>
</file>