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BC39F-7031-B000-F860-FF713FC1CF6D}" v="371" dt="2021-05-01T16:02:57.589"/>
    <p1510:client id="{222F47B9-3664-CD9E-F55E-40F7A5ACAC15}" v="509" dt="2021-05-01T15:44:29.191"/>
    <p1510:client id="{3458984E-14B0-49A1-B074-9DF07E592F7A}" v="18" dt="2021-05-01T15:19:34.743"/>
    <p1510:client id="{95AAC39F-30D7-C000-0828-84933F480475}" v="141" dt="2021-05-01T15:54:00.135"/>
    <p1510:client id="{9DAAC39F-1077-C000-23CB-8A1C620AB108}" v="331" dt="2021-05-01T16:02:07.584"/>
    <p1510:client id="{D5D7C66A-F122-37F5-853C-528F2579CE2E}" v="4" dt="2021-05-01T15:14:05.199"/>
    <p1510:client id="{E1C5FC24-47A1-4A4F-B801-5766E280D08E}" v="820" dt="2021-05-01T16:07:10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173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3B20B-FA21-4ADD-937F-4C40619E7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FFDCBA-DC58-48EA-BAF3-5B3176C5F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7EA6E-AB9E-4856-86BD-58A0AE19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F4-4053-4538-BF94-B9534E58A5E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9AA8A-5E7E-47E5-AD3B-180689B3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5A159-C407-4A9A-8E63-BD8CF647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8824-A086-4EBC-B0CC-6A1E0C85D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66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B9C4A-14D8-4FD9-A28C-CF5AC15E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23DB24-8BEF-4128-918C-01E194AD9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3E1C8-22AC-4CE4-AD1A-4FC1029D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F4-4053-4538-BF94-B9534E58A5E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42637-EF57-482B-8793-1F0A4DBB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6DB9A-AC46-44F8-8540-A1763F2A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8824-A086-4EBC-B0CC-6A1E0C85D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6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486DB5-F250-4814-814E-25FB469B9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33DD93-C42D-4573-999C-8E88FE919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665FA-CB6E-4FFA-A7D8-326DC214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F4-4053-4538-BF94-B9534E58A5E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061EC-6B98-4882-A5F1-D0FE81C8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B671C-9931-46EB-8186-9EC454C9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8824-A086-4EBC-B0CC-6A1E0C85D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3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F44E-17C1-4E6E-BD08-438DF4A5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87068-0426-41FF-BC07-CEE23E87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6B227-F695-4F50-BDCE-01BB9D62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F4-4053-4538-BF94-B9534E58A5E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9A908-9F0D-469B-8E98-5B109004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7CC21-808C-49D0-AFB0-F95FD198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8824-A086-4EBC-B0CC-6A1E0C85D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20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70C8F-CBC9-4871-AD6D-55865030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1EA74-BADA-475E-89ED-86DDA81E4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3BD9D-DC6A-4B10-AE05-F015A9AF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F4-4053-4538-BF94-B9534E58A5E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FBAEF-6105-4C87-BFE7-DCC4FC5A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E7B4B-2FD3-47F9-9315-339FA67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8824-A086-4EBC-B0CC-6A1E0C85D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5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F60CC-AAD1-4F19-BF76-84450278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2D8DC-5A00-42B4-AB1C-27F06B1D0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C5CC7-481C-41AC-AAE3-1D025DAB5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811595-EC54-4343-A460-481397B7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F4-4053-4538-BF94-B9534E58A5E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C4DC4-49C9-4878-A56D-D53D1ECB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EAB0F9-CD13-4E75-A21B-A9014357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8824-A086-4EBC-B0CC-6A1E0C85D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B127-C12D-4633-9104-EB7FD037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96491-E8D2-46C8-8A56-4EE75740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F7F4D-B48D-4474-9A1D-FFC811DB2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E74C46-9884-47A0-8E96-FD9AD12A4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4227D9-3B29-4CD1-B105-D9FB034AA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D09AB6-2A3D-4696-BE7C-FACE3797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F4-4053-4538-BF94-B9534E58A5E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1CB423-3A18-484F-81AE-97F27CCC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9161A1-ECA9-4459-8893-BD69046D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8824-A086-4EBC-B0CC-6A1E0C85D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4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E80B-E9DE-4C46-B105-F53377F0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B02E6F-8ECA-4947-9764-EE318176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F4-4053-4538-BF94-B9534E58A5E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287565-67B1-4039-B2AF-E977B196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38F10-6D6D-44E8-BA73-11BFFC05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8824-A086-4EBC-B0CC-6A1E0C85D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5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447120-21D5-46E1-A886-D7C97C7F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F4-4053-4538-BF94-B9534E58A5E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B78AB6-4FE4-4774-9454-0598C638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7E532-B672-4B2D-A85E-4011A491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8824-A086-4EBC-B0CC-6A1E0C85D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45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985D8-4AAE-4E1F-ACD2-29729ABE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0E73B-D949-4F1B-8C0E-DE036462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052766-6B2E-43B9-9A4C-769F6F74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AD423-2830-47F2-8869-92059FED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F4-4053-4538-BF94-B9534E58A5E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7CF024-3385-4A4C-A58F-1710BA30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19EE1-7ED3-4ADD-9BFE-6B93D12F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8824-A086-4EBC-B0CC-6A1E0C85D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0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C00BE-85EE-43B7-80D9-44CA1CE8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BDEB61-D1E1-47EE-ADE6-4710C583A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2A9D2-D40A-49B0-A4CF-4E05DB290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103DA-7C14-471E-BE0F-F10C02AA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5EF4-4053-4538-BF94-B9534E58A5E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4A830-4E15-46D4-B455-AE4801FE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A275A-D89F-40F2-A53D-F766DD53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8824-A086-4EBC-B0CC-6A1E0C85D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35DCE0-8460-41C7-9AC8-9995880E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56099-9749-4247-A563-727BD50C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A80A4-E91C-4506-A343-00A638D53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F5EF4-4053-4538-BF94-B9534E58A5EF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208CE-D3A4-4A03-83B4-F42EBE79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3133C-117B-4592-9109-552E7A651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8824-A086-4EBC-B0CC-6A1E0C85D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8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E1ED035-8008-4E50-B4DB-3B8CFB217B0D}"/>
              </a:ext>
            </a:extLst>
          </p:cNvPr>
          <p:cNvSpPr/>
          <p:nvPr/>
        </p:nvSpPr>
        <p:spPr>
          <a:xfrm>
            <a:off x="1366458" y="282273"/>
            <a:ext cx="9234867" cy="63585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ADEB58-BB92-402C-9060-600D7C61AE56}"/>
              </a:ext>
            </a:extLst>
          </p:cNvPr>
          <p:cNvGrpSpPr/>
          <p:nvPr/>
        </p:nvGrpSpPr>
        <p:grpSpPr>
          <a:xfrm>
            <a:off x="343626" y="928894"/>
            <a:ext cx="536224" cy="1242748"/>
            <a:chOff x="1421739" y="542758"/>
            <a:chExt cx="600489" cy="139950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23E687-A681-48E1-AABC-65CE4BDCE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739" y="542758"/>
              <a:ext cx="597357" cy="10475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C50FA1-A13C-499B-8F41-C6A77835EBE6}"/>
                </a:ext>
              </a:extLst>
            </p:cNvPr>
            <p:cNvSpPr txBox="1"/>
            <p:nvPr/>
          </p:nvSpPr>
          <p:spPr>
            <a:xfrm>
              <a:off x="1425484" y="1612995"/>
              <a:ext cx="596744" cy="32926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300">
                  <a:ea typeface="맑은 고딕"/>
                </a:rPr>
                <a:t>직원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118B69-EA40-4825-85D8-B0CBBC8F87F5}"/>
              </a:ext>
            </a:extLst>
          </p:cNvPr>
          <p:cNvGrpSpPr/>
          <p:nvPr/>
        </p:nvGrpSpPr>
        <p:grpSpPr>
          <a:xfrm>
            <a:off x="11071430" y="2466983"/>
            <a:ext cx="726481" cy="1298847"/>
            <a:chOff x="1424441" y="2905312"/>
            <a:chExt cx="809127" cy="14336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8918C38-5437-4FBD-AF94-974119850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208" y="2905312"/>
              <a:ext cx="597357" cy="10475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E2D771-2890-409A-ADA0-8E67CE507AAE}"/>
                </a:ext>
              </a:extLst>
            </p:cNvPr>
            <p:cNvSpPr txBox="1"/>
            <p:nvPr/>
          </p:nvSpPr>
          <p:spPr>
            <a:xfrm>
              <a:off x="1424441" y="4016241"/>
              <a:ext cx="809127" cy="32273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300">
                  <a:ea typeface="맑은 고딕"/>
                </a:rPr>
                <a:t>관리자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3E659-C09B-48B8-B092-BE8D41063624}"/>
              </a:ext>
            </a:extLst>
          </p:cNvPr>
          <p:cNvGrpSpPr/>
          <p:nvPr/>
        </p:nvGrpSpPr>
        <p:grpSpPr>
          <a:xfrm>
            <a:off x="408863" y="4636292"/>
            <a:ext cx="724381" cy="1084304"/>
            <a:chOff x="1459460" y="4930993"/>
            <a:chExt cx="898814" cy="13413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E378A43-347C-47FC-B838-7FE6810B5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2072" y="4930993"/>
              <a:ext cx="597357" cy="104753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93BF98-E9E8-402C-B8E0-50BFAC64DF03}"/>
                </a:ext>
              </a:extLst>
            </p:cNvPr>
            <p:cNvSpPr txBox="1"/>
            <p:nvPr/>
          </p:nvSpPr>
          <p:spPr>
            <a:xfrm>
              <a:off x="1459460" y="5979968"/>
              <a:ext cx="898814" cy="29238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300">
                  <a:ea typeface="맑은 고딕"/>
                </a:rPr>
                <a:t>개발자</a:t>
              </a: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0E4E5A56-E71B-439C-A19A-271B51416DC3}"/>
              </a:ext>
            </a:extLst>
          </p:cNvPr>
          <p:cNvSpPr/>
          <p:nvPr/>
        </p:nvSpPr>
        <p:spPr>
          <a:xfrm>
            <a:off x="4393429" y="3227248"/>
            <a:ext cx="1154538" cy="60144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로그인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7EC822-0497-40B7-84BA-583D826A9C9D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 flipV="1">
            <a:off x="877053" y="690924"/>
            <a:ext cx="1383135" cy="703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1D6261E-1FB1-4081-ACC2-88D7BA8F954E}"/>
              </a:ext>
            </a:extLst>
          </p:cNvPr>
          <p:cNvSpPr/>
          <p:nvPr/>
        </p:nvSpPr>
        <p:spPr>
          <a:xfrm>
            <a:off x="8436414" y="476374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ea typeface="맑은 고딕"/>
              </a:rPr>
              <a:t>QR</a:t>
            </a:r>
            <a:r>
              <a:rPr lang="ko-KR" altLang="en-US" sz="1000">
                <a:solidFill>
                  <a:schemeClr val="tx1"/>
                </a:solidFill>
                <a:ea typeface="맑은 고딕"/>
              </a:rPr>
              <a:t>생성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7DCA655-48C9-47B6-965B-95EE4374500A}"/>
              </a:ext>
            </a:extLst>
          </p:cNvPr>
          <p:cNvSpPr/>
          <p:nvPr/>
        </p:nvSpPr>
        <p:spPr>
          <a:xfrm>
            <a:off x="5464040" y="1012961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QR</a:t>
            </a:r>
            <a:r>
              <a:rPr lang="ko-KR" altLang="en-US" sz="1000">
                <a:solidFill>
                  <a:schemeClr val="tx1"/>
                </a:solidFill>
              </a:rPr>
              <a:t>코드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촬영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2CFF26E-031A-4FF4-9279-F4F2A8C0F073}"/>
              </a:ext>
            </a:extLst>
          </p:cNvPr>
          <p:cNvSpPr/>
          <p:nvPr/>
        </p:nvSpPr>
        <p:spPr>
          <a:xfrm>
            <a:off x="2260188" y="389755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회원 정보수정</a:t>
            </a:r>
            <a:endParaRPr lang="en-US" altLang="ko-KR" sz="10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32651F0-0680-433B-9DB5-553B645731C5}"/>
              </a:ext>
            </a:extLst>
          </p:cNvPr>
          <p:cNvSpPr/>
          <p:nvPr/>
        </p:nvSpPr>
        <p:spPr>
          <a:xfrm>
            <a:off x="2149955" y="4336770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업체 목록</a:t>
            </a:r>
            <a:endParaRPr lang="ko-KR" sz="1000"/>
          </a:p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관리</a:t>
            </a:r>
            <a:endParaRPr lang="ko-KR" sz="100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A9EA4FF-0789-4DD3-BD3F-2CC9E8270E19}"/>
              </a:ext>
            </a:extLst>
          </p:cNvPr>
          <p:cNvSpPr/>
          <p:nvPr/>
        </p:nvSpPr>
        <p:spPr>
          <a:xfrm>
            <a:off x="2262338" y="1081794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창고</a:t>
            </a:r>
            <a:endParaRPr 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 err="1">
                <a:solidFill>
                  <a:schemeClr val="tx1"/>
                </a:solidFill>
                <a:ea typeface="맑은 고딕"/>
              </a:rPr>
              <a:t>입출입</a:t>
            </a:r>
            <a:endParaRPr lang="ko-KR" sz="1000" err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E1B30D-EAC7-4399-9F48-F98005396AFE}"/>
              </a:ext>
            </a:extLst>
          </p:cNvPr>
          <p:cNvSpPr/>
          <p:nvPr/>
        </p:nvSpPr>
        <p:spPr>
          <a:xfrm>
            <a:off x="2151246" y="5068614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업체 등록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49B24FA-561B-438B-8F62-C4ECC03A01B0}"/>
              </a:ext>
            </a:extLst>
          </p:cNvPr>
          <p:cNvSpPr/>
          <p:nvPr/>
        </p:nvSpPr>
        <p:spPr>
          <a:xfrm>
            <a:off x="2160768" y="3401588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업체 정보 수정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7CBCBF9-05B7-4898-83F5-4AFD4E09202D}"/>
              </a:ext>
            </a:extLst>
          </p:cNvPr>
          <p:cNvSpPr/>
          <p:nvPr/>
        </p:nvSpPr>
        <p:spPr>
          <a:xfrm>
            <a:off x="2262168" y="1762287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입고 처리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21" name="타원 24">
            <a:extLst>
              <a:ext uri="{FF2B5EF4-FFF2-40B4-BE49-F238E27FC236}">
                <a16:creationId xmlns:a16="http://schemas.microsoft.com/office/drawing/2014/main" id="{6C2E9486-DFAD-4CB2-BFF8-8DC534E16B2B}"/>
              </a:ext>
            </a:extLst>
          </p:cNvPr>
          <p:cNvSpPr/>
          <p:nvPr/>
        </p:nvSpPr>
        <p:spPr>
          <a:xfrm>
            <a:off x="2258017" y="2468054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출고 처리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A9EFE29-C671-436A-9D12-700E73512FD0}"/>
              </a:ext>
            </a:extLst>
          </p:cNvPr>
          <p:cNvSpPr/>
          <p:nvPr/>
        </p:nvSpPr>
        <p:spPr>
          <a:xfrm>
            <a:off x="2739451" y="5759429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창고 정보 수정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78418B1-93F2-49B6-917F-20CD0147B45C}"/>
              </a:ext>
            </a:extLst>
          </p:cNvPr>
          <p:cNvSpPr/>
          <p:nvPr/>
        </p:nvSpPr>
        <p:spPr>
          <a:xfrm>
            <a:off x="8490113" y="3660222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  <a:ea typeface="맑은 고딕"/>
              </a:rPr>
              <a:t>입출입</a:t>
            </a:r>
            <a:endParaRPr lang="ko-KR" altLang="en-US" sz="100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현황 조회</a:t>
            </a:r>
            <a:endParaRPr lang="ko-KR" sz="100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428963C-7388-41F5-BEA9-159C6F60511C}"/>
              </a:ext>
            </a:extLst>
          </p:cNvPr>
          <p:cNvSpPr/>
          <p:nvPr/>
        </p:nvSpPr>
        <p:spPr>
          <a:xfrm>
            <a:off x="8450629" y="2241818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재고 현황 조회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348777-95E6-41A0-8217-D4766CC3BF8D}"/>
              </a:ext>
            </a:extLst>
          </p:cNvPr>
          <p:cNvSpPr/>
          <p:nvPr/>
        </p:nvSpPr>
        <p:spPr>
          <a:xfrm>
            <a:off x="8487920" y="2964489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재고 관리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9658995-32B8-437D-B894-CCB7BF0C8A7F}"/>
              </a:ext>
            </a:extLst>
          </p:cNvPr>
          <p:cNvCxnSpPr>
            <a:cxnSpLocks/>
            <a:stCxn id="7" idx="3"/>
            <a:endCxn id="19" idx="2"/>
          </p:cNvCxnSpPr>
          <p:nvPr/>
        </p:nvCxnSpPr>
        <p:spPr>
          <a:xfrm flipV="1">
            <a:off x="877053" y="1382963"/>
            <a:ext cx="1385285" cy="1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383E3AC-FE2D-4162-9163-BA90BB214AFD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>
            <a:off x="877053" y="1393997"/>
            <a:ext cx="1385115" cy="669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0B0699D-BCEA-4157-89BE-BDD13E355991}"/>
              </a:ext>
            </a:extLst>
          </p:cNvPr>
          <p:cNvCxnSpPr>
            <a:cxnSpLocks/>
            <a:stCxn id="7" idx="3"/>
            <a:endCxn id="21" idx="2"/>
          </p:cNvCxnSpPr>
          <p:nvPr/>
        </p:nvCxnSpPr>
        <p:spPr>
          <a:xfrm>
            <a:off x="877053" y="1393997"/>
            <a:ext cx="1380964" cy="1375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EFFE541-1BF0-4CF0-824A-3E88F9F209FF}"/>
              </a:ext>
            </a:extLst>
          </p:cNvPr>
          <p:cNvCxnSpPr>
            <a:cxnSpLocks/>
            <a:stCxn id="6" idx="3"/>
            <a:endCxn id="18" idx="2"/>
          </p:cNvCxnSpPr>
          <p:nvPr/>
        </p:nvCxnSpPr>
        <p:spPr>
          <a:xfrm flipV="1">
            <a:off x="981048" y="4637939"/>
            <a:ext cx="1168907" cy="421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9585827-EE27-4CD1-9801-D90523D2BFF2}"/>
              </a:ext>
            </a:extLst>
          </p:cNvPr>
          <p:cNvCxnSpPr>
            <a:cxnSpLocks/>
            <a:stCxn id="6" idx="3"/>
            <a:endCxn id="20" idx="2"/>
          </p:cNvCxnSpPr>
          <p:nvPr/>
        </p:nvCxnSpPr>
        <p:spPr>
          <a:xfrm>
            <a:off x="981048" y="5059686"/>
            <a:ext cx="1170198" cy="310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2409DAD-2091-4876-A058-E41BA53BEFC1}"/>
              </a:ext>
            </a:extLst>
          </p:cNvPr>
          <p:cNvCxnSpPr>
            <a:cxnSpLocks/>
            <a:stCxn id="22" idx="4"/>
            <a:endCxn id="18" idx="0"/>
          </p:cNvCxnSpPr>
          <p:nvPr/>
        </p:nvCxnSpPr>
        <p:spPr>
          <a:xfrm flipH="1">
            <a:off x="2727225" y="4003926"/>
            <a:ext cx="10813" cy="3328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13">
            <a:extLst>
              <a:ext uri="{FF2B5EF4-FFF2-40B4-BE49-F238E27FC236}">
                <a16:creationId xmlns:a16="http://schemas.microsoft.com/office/drawing/2014/main" id="{0F6B41A9-5087-4D9A-81DC-AF6EAD134872}"/>
              </a:ext>
            </a:extLst>
          </p:cNvPr>
          <p:cNvSpPr/>
          <p:nvPr/>
        </p:nvSpPr>
        <p:spPr>
          <a:xfrm>
            <a:off x="7851817" y="1571763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ea typeface="맑은 고딕"/>
              </a:rPr>
              <a:t>제품</a:t>
            </a:r>
            <a:r>
              <a:rPr lang="en-US" altLang="ko-KR" sz="1000">
                <a:solidFill>
                  <a:schemeClr val="tx1"/>
                </a:solidFill>
                <a:ea typeface="맑은 고딕"/>
              </a:rPr>
              <a:t> QR</a:t>
            </a:r>
            <a:endParaRPr lang="ko-KR" altLang="en-US" sz="100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생성</a:t>
            </a:r>
          </a:p>
        </p:txBody>
      </p:sp>
      <p:sp>
        <p:nvSpPr>
          <p:cNvPr id="46" name="타원 13">
            <a:extLst>
              <a:ext uri="{FF2B5EF4-FFF2-40B4-BE49-F238E27FC236}">
                <a16:creationId xmlns:a16="http://schemas.microsoft.com/office/drawing/2014/main" id="{77B12230-FDED-4B5D-8B1C-28103A885A7F}"/>
              </a:ext>
            </a:extLst>
          </p:cNvPr>
          <p:cNvSpPr/>
          <p:nvPr/>
        </p:nvSpPr>
        <p:spPr>
          <a:xfrm>
            <a:off x="9046772" y="1571763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ea typeface="맑은 고딕"/>
              </a:rPr>
              <a:t>창고</a:t>
            </a:r>
            <a:r>
              <a:rPr lang="en-US" altLang="ko-KR" sz="1000">
                <a:solidFill>
                  <a:schemeClr val="tx1"/>
                </a:solidFill>
                <a:ea typeface="맑은 고딕"/>
              </a:rPr>
              <a:t> QR</a:t>
            </a:r>
            <a:endParaRPr lang="ko-KR" altLang="en-US" sz="100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생성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D3EAF95B-F6D0-419F-B15B-F93197C8F4E4}"/>
              </a:ext>
            </a:extLst>
          </p:cNvPr>
          <p:cNvCxnSpPr>
            <a:cxnSpLocks/>
            <a:stCxn id="45" idx="0"/>
            <a:endCxn id="46" idx="0"/>
          </p:cNvCxnSpPr>
          <p:nvPr/>
        </p:nvCxnSpPr>
        <p:spPr>
          <a:xfrm rot="5400000" flipH="1" flipV="1">
            <a:off x="9026564" y="974286"/>
            <a:ext cx="12700" cy="119495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BF04AA6-40DD-45F3-812A-30CDE226A4E9}"/>
              </a:ext>
            </a:extLst>
          </p:cNvPr>
          <p:cNvCxnSpPr>
            <a:cxnSpLocks/>
            <a:stCxn id="21" idx="6"/>
            <a:endCxn id="12" idx="0"/>
          </p:cNvCxnSpPr>
          <p:nvPr/>
        </p:nvCxnSpPr>
        <p:spPr>
          <a:xfrm>
            <a:off x="3412556" y="2769223"/>
            <a:ext cx="995301" cy="726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61AF470-642C-43EC-8FB1-E165399173D6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9013684" y="1078712"/>
            <a:ext cx="0" cy="266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FC15065-A7CE-4BEE-B3D0-756A6B964167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 flipV="1">
            <a:off x="3416877" y="1218880"/>
            <a:ext cx="2081799" cy="1640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63B2A5A3-1C43-4F6E-AECC-CF123DB7E51E}"/>
              </a:ext>
            </a:extLst>
          </p:cNvPr>
          <p:cNvSpPr/>
          <p:nvPr/>
        </p:nvSpPr>
        <p:spPr>
          <a:xfrm>
            <a:off x="6782514" y="4932859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직원 정보 수정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F98184A-8EDD-4226-92AC-7ADE0CE221CA}"/>
              </a:ext>
            </a:extLst>
          </p:cNvPr>
          <p:cNvSpPr/>
          <p:nvPr/>
        </p:nvSpPr>
        <p:spPr>
          <a:xfrm>
            <a:off x="7945714" y="5692499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직원 목록 조회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AC187E6-1CA5-4C41-BBD2-348FF9B8A872}"/>
              </a:ext>
            </a:extLst>
          </p:cNvPr>
          <p:cNvSpPr/>
          <p:nvPr/>
        </p:nvSpPr>
        <p:spPr>
          <a:xfrm>
            <a:off x="9223783" y="5692451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직원 등록</a:t>
            </a:r>
          </a:p>
        </p:txBody>
      </p:sp>
      <p:sp>
        <p:nvSpPr>
          <p:cNvPr id="53" name="타원 13">
            <a:extLst>
              <a:ext uri="{FF2B5EF4-FFF2-40B4-BE49-F238E27FC236}">
                <a16:creationId xmlns:a16="http://schemas.microsoft.com/office/drawing/2014/main" id="{6A72B564-4236-489D-97DE-4D35F5C4A94B}"/>
              </a:ext>
            </a:extLst>
          </p:cNvPr>
          <p:cNvSpPr/>
          <p:nvPr/>
        </p:nvSpPr>
        <p:spPr>
          <a:xfrm>
            <a:off x="8569168" y="4596409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ea typeface="맑은 고딕"/>
              </a:rPr>
              <a:t>직원</a:t>
            </a:r>
            <a:r>
              <a:rPr lang="en-US" altLang="ko-KR" sz="100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1000" err="1">
                <a:solidFill>
                  <a:schemeClr val="tx1"/>
                </a:solidFill>
                <a:ea typeface="맑은 고딕"/>
              </a:rPr>
              <a:t>관리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95B152-76B7-4EF8-86C6-5C467F76F4D6}"/>
              </a:ext>
            </a:extLst>
          </p:cNvPr>
          <p:cNvCxnSpPr>
            <a:cxnSpLocks/>
            <a:stCxn id="24" idx="6"/>
            <a:endCxn id="12" idx="0"/>
          </p:cNvCxnSpPr>
          <p:nvPr/>
        </p:nvCxnSpPr>
        <p:spPr>
          <a:xfrm>
            <a:off x="3416707" y="2046138"/>
            <a:ext cx="1069082" cy="13283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42ECC67-473F-4706-9C74-B13CA14631E7}"/>
              </a:ext>
            </a:extLst>
          </p:cNvPr>
          <p:cNvSpPr txBox="1"/>
          <p:nvPr/>
        </p:nvSpPr>
        <p:spPr>
          <a:xfrm rot="3581418">
            <a:off x="3215856" y="792306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>
                <a:ea typeface="맑은 고딕"/>
              </a:rPr>
              <a:t>&lt;&lt;</a:t>
            </a:r>
            <a:r>
              <a:rPr lang="en-US" altLang="ko-KR" sz="800">
                <a:ea typeface="맑은 고딕"/>
              </a:rPr>
              <a:t>include</a:t>
            </a:r>
            <a:r>
              <a:rPr lang="ko-KR" altLang="en-US" sz="800">
                <a:ea typeface="맑은 고딕"/>
              </a:rPr>
              <a:t>&gt;&gt;</a:t>
            </a:r>
            <a:endParaRPr lang="ko-KR" sz="800">
              <a:ea typeface="맑은 고딕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FF1EEB3-AE59-499E-8649-72DDA77C8436}"/>
              </a:ext>
            </a:extLst>
          </p:cNvPr>
          <p:cNvCxnSpPr>
            <a:cxnSpLocks/>
            <a:stCxn id="33" idx="2"/>
            <a:endCxn id="12" idx="6"/>
          </p:cNvCxnSpPr>
          <p:nvPr/>
        </p:nvCxnSpPr>
        <p:spPr>
          <a:xfrm flipH="1">
            <a:off x="5547967" y="2542987"/>
            <a:ext cx="2902662" cy="9849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54DE8F4-E5E8-400E-92B1-B7530ADA3B0B}"/>
              </a:ext>
            </a:extLst>
          </p:cNvPr>
          <p:cNvCxnSpPr>
            <a:cxnSpLocks/>
            <a:stCxn id="19" idx="6"/>
            <a:endCxn id="12" idx="0"/>
          </p:cNvCxnSpPr>
          <p:nvPr/>
        </p:nvCxnSpPr>
        <p:spPr>
          <a:xfrm>
            <a:off x="3416877" y="1382963"/>
            <a:ext cx="1259412" cy="19048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31349F4-D8CA-4997-86AB-18FA2B42ACBE}"/>
              </a:ext>
            </a:extLst>
          </p:cNvPr>
          <p:cNvCxnSpPr>
            <a:cxnSpLocks/>
            <a:stCxn id="17" idx="6"/>
            <a:endCxn id="12" idx="0"/>
          </p:cNvCxnSpPr>
          <p:nvPr/>
        </p:nvCxnSpPr>
        <p:spPr>
          <a:xfrm>
            <a:off x="3414727" y="690924"/>
            <a:ext cx="1555971" cy="25363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D4E21B8-1671-4032-AD2F-897A5BDC8347}"/>
              </a:ext>
            </a:extLst>
          </p:cNvPr>
          <p:cNvSpPr/>
          <p:nvPr/>
        </p:nvSpPr>
        <p:spPr>
          <a:xfrm>
            <a:off x="5360305" y="1766925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</a:rPr>
              <a:t>라벨지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촬영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A277E17-97B4-4E33-9431-0A67595121D2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 flipV="1">
            <a:off x="3304494" y="3527969"/>
            <a:ext cx="1088935" cy="1109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F51D9C-73A4-4897-A675-0182FED24C14}"/>
              </a:ext>
            </a:extLst>
          </p:cNvPr>
          <p:cNvCxnSpPr>
            <a:cxnSpLocks/>
            <a:stCxn id="24" idx="6"/>
            <a:endCxn id="16" idx="2"/>
          </p:cNvCxnSpPr>
          <p:nvPr/>
        </p:nvCxnSpPr>
        <p:spPr>
          <a:xfrm>
            <a:off x="3416707" y="2063456"/>
            <a:ext cx="1943598" cy="46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08A857B-AAF8-43C1-8C49-2B66259D901D}"/>
              </a:ext>
            </a:extLst>
          </p:cNvPr>
          <p:cNvCxnSpPr>
            <a:cxnSpLocks/>
            <a:stCxn id="20" idx="6"/>
            <a:endCxn id="12" idx="4"/>
          </p:cNvCxnSpPr>
          <p:nvPr/>
        </p:nvCxnSpPr>
        <p:spPr>
          <a:xfrm flipV="1">
            <a:off x="3305785" y="3828689"/>
            <a:ext cx="1664913" cy="15410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80">
            <a:extLst>
              <a:ext uri="{FF2B5EF4-FFF2-40B4-BE49-F238E27FC236}">
                <a16:creationId xmlns:a16="http://schemas.microsoft.com/office/drawing/2014/main" id="{ADB98221-D3D6-47C2-B452-BA761EFE5A76}"/>
              </a:ext>
            </a:extLst>
          </p:cNvPr>
          <p:cNvSpPr txBox="1"/>
          <p:nvPr/>
        </p:nvSpPr>
        <p:spPr>
          <a:xfrm>
            <a:off x="1962308" y="4017897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>
                <a:ea typeface="맑은 고딕"/>
              </a:rPr>
              <a:t>&lt;&lt;</a:t>
            </a:r>
            <a:r>
              <a:rPr lang="ko-KR" altLang="en-US" sz="800" err="1">
                <a:ea typeface="맑은 고딕"/>
              </a:rPr>
              <a:t>extend</a:t>
            </a:r>
            <a:r>
              <a:rPr lang="ko-KR" altLang="en-US" sz="800">
                <a:ea typeface="맑은 고딕"/>
              </a:rPr>
              <a:t>&gt;&gt;</a:t>
            </a:r>
            <a:endParaRPr lang="ko-KR" sz="800">
              <a:ea typeface="맑은 고딕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E591F2-119E-4458-9B68-AA008B51112F}"/>
              </a:ext>
            </a:extLst>
          </p:cNvPr>
          <p:cNvSpPr/>
          <p:nvPr/>
        </p:nvSpPr>
        <p:spPr>
          <a:xfrm>
            <a:off x="5879885" y="5740161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창고 목록 조회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AF798ED-4CEF-45B6-9827-B3CB1022DD52}"/>
              </a:ext>
            </a:extLst>
          </p:cNvPr>
          <p:cNvSpPr/>
          <p:nvPr/>
        </p:nvSpPr>
        <p:spPr>
          <a:xfrm>
            <a:off x="4591076" y="5748915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창고 등록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7FED8D0-883A-49DB-B9A4-940069DB2DBD}"/>
              </a:ext>
            </a:extLst>
          </p:cNvPr>
          <p:cNvSpPr/>
          <p:nvPr/>
        </p:nvSpPr>
        <p:spPr>
          <a:xfrm>
            <a:off x="5223191" y="4650376"/>
            <a:ext cx="1154539" cy="60233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ea typeface="맑은 고딕"/>
              </a:rPr>
              <a:t>창고 관리</a:t>
            </a:r>
          </a:p>
        </p:txBody>
      </p:sp>
      <p:cxnSp>
        <p:nvCxnSpPr>
          <p:cNvPr id="82" name="연결선: 꺾임 70">
            <a:extLst>
              <a:ext uri="{FF2B5EF4-FFF2-40B4-BE49-F238E27FC236}">
                <a16:creationId xmlns:a16="http://schemas.microsoft.com/office/drawing/2014/main" id="{D529E73D-2116-4E85-9971-929358A02DAC}"/>
              </a:ext>
            </a:extLst>
          </p:cNvPr>
          <p:cNvCxnSpPr>
            <a:cxnSpLocks/>
            <a:stCxn id="27" idx="0"/>
            <a:endCxn id="25" idx="0"/>
          </p:cNvCxnSpPr>
          <p:nvPr/>
        </p:nvCxnSpPr>
        <p:spPr>
          <a:xfrm rot="5400000" flipH="1" flipV="1">
            <a:off x="5808373" y="5100134"/>
            <a:ext cx="8754" cy="1288809"/>
          </a:xfrm>
          <a:prstGeom prst="bentConnector3">
            <a:avLst>
              <a:gd name="adj1" fmla="val 27113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63">
            <a:extLst>
              <a:ext uri="{FF2B5EF4-FFF2-40B4-BE49-F238E27FC236}">
                <a16:creationId xmlns:a16="http://schemas.microsoft.com/office/drawing/2014/main" id="{8D58A456-7F17-4127-8B89-28BA36754FF5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5800460" y="5252714"/>
            <a:ext cx="1" cy="25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D4F7B03-5E50-45D8-B334-31F58D75ADAB}"/>
              </a:ext>
            </a:extLst>
          </p:cNvPr>
          <p:cNvCxnSpPr>
            <a:cxnSpLocks/>
            <a:stCxn id="24" idx="6"/>
            <a:endCxn id="15" idx="2"/>
          </p:cNvCxnSpPr>
          <p:nvPr/>
        </p:nvCxnSpPr>
        <p:spPr>
          <a:xfrm flipV="1">
            <a:off x="3425366" y="1357425"/>
            <a:ext cx="2047333" cy="6973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0">
            <a:extLst>
              <a:ext uri="{FF2B5EF4-FFF2-40B4-BE49-F238E27FC236}">
                <a16:creationId xmlns:a16="http://schemas.microsoft.com/office/drawing/2014/main" id="{52D49E36-A07C-4B37-AE45-38AEC25870A5}"/>
              </a:ext>
            </a:extLst>
          </p:cNvPr>
          <p:cNvSpPr txBox="1"/>
          <p:nvPr/>
        </p:nvSpPr>
        <p:spPr>
          <a:xfrm rot="-180000">
            <a:off x="4613548" y="1042861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>
                <a:ea typeface="맑은 고딕"/>
              </a:rPr>
              <a:t>&lt;&lt;</a:t>
            </a:r>
            <a:r>
              <a:rPr lang="ko-KR" altLang="en-US" sz="800" err="1">
                <a:ea typeface="맑은 고딕"/>
              </a:rPr>
              <a:t>include</a:t>
            </a:r>
            <a:r>
              <a:rPr lang="ko-KR" altLang="en-US" sz="800">
                <a:ea typeface="맑은 고딕"/>
              </a:rPr>
              <a:t>&gt;&gt;</a:t>
            </a:r>
            <a:endParaRPr lang="ko-KR" sz="800">
              <a:ea typeface="맑은 고딕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0DBAC02-3A46-4DF9-A42F-03466D5E90C2}"/>
              </a:ext>
            </a:extLst>
          </p:cNvPr>
          <p:cNvSpPr txBox="1"/>
          <p:nvPr/>
        </p:nvSpPr>
        <p:spPr>
          <a:xfrm rot="18905657">
            <a:off x="3325594" y="3922762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 dirty="0">
                <a:ea typeface="맑은 고딕"/>
              </a:rPr>
              <a:t>&lt;&lt;</a:t>
            </a:r>
            <a:r>
              <a:rPr lang="en-US" altLang="ko-KR" sz="800" dirty="0">
                <a:ea typeface="맑은 고딕"/>
              </a:rPr>
              <a:t>include</a:t>
            </a:r>
            <a:r>
              <a:rPr lang="ko-KR" altLang="en-US" sz="800" dirty="0">
                <a:ea typeface="맑은 고딕"/>
              </a:rPr>
              <a:t>&gt;&gt;</a:t>
            </a:r>
            <a:endParaRPr lang="ko-KR" sz="800" dirty="0">
              <a:ea typeface="맑은 고딕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2EAE3E2-4FAE-4C41-94A2-9B11A19043B0}"/>
              </a:ext>
            </a:extLst>
          </p:cNvPr>
          <p:cNvSpPr txBox="1"/>
          <p:nvPr/>
        </p:nvSpPr>
        <p:spPr>
          <a:xfrm rot="19038024">
            <a:off x="3667559" y="4427032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>
                <a:ea typeface="맑은 고딕"/>
              </a:rPr>
              <a:t>&lt;&lt;</a:t>
            </a:r>
            <a:r>
              <a:rPr lang="en-US" altLang="ko-KR" sz="800">
                <a:ea typeface="맑은 고딕"/>
              </a:rPr>
              <a:t>include</a:t>
            </a:r>
            <a:r>
              <a:rPr lang="ko-KR" altLang="en-US" sz="800">
                <a:ea typeface="맑은 고딕"/>
              </a:rPr>
              <a:t>&gt;&gt;</a:t>
            </a:r>
            <a:endParaRPr lang="ko-KR" sz="800">
              <a:ea typeface="맑은 고딕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C559613-6522-40B1-B8BB-6C6958DD9C75}"/>
              </a:ext>
            </a:extLst>
          </p:cNvPr>
          <p:cNvCxnSpPr>
            <a:cxnSpLocks/>
            <a:stCxn id="21" idx="6"/>
            <a:endCxn id="15" idx="2"/>
          </p:cNvCxnSpPr>
          <p:nvPr/>
        </p:nvCxnSpPr>
        <p:spPr>
          <a:xfrm flipV="1">
            <a:off x="3412556" y="1452675"/>
            <a:ext cx="2138074" cy="13252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80">
            <a:extLst>
              <a:ext uri="{FF2B5EF4-FFF2-40B4-BE49-F238E27FC236}">
                <a16:creationId xmlns:a16="http://schemas.microsoft.com/office/drawing/2014/main" id="{D5180897-311B-4ADF-8458-5E040C8CA6DA}"/>
              </a:ext>
            </a:extLst>
          </p:cNvPr>
          <p:cNvSpPr txBox="1"/>
          <p:nvPr/>
        </p:nvSpPr>
        <p:spPr>
          <a:xfrm rot="20468580">
            <a:off x="4597395" y="1318148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>
                <a:ea typeface="맑은 고딕"/>
              </a:rPr>
              <a:t>&lt;&lt;</a:t>
            </a:r>
            <a:r>
              <a:rPr lang="ko-KR" altLang="en-US" sz="800" err="1">
                <a:ea typeface="맑은 고딕"/>
              </a:rPr>
              <a:t>include</a:t>
            </a:r>
            <a:r>
              <a:rPr lang="ko-KR" altLang="en-US" sz="800">
                <a:ea typeface="맑은 고딕"/>
              </a:rPr>
              <a:t>&gt;&gt;</a:t>
            </a:r>
            <a:endParaRPr lang="ko-KR" sz="800">
              <a:ea typeface="맑은 고딕"/>
            </a:endParaRPr>
          </a:p>
        </p:txBody>
      </p:sp>
      <p:cxnSp>
        <p:nvCxnSpPr>
          <p:cNvPr id="89" name="직선 화살표 연결선 80">
            <a:extLst>
              <a:ext uri="{FF2B5EF4-FFF2-40B4-BE49-F238E27FC236}">
                <a16:creationId xmlns:a16="http://schemas.microsoft.com/office/drawing/2014/main" id="{9CAD8750-2145-479B-826A-D5C989A5E9D3}"/>
              </a:ext>
            </a:extLst>
          </p:cNvPr>
          <p:cNvCxnSpPr>
            <a:cxnSpLocks/>
            <a:stCxn id="41" idx="0"/>
            <a:endCxn id="12" idx="4"/>
          </p:cNvCxnSpPr>
          <p:nvPr/>
        </p:nvCxnSpPr>
        <p:spPr>
          <a:xfrm flipH="1" flipV="1">
            <a:off x="5239129" y="3802712"/>
            <a:ext cx="544014" cy="8390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80">
            <a:extLst>
              <a:ext uri="{FF2B5EF4-FFF2-40B4-BE49-F238E27FC236}">
                <a16:creationId xmlns:a16="http://schemas.microsoft.com/office/drawing/2014/main" id="{DD559D16-657E-498B-9A74-7D6304D9C72C}"/>
              </a:ext>
            </a:extLst>
          </p:cNvPr>
          <p:cNvSpPr txBox="1"/>
          <p:nvPr/>
        </p:nvSpPr>
        <p:spPr>
          <a:xfrm rot="19620000">
            <a:off x="4582492" y="1587291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>
                <a:ea typeface="맑은 고딕"/>
              </a:rPr>
              <a:t>&lt;&lt;</a:t>
            </a:r>
            <a:r>
              <a:rPr lang="ko-KR" altLang="en-US" sz="800" err="1">
                <a:ea typeface="맑은 고딕"/>
              </a:rPr>
              <a:t>include</a:t>
            </a:r>
            <a:r>
              <a:rPr lang="ko-KR" altLang="en-US" sz="800">
                <a:ea typeface="맑은 고딕"/>
              </a:rPr>
              <a:t>&gt;&gt;</a:t>
            </a:r>
            <a:endParaRPr lang="ko-KR" sz="800">
              <a:ea typeface="맑은 고딕"/>
            </a:endParaRPr>
          </a:p>
        </p:txBody>
      </p:sp>
      <p:sp>
        <p:nvSpPr>
          <p:cNvPr id="128" name="TextBox 80">
            <a:extLst>
              <a:ext uri="{FF2B5EF4-FFF2-40B4-BE49-F238E27FC236}">
                <a16:creationId xmlns:a16="http://schemas.microsoft.com/office/drawing/2014/main" id="{A3C56B01-DC00-4D2F-9EA5-D2462588A17A}"/>
              </a:ext>
            </a:extLst>
          </p:cNvPr>
          <p:cNvSpPr txBox="1"/>
          <p:nvPr/>
        </p:nvSpPr>
        <p:spPr>
          <a:xfrm rot="3398798">
            <a:off x="3332648" y="1576844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>
                <a:ea typeface="맑은 고딕"/>
              </a:rPr>
              <a:t>&lt;&lt;</a:t>
            </a:r>
            <a:r>
              <a:rPr lang="ko-KR" altLang="en-US" sz="800" err="1">
                <a:ea typeface="맑은 고딕"/>
              </a:rPr>
              <a:t>include</a:t>
            </a:r>
            <a:r>
              <a:rPr lang="ko-KR" altLang="en-US" sz="800">
                <a:ea typeface="맑은 고딕"/>
              </a:rPr>
              <a:t>&gt;&gt;</a:t>
            </a:r>
            <a:endParaRPr lang="ko-KR" sz="800">
              <a:ea typeface="맑은 고딕"/>
            </a:endParaRPr>
          </a:p>
        </p:txBody>
      </p:sp>
      <p:sp>
        <p:nvSpPr>
          <p:cNvPr id="129" name="TextBox 80">
            <a:extLst>
              <a:ext uri="{FF2B5EF4-FFF2-40B4-BE49-F238E27FC236}">
                <a16:creationId xmlns:a16="http://schemas.microsoft.com/office/drawing/2014/main" id="{BF2B297F-3395-420A-84BC-4EA8B2984B2B}"/>
              </a:ext>
            </a:extLst>
          </p:cNvPr>
          <p:cNvSpPr txBox="1"/>
          <p:nvPr/>
        </p:nvSpPr>
        <p:spPr>
          <a:xfrm rot="3073831">
            <a:off x="3339316" y="2215329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>
                <a:ea typeface="맑은 고딕"/>
              </a:rPr>
              <a:t>&lt;&lt;</a:t>
            </a:r>
            <a:r>
              <a:rPr lang="ko-KR" altLang="en-US" sz="800" err="1">
                <a:ea typeface="맑은 고딕"/>
              </a:rPr>
              <a:t>include</a:t>
            </a:r>
            <a:r>
              <a:rPr lang="ko-KR" altLang="en-US" sz="800">
                <a:ea typeface="맑은 고딕"/>
              </a:rPr>
              <a:t>&gt;&gt;</a:t>
            </a:r>
            <a:endParaRPr lang="ko-KR" sz="800">
              <a:ea typeface="맑은 고딕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6FC0B6A-144F-4A5D-A7B2-3576AA787234}"/>
              </a:ext>
            </a:extLst>
          </p:cNvPr>
          <p:cNvCxnSpPr>
            <a:cxnSpLocks/>
            <a:stCxn id="5" idx="1"/>
            <a:endCxn id="53" idx="7"/>
          </p:cNvCxnSpPr>
          <p:nvPr/>
        </p:nvCxnSpPr>
        <p:spPr>
          <a:xfrm flipH="1">
            <a:off x="9554629" y="2941498"/>
            <a:ext cx="1600093" cy="1743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CD01EF0-11DB-4E68-A3C6-B6DEBB12B3D8}"/>
              </a:ext>
            </a:extLst>
          </p:cNvPr>
          <p:cNvSpPr txBox="1"/>
          <p:nvPr/>
        </p:nvSpPr>
        <p:spPr>
          <a:xfrm rot="3480000">
            <a:off x="4997112" y="4150629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>
                <a:ea typeface="맑은 고딕"/>
              </a:rPr>
              <a:t>&lt;&lt;</a:t>
            </a:r>
            <a:r>
              <a:rPr lang="en-US" altLang="ko-KR" sz="800">
                <a:ea typeface="맑은 고딕"/>
              </a:rPr>
              <a:t>include</a:t>
            </a:r>
            <a:r>
              <a:rPr lang="ko-KR" altLang="en-US" sz="800">
                <a:ea typeface="맑은 고딕"/>
              </a:rPr>
              <a:t>&gt;&gt;</a:t>
            </a:r>
            <a:endParaRPr lang="ko-KR" sz="800">
              <a:ea typeface="맑은 고딕"/>
            </a:endParaRPr>
          </a:p>
        </p:txBody>
      </p:sp>
      <p:sp>
        <p:nvSpPr>
          <p:cNvPr id="130" name="TextBox 80">
            <a:extLst>
              <a:ext uri="{FF2B5EF4-FFF2-40B4-BE49-F238E27FC236}">
                <a16:creationId xmlns:a16="http://schemas.microsoft.com/office/drawing/2014/main" id="{DDA1F0BB-57A5-475B-B176-6B6A9199A919}"/>
              </a:ext>
            </a:extLst>
          </p:cNvPr>
          <p:cNvSpPr txBox="1"/>
          <p:nvPr/>
        </p:nvSpPr>
        <p:spPr>
          <a:xfrm>
            <a:off x="4575106" y="2065539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&lt;&lt;</a:t>
            </a:r>
            <a:r>
              <a:rPr lang="ko-KR" altLang="en-US" sz="800" dirty="0" err="1">
                <a:ea typeface="맑은 고딕"/>
              </a:rPr>
              <a:t>include</a:t>
            </a:r>
            <a:r>
              <a:rPr lang="ko-KR" altLang="en-US" sz="800" dirty="0">
                <a:ea typeface="맑은 고딕"/>
              </a:rPr>
              <a:t>&gt;&gt;</a:t>
            </a:r>
            <a:endParaRPr lang="ko-KR" sz="800" dirty="0">
              <a:ea typeface="맑은 고딕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93A1DE-C3E5-40D0-98DF-319A4D17B820}"/>
              </a:ext>
            </a:extLst>
          </p:cNvPr>
          <p:cNvSpPr txBox="1"/>
          <p:nvPr/>
        </p:nvSpPr>
        <p:spPr>
          <a:xfrm rot="20449340">
            <a:off x="7627018" y="2479099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 dirty="0">
                <a:ea typeface="맑은 고딕"/>
              </a:rPr>
              <a:t>&lt;&lt;</a:t>
            </a:r>
            <a:r>
              <a:rPr lang="en-US" altLang="ko-KR" sz="800" dirty="0">
                <a:ea typeface="맑은 고딕"/>
              </a:rPr>
              <a:t>include</a:t>
            </a:r>
            <a:r>
              <a:rPr lang="ko-KR" altLang="en-US" sz="800" dirty="0">
                <a:ea typeface="맑은 고딕"/>
              </a:rPr>
              <a:t>&gt;&gt;</a:t>
            </a:r>
            <a:endParaRPr lang="ko-KR" sz="800" dirty="0">
              <a:ea typeface="맑은 고딕"/>
            </a:endParaRPr>
          </a:p>
        </p:txBody>
      </p:sp>
      <p:sp>
        <p:nvSpPr>
          <p:cNvPr id="135" name="TextBox 80">
            <a:extLst>
              <a:ext uri="{FF2B5EF4-FFF2-40B4-BE49-F238E27FC236}">
                <a16:creationId xmlns:a16="http://schemas.microsoft.com/office/drawing/2014/main" id="{22082D91-1947-4816-ABEE-92F1E177DFDF}"/>
              </a:ext>
            </a:extLst>
          </p:cNvPr>
          <p:cNvSpPr txBox="1"/>
          <p:nvPr/>
        </p:nvSpPr>
        <p:spPr>
          <a:xfrm rot="2157977">
            <a:off x="3405329" y="2840845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>
                <a:ea typeface="맑은 고딕"/>
              </a:rPr>
              <a:t>&lt;&lt;</a:t>
            </a:r>
            <a:r>
              <a:rPr lang="ko-KR" altLang="en-US" sz="800" err="1">
                <a:ea typeface="맑은 고딕"/>
              </a:rPr>
              <a:t>include</a:t>
            </a:r>
            <a:r>
              <a:rPr lang="ko-KR" altLang="en-US" sz="800">
                <a:ea typeface="맑은 고딕"/>
              </a:rPr>
              <a:t>&gt;&gt;</a:t>
            </a:r>
            <a:endParaRPr lang="ko-KR" sz="800">
              <a:ea typeface="맑은 고딕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A68B315-B8F4-4420-BF25-4B7842102311}"/>
              </a:ext>
            </a:extLst>
          </p:cNvPr>
          <p:cNvCxnSpPr>
            <a:cxnSpLocks/>
            <a:stCxn id="5" idx="1"/>
            <a:endCxn id="33" idx="6"/>
          </p:cNvCxnSpPr>
          <p:nvPr/>
        </p:nvCxnSpPr>
        <p:spPr>
          <a:xfrm flipH="1" flipV="1">
            <a:off x="9605168" y="2542987"/>
            <a:ext cx="1549554" cy="398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5D8D25C-20F9-49A3-868A-D951CAAEFF03}"/>
              </a:ext>
            </a:extLst>
          </p:cNvPr>
          <p:cNvCxnSpPr>
            <a:cxnSpLocks/>
            <a:stCxn id="5" idx="1"/>
            <a:endCxn id="14" idx="6"/>
          </p:cNvCxnSpPr>
          <p:nvPr/>
        </p:nvCxnSpPr>
        <p:spPr>
          <a:xfrm flipH="1" flipV="1">
            <a:off x="9590953" y="777543"/>
            <a:ext cx="1563769" cy="2163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41">
            <a:extLst>
              <a:ext uri="{FF2B5EF4-FFF2-40B4-BE49-F238E27FC236}">
                <a16:creationId xmlns:a16="http://schemas.microsoft.com/office/drawing/2014/main" id="{37A42F1B-45D0-48CB-A863-B6F082A33BC4}"/>
              </a:ext>
            </a:extLst>
          </p:cNvPr>
          <p:cNvCxnSpPr>
            <a:cxnSpLocks/>
            <a:stCxn id="28" idx="6"/>
            <a:endCxn id="27" idx="2"/>
          </p:cNvCxnSpPr>
          <p:nvPr/>
        </p:nvCxnSpPr>
        <p:spPr>
          <a:xfrm flipV="1">
            <a:off x="3893990" y="6050084"/>
            <a:ext cx="697086" cy="105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80">
            <a:extLst>
              <a:ext uri="{FF2B5EF4-FFF2-40B4-BE49-F238E27FC236}">
                <a16:creationId xmlns:a16="http://schemas.microsoft.com/office/drawing/2014/main" id="{FC473B4D-6EBF-4E08-A85C-7C9149193634}"/>
              </a:ext>
            </a:extLst>
          </p:cNvPr>
          <p:cNvSpPr txBox="1"/>
          <p:nvPr/>
        </p:nvSpPr>
        <p:spPr>
          <a:xfrm>
            <a:off x="3822028" y="5838391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>
                <a:ea typeface="맑은 고딕"/>
              </a:rPr>
              <a:t>&lt;&lt;</a:t>
            </a:r>
            <a:r>
              <a:rPr lang="ko-KR" altLang="en-US" sz="800" err="1">
                <a:ea typeface="맑은 고딕"/>
              </a:rPr>
              <a:t>extend</a:t>
            </a:r>
            <a:r>
              <a:rPr lang="ko-KR" altLang="en-US" sz="800">
                <a:ea typeface="맑은 고딕"/>
              </a:rPr>
              <a:t>&gt;&gt;</a:t>
            </a:r>
            <a:endParaRPr lang="ko-KR" sz="800">
              <a:ea typeface="맑은 고딕"/>
            </a:endParaRPr>
          </a:p>
        </p:txBody>
      </p:sp>
      <p:cxnSp>
        <p:nvCxnSpPr>
          <p:cNvPr id="106" name="연결선: 꺾임 70">
            <a:extLst>
              <a:ext uri="{FF2B5EF4-FFF2-40B4-BE49-F238E27FC236}">
                <a16:creationId xmlns:a16="http://schemas.microsoft.com/office/drawing/2014/main" id="{7339F97F-06EF-4A52-AF42-DDB5DFCA013E}"/>
              </a:ext>
            </a:extLst>
          </p:cNvPr>
          <p:cNvCxnSpPr>
            <a:cxnSpLocks/>
            <a:stCxn id="29" idx="0"/>
            <a:endCxn id="30" idx="0"/>
          </p:cNvCxnSpPr>
          <p:nvPr/>
        </p:nvCxnSpPr>
        <p:spPr>
          <a:xfrm rot="5400000" flipH="1" flipV="1">
            <a:off x="9161994" y="5053441"/>
            <a:ext cx="48" cy="1278069"/>
          </a:xfrm>
          <a:prstGeom prst="bentConnector3">
            <a:avLst>
              <a:gd name="adj1" fmla="val 4763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63">
            <a:extLst>
              <a:ext uri="{FF2B5EF4-FFF2-40B4-BE49-F238E27FC236}">
                <a16:creationId xmlns:a16="http://schemas.microsoft.com/office/drawing/2014/main" id="{33279C76-3436-4BFF-BB33-6E255C54634C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9146438" y="5198747"/>
            <a:ext cx="0" cy="26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41">
            <a:extLst>
              <a:ext uri="{FF2B5EF4-FFF2-40B4-BE49-F238E27FC236}">
                <a16:creationId xmlns:a16="http://schemas.microsoft.com/office/drawing/2014/main" id="{D44525DA-7A54-4048-BE04-01047DCEE29D}"/>
              </a:ext>
            </a:extLst>
          </p:cNvPr>
          <p:cNvCxnSpPr>
            <a:cxnSpLocks/>
            <a:stCxn id="31" idx="4"/>
            <a:endCxn id="29" idx="1"/>
          </p:cNvCxnSpPr>
          <p:nvPr/>
        </p:nvCxnSpPr>
        <p:spPr>
          <a:xfrm>
            <a:off x="7359784" y="5535197"/>
            <a:ext cx="755008" cy="2455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80">
            <a:extLst>
              <a:ext uri="{FF2B5EF4-FFF2-40B4-BE49-F238E27FC236}">
                <a16:creationId xmlns:a16="http://schemas.microsoft.com/office/drawing/2014/main" id="{AE922936-3A70-45E6-AB57-0D7F8E05C55E}"/>
              </a:ext>
            </a:extLst>
          </p:cNvPr>
          <p:cNvSpPr txBox="1"/>
          <p:nvPr/>
        </p:nvSpPr>
        <p:spPr>
          <a:xfrm rot="1128131">
            <a:off x="7285659" y="5657722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&lt;&lt;</a:t>
            </a:r>
            <a:r>
              <a:rPr lang="ko-KR" altLang="en-US" sz="800" dirty="0" err="1">
                <a:ea typeface="맑은 고딕"/>
              </a:rPr>
              <a:t>extend</a:t>
            </a:r>
            <a:r>
              <a:rPr lang="ko-KR" altLang="en-US" sz="800" dirty="0">
                <a:ea typeface="맑은 고딕"/>
              </a:rPr>
              <a:t>&gt;&gt;</a:t>
            </a:r>
            <a:endParaRPr lang="ko-KR" sz="800" dirty="0">
              <a:ea typeface="맑은 고딕"/>
            </a:endParaRPr>
          </a:p>
        </p:txBody>
      </p:sp>
      <p:cxnSp>
        <p:nvCxnSpPr>
          <p:cNvPr id="110" name="직선 화살표 연결선 101">
            <a:extLst>
              <a:ext uri="{FF2B5EF4-FFF2-40B4-BE49-F238E27FC236}">
                <a16:creationId xmlns:a16="http://schemas.microsoft.com/office/drawing/2014/main" id="{E95B2995-2BAD-4021-99F9-F1111A8BEFE4}"/>
              </a:ext>
            </a:extLst>
          </p:cNvPr>
          <p:cNvCxnSpPr>
            <a:cxnSpLocks/>
            <a:stCxn id="5" idx="1"/>
            <a:endCxn id="34" idx="6"/>
          </p:cNvCxnSpPr>
          <p:nvPr/>
        </p:nvCxnSpPr>
        <p:spPr>
          <a:xfrm flipH="1">
            <a:off x="9642459" y="2941498"/>
            <a:ext cx="1512263" cy="324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01">
            <a:extLst>
              <a:ext uri="{FF2B5EF4-FFF2-40B4-BE49-F238E27FC236}">
                <a16:creationId xmlns:a16="http://schemas.microsoft.com/office/drawing/2014/main" id="{1C1BE84F-CF26-499D-96FD-A399B240AFBC}"/>
              </a:ext>
            </a:extLst>
          </p:cNvPr>
          <p:cNvCxnSpPr>
            <a:cxnSpLocks/>
            <a:stCxn id="5" idx="1"/>
            <a:endCxn id="32" idx="6"/>
          </p:cNvCxnSpPr>
          <p:nvPr/>
        </p:nvCxnSpPr>
        <p:spPr>
          <a:xfrm flipH="1">
            <a:off x="9644652" y="2941498"/>
            <a:ext cx="1510070" cy="1019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2401851-2B27-443F-8762-98C3C7E4EC81}"/>
              </a:ext>
            </a:extLst>
          </p:cNvPr>
          <p:cNvSpPr txBox="1"/>
          <p:nvPr/>
        </p:nvSpPr>
        <p:spPr>
          <a:xfrm rot="19380000">
            <a:off x="7653237" y="1008093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>
                <a:ea typeface="맑은 고딕"/>
              </a:rPr>
              <a:t>&lt;&lt;</a:t>
            </a:r>
            <a:r>
              <a:rPr lang="en-US" altLang="ko-KR" sz="800">
                <a:ea typeface="맑은 고딕"/>
              </a:rPr>
              <a:t>include</a:t>
            </a:r>
            <a:r>
              <a:rPr lang="ko-KR" altLang="en-US" sz="800">
                <a:ea typeface="맑은 고딕"/>
              </a:rPr>
              <a:t>&gt;&gt;</a:t>
            </a:r>
            <a:endParaRPr lang="ko-KR" sz="800">
              <a:ea typeface="맑은 고딕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6B26F47-675A-4890-93F6-F6065B5ACD8C}"/>
              </a:ext>
            </a:extLst>
          </p:cNvPr>
          <p:cNvCxnSpPr>
            <a:cxnSpLocks/>
            <a:stCxn id="14" idx="2"/>
            <a:endCxn id="12" idx="7"/>
          </p:cNvCxnSpPr>
          <p:nvPr/>
        </p:nvCxnSpPr>
        <p:spPr>
          <a:xfrm flipH="1">
            <a:off x="5370230" y="933406"/>
            <a:ext cx="3100820" cy="23819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160D44E-867D-4E73-9730-DA46B1EEC1E0}"/>
              </a:ext>
            </a:extLst>
          </p:cNvPr>
          <p:cNvCxnSpPr>
            <a:cxnSpLocks/>
            <a:stCxn id="34" idx="2"/>
            <a:endCxn id="12" idx="6"/>
          </p:cNvCxnSpPr>
          <p:nvPr/>
        </p:nvCxnSpPr>
        <p:spPr>
          <a:xfrm flipH="1">
            <a:off x="5547967" y="3265658"/>
            <a:ext cx="2939953" cy="2623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2858F03-F8B5-4521-853D-4A1867F5868A}"/>
              </a:ext>
            </a:extLst>
          </p:cNvPr>
          <p:cNvCxnSpPr>
            <a:cxnSpLocks/>
            <a:stCxn id="32" idx="2"/>
            <a:endCxn id="12" idx="5"/>
          </p:cNvCxnSpPr>
          <p:nvPr/>
        </p:nvCxnSpPr>
        <p:spPr>
          <a:xfrm flipH="1" flipV="1">
            <a:off x="5378889" y="3740610"/>
            <a:ext cx="3111224" cy="22078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B011096-7225-463F-898F-BD316B1F1AD5}"/>
              </a:ext>
            </a:extLst>
          </p:cNvPr>
          <p:cNvSpPr txBox="1"/>
          <p:nvPr/>
        </p:nvSpPr>
        <p:spPr>
          <a:xfrm rot="247689">
            <a:off x="7713432" y="3735843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>
                <a:ea typeface="맑은 고딕"/>
              </a:rPr>
              <a:t>&lt;&lt;</a:t>
            </a:r>
            <a:r>
              <a:rPr lang="en-US" altLang="ko-KR" sz="800">
                <a:ea typeface="맑은 고딕"/>
              </a:rPr>
              <a:t>include</a:t>
            </a:r>
            <a:r>
              <a:rPr lang="ko-KR" altLang="en-US" sz="800">
                <a:ea typeface="맑은 고딕"/>
              </a:rPr>
              <a:t>&gt;&gt;</a:t>
            </a:r>
            <a:endParaRPr lang="ko-KR" sz="800">
              <a:ea typeface="맑은 고딕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A79F58F-4949-48DE-A29F-3E5E67F5181F}"/>
              </a:ext>
            </a:extLst>
          </p:cNvPr>
          <p:cNvCxnSpPr>
            <a:cxnSpLocks/>
            <a:stCxn id="53" idx="2"/>
            <a:endCxn id="12" idx="5"/>
          </p:cNvCxnSpPr>
          <p:nvPr/>
        </p:nvCxnSpPr>
        <p:spPr>
          <a:xfrm flipH="1" flipV="1">
            <a:off x="5378889" y="3740610"/>
            <a:ext cx="3190279" cy="11569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F418BB8-C5E4-42F8-A32D-4E5CB6557275}"/>
              </a:ext>
            </a:extLst>
          </p:cNvPr>
          <p:cNvSpPr txBox="1"/>
          <p:nvPr/>
        </p:nvSpPr>
        <p:spPr>
          <a:xfrm rot="21298276">
            <a:off x="7667070" y="3109039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 dirty="0">
                <a:ea typeface="맑은 고딕"/>
              </a:rPr>
              <a:t>&lt;&lt;</a:t>
            </a:r>
            <a:r>
              <a:rPr lang="en-US" altLang="ko-KR" sz="800" dirty="0">
                <a:ea typeface="맑은 고딕"/>
              </a:rPr>
              <a:t>include</a:t>
            </a:r>
            <a:r>
              <a:rPr lang="ko-KR" altLang="en-US" sz="800" dirty="0">
                <a:ea typeface="맑은 고딕"/>
              </a:rPr>
              <a:t>&gt;&gt;</a:t>
            </a:r>
            <a:endParaRPr lang="ko-KR" sz="800" dirty="0">
              <a:ea typeface="맑은 고딕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BB7DA4-7B85-4EC3-A8EB-B9F03914CFC5}"/>
              </a:ext>
            </a:extLst>
          </p:cNvPr>
          <p:cNvSpPr txBox="1"/>
          <p:nvPr/>
        </p:nvSpPr>
        <p:spPr>
          <a:xfrm rot="1175828">
            <a:off x="7749855" y="4542937"/>
            <a:ext cx="85551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>
                <a:ea typeface="맑은 고딕"/>
              </a:rPr>
              <a:t>&lt;&lt;</a:t>
            </a:r>
            <a:r>
              <a:rPr lang="en-US" altLang="ko-KR" sz="800">
                <a:ea typeface="맑은 고딕"/>
              </a:rPr>
              <a:t>include</a:t>
            </a:r>
            <a:r>
              <a:rPr lang="ko-KR" altLang="en-US" sz="800">
                <a:ea typeface="맑은 고딕"/>
              </a:rPr>
              <a:t>&gt;&gt;</a:t>
            </a:r>
            <a:endParaRPr lang="ko-KR" sz="8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220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A464F9179B0A646B901B34545054D14" ma:contentTypeVersion="2" ma:contentTypeDescription="새 문서를 만듭니다." ma:contentTypeScope="" ma:versionID="b68b93a5db22d200dfb4b9dcf073fe59">
  <xsd:schema xmlns:xsd="http://www.w3.org/2001/XMLSchema" xmlns:xs="http://www.w3.org/2001/XMLSchema" xmlns:p="http://schemas.microsoft.com/office/2006/metadata/properties" xmlns:ns3="cff87507-7e8b-4aa7-a22a-a250a11b72c3" targetNamespace="http://schemas.microsoft.com/office/2006/metadata/properties" ma:root="true" ma:fieldsID="f22b31ace010ec7f3d4da42e994f6c34" ns3:_="">
    <xsd:import namespace="cff87507-7e8b-4aa7-a22a-a250a11b72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87507-7e8b-4aa7-a22a-a250a11b72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58E2E2-05CB-41E7-9074-B0280643DC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13B7B9-4110-42B4-86FA-68E134E03E95}">
  <ds:schemaRefs>
    <ds:schemaRef ds:uri="cff87507-7e8b-4aa7-a22a-a250a11b72c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5259B60-DCF7-4CBB-9D81-9A0523D85792}">
  <ds:schemaRefs>
    <ds:schemaRef ds:uri="cff87507-7e8b-4aa7-a22a-a250a11b72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118</Words>
  <Application>Microsoft Office PowerPoint</Application>
  <PresentationFormat>와이드스크린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김주영</dc:creator>
  <cp:lastModifiedBy>김주영</cp:lastModifiedBy>
  <cp:revision>2</cp:revision>
  <dcterms:created xsi:type="dcterms:W3CDTF">2021-05-01T15:10:49Z</dcterms:created>
  <dcterms:modified xsi:type="dcterms:W3CDTF">2021-05-01T16:07:10Z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0x010100EA464F9179B0A646B901B34545054D14</vt:lpwstr>
  </property>
</Properties>
</file>