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4" r:id="rId5"/>
    <p:sldId id="263" r:id="rId6"/>
    <p:sldId id="258" r:id="rId7"/>
    <p:sldId id="265" r:id="rId8"/>
    <p:sldId id="261" r:id="rId9"/>
    <p:sldId id="260" r:id="rId10"/>
    <p:sldId id="25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65E6AE-F9FA-4C75-8260-1FC832363136}" v="574" dt="2021-03-30T13:30:45.336"/>
    <p1510:client id="{C8D7FD34-9321-499E-88A6-07E72C04081B}" v="870" dt="2021-03-30T13:39:06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4" autoAdjust="0"/>
    <p:restoredTop sz="94660"/>
  </p:normalViewPr>
  <p:slideViewPr>
    <p:cSldViewPr snapToGrid="0">
      <p:cViewPr varScale="1">
        <p:scale>
          <a:sx n="62" d="100"/>
          <a:sy n="62" d="100"/>
        </p:scale>
        <p:origin x="7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A0F5D-DB8A-4947-A04B-7EA6BB8A3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92A079-A260-4407-A4F2-73C704D7A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368317-DDF3-498D-99BE-6BA79013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3F98-2A5B-4F13-9FFF-5310B6CAEB0D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CFB2FD-DC29-4B50-98A7-56BC098A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5390E5-620A-4608-9E15-02B12108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6EE5-7CD6-46DB-B152-C4EFAD64D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82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F8F06-C193-4BA3-9056-C100C835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8B95F1-25E3-4764-9CD3-C9C81C7C1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0E5C46-8A8F-4BBD-8323-8BD9662C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3F98-2A5B-4F13-9FFF-5310B6CAEB0D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BBEA6-EF5D-44D0-B4D7-DDDE18C52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1CAB6-62E4-4890-8933-DFB24BD0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6EE5-7CD6-46DB-B152-C4EFAD64D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60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197493-C26D-42A6-8294-104BAF8D2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307D1D-88C1-4225-8606-47AD297C0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3AC9B-1E4C-4529-B0C7-89CABF588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3F98-2A5B-4F13-9FFF-5310B6CAEB0D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3D3C2-E8E0-4624-AAD1-3A982828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C958FA-F0D1-45F8-8B98-5BFF55C9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6EE5-7CD6-46DB-B152-C4EFAD64D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41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B6A7E-028F-46F1-89EC-BC87064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22471-DDB4-46F2-B39E-A49A9068C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97324-B063-4D29-8ADD-B4220290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3F98-2A5B-4F13-9FFF-5310B6CAEB0D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D35AC6-1CC4-4414-8C08-AE82FFE7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327B22-8C7E-4827-8CA8-12627121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6EE5-7CD6-46DB-B152-C4EFAD64D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02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CC3DC-E9C6-4995-BCB5-FA42D7A9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82A880-731C-4E53-ABC2-14F15CB39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5EE83-16D4-400C-86CE-FC61D846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3F98-2A5B-4F13-9FFF-5310B6CAEB0D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62EE1-D535-4EE1-A089-2B350F14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F85483-EE6C-4CFD-87DD-E6374C52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6EE5-7CD6-46DB-B152-C4EFAD64D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80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E488E-CC81-4CD4-8984-4A387030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276240-B29A-400D-BE02-E5F46EAA9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A6B3C4-82F9-474D-8592-262579629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EF3E94-04ED-4137-B6C8-6B3279BD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3F98-2A5B-4F13-9FFF-5310B6CAEB0D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93DBBD-8E9B-4EC9-9E4B-0B3E2DBE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160D5A-3577-43D1-B785-5D0B9F42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6EE5-7CD6-46DB-B152-C4EFAD64D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90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1B783-9A3A-4767-896E-C729544C0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166258-4009-4051-9BB5-9F2EB535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B71D26-28CB-4F28-8C0E-59046A4C6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C5865F-381F-4EAF-9ADD-7DECCAA0B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15B2CD-1EF8-496F-816D-5DF741C90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591473-919A-4518-862B-1C36B55DB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3F98-2A5B-4F13-9FFF-5310B6CAEB0D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69358D-6ABD-4FB2-AF29-BC75013D5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C4A086-111F-457B-AED1-1CE083A0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6EE5-7CD6-46DB-B152-C4EFAD64D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48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EC056-5712-42BF-9722-6BF27155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C79BC7-5674-402D-BF17-9C5FB28D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3F98-2A5B-4F13-9FFF-5310B6CAEB0D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C8CBDB-32D0-42B5-9DCD-A665EBB4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B706C0-EAA1-4B41-8BBD-56B6F9291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6EE5-7CD6-46DB-B152-C4EFAD64D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41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E3F3FA-DEF6-464C-9CEC-9F73CD6E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3F98-2A5B-4F13-9FFF-5310B6CAEB0D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D50133-01A5-4AD9-AA5C-0504DC2A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DA21FC-973A-46BE-B14D-6F18A78B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6EE5-7CD6-46DB-B152-C4EFAD64D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78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119FD-CC2D-444A-9964-F8510DFB8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AC79D7-B641-4346-9677-278A69303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871EAB-BB45-43CE-931E-3917C9391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C5A9C7-C42A-457C-8AA1-33E992C0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3F98-2A5B-4F13-9FFF-5310B6CAEB0D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1CCD1B-32B2-4B74-83AF-ABB0E29D1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C7CC8F-5646-4C3A-8476-141C4839B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6EE5-7CD6-46DB-B152-C4EFAD64D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95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3023E-9C90-4A18-B444-691065AF8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56A550-1DCB-4450-834D-4F384B97A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5D0B73-5CA2-46C3-B23E-64FCA2E19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6127E9-E330-4924-A4EB-ADFA5486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3F98-2A5B-4F13-9FFF-5310B6CAEB0D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E3711B-4043-4E82-9745-376D0D87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F35DF0-B680-4911-BFE0-C55EBD745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6EE5-7CD6-46DB-B152-C4EFAD64D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27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002D61-2651-4108-8537-DC3435D1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BF8B48-DFD5-4412-9340-01369CDEE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ED5364-42AB-4137-9B0D-C6C9505F3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93F98-2A5B-4F13-9FFF-5310B6CAEB0D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1A388-2800-4183-A2EF-A8D8AECAA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C8715D-9C3B-4909-9B62-2419BD5E5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86EE5-7CD6-46DB-B152-C4EFAD64D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8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65F33D-189E-46CA-8629-F9625A2D5D87}"/>
              </a:ext>
            </a:extLst>
          </p:cNvPr>
          <p:cNvSpPr/>
          <p:nvPr/>
        </p:nvSpPr>
        <p:spPr>
          <a:xfrm>
            <a:off x="1394768" y="533679"/>
            <a:ext cx="9916885" cy="5595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5582FD-5E6F-4B74-A138-20ED3131DFA9}"/>
              </a:ext>
            </a:extLst>
          </p:cNvPr>
          <p:cNvSpPr txBox="1"/>
          <p:nvPr/>
        </p:nvSpPr>
        <p:spPr>
          <a:xfrm>
            <a:off x="6096000" y="1967791"/>
            <a:ext cx="3262570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5000" dirty="0">
                <a:ea typeface="맑은 고딕"/>
              </a:rPr>
              <a:t>S-CHEMI</a:t>
            </a:r>
            <a:endParaRPr lang="ko-KR" altLang="en-US" sz="5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8A3A59-EC5C-42F9-BD5F-CDF8C7D9C86C}"/>
              </a:ext>
            </a:extLst>
          </p:cNvPr>
          <p:cNvSpPr/>
          <p:nvPr/>
        </p:nvSpPr>
        <p:spPr>
          <a:xfrm>
            <a:off x="2460171" y="1959429"/>
            <a:ext cx="2656782" cy="2407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EE55C1-4DFF-4465-BB05-60E24910F779}"/>
              </a:ext>
            </a:extLst>
          </p:cNvPr>
          <p:cNvSpPr/>
          <p:nvPr/>
        </p:nvSpPr>
        <p:spPr>
          <a:xfrm>
            <a:off x="6749853" y="3239652"/>
            <a:ext cx="1439445" cy="267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ea typeface="맑은 고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2B4A7C-FD65-4479-9152-989F5E20312E}"/>
              </a:ext>
            </a:extLst>
          </p:cNvPr>
          <p:cNvSpPr/>
          <p:nvPr/>
        </p:nvSpPr>
        <p:spPr>
          <a:xfrm>
            <a:off x="6749853" y="3652834"/>
            <a:ext cx="1439445" cy="267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3">
            <a:extLst>
              <a:ext uri="{FF2B5EF4-FFF2-40B4-BE49-F238E27FC236}">
                <a16:creationId xmlns:a16="http://schemas.microsoft.com/office/drawing/2014/main" id="{A7699151-CF34-48DB-B085-3EE4DD9CD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947" y="2057400"/>
            <a:ext cx="2246674" cy="22466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663F99-2D98-4A08-8EF3-20AAF7F2B4CE}"/>
              </a:ext>
            </a:extLst>
          </p:cNvPr>
          <p:cNvSpPr txBox="1"/>
          <p:nvPr/>
        </p:nvSpPr>
        <p:spPr>
          <a:xfrm>
            <a:off x="6265722" y="3188525"/>
            <a:ext cx="48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78D077-F1E2-423A-ABCC-63EE654806CE}"/>
              </a:ext>
            </a:extLst>
          </p:cNvPr>
          <p:cNvSpPr txBox="1"/>
          <p:nvPr/>
        </p:nvSpPr>
        <p:spPr>
          <a:xfrm>
            <a:off x="6237552" y="3601707"/>
            <a:ext cx="54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PW</a:t>
            </a:r>
            <a:endParaRPr lang="ko-KR" altLang="en-US" dirty="0"/>
          </a:p>
        </p:txBody>
      </p:sp>
      <p:pic>
        <p:nvPicPr>
          <p:cNvPr id="1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D74673E-E303-438F-8F13-0A35A3295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294" y="3203914"/>
            <a:ext cx="854628" cy="707886"/>
          </a:xfrm>
          <a:prstGeom prst="rect">
            <a:avLst/>
          </a:prstGeom>
        </p:spPr>
      </p:pic>
      <p:pic>
        <p:nvPicPr>
          <p:cNvPr id="16" name="그림 6">
            <a:extLst>
              <a:ext uri="{FF2B5EF4-FFF2-40B4-BE49-F238E27FC236}">
                <a16:creationId xmlns:a16="http://schemas.microsoft.com/office/drawing/2014/main" id="{25BEE898-D1BC-479A-A605-AEFBE0B5A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359" y="4390825"/>
            <a:ext cx="409575" cy="4953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E9675B-96E2-466C-AD38-9792A0A3C27D}"/>
              </a:ext>
            </a:extLst>
          </p:cNvPr>
          <p:cNvSpPr txBox="1"/>
          <p:nvPr/>
        </p:nvSpPr>
        <p:spPr>
          <a:xfrm>
            <a:off x="6067780" y="4394600"/>
            <a:ext cx="2915728" cy="12464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>
                <a:ea typeface="맑은 고딕"/>
              </a:rPr>
              <a:t>개발자 </a:t>
            </a:r>
            <a:r>
              <a:rPr lang="ko-KR" altLang="en-US" sz="1500" dirty="0">
                <a:ea typeface="맑은 고딕"/>
              </a:rPr>
              <a:t>로그인 성공 시</a:t>
            </a:r>
            <a:br>
              <a:rPr lang="ko-KR" altLang="en-US" sz="1500" dirty="0">
                <a:ea typeface="맑은 고딕"/>
              </a:rPr>
            </a:br>
            <a:r>
              <a:rPr lang="ko-KR" altLang="en-US" sz="1500">
                <a:ea typeface="맑은 고딕"/>
              </a:rPr>
              <a:t>업체관리 페이지로</a:t>
            </a:r>
            <a:r>
              <a:rPr lang="ko-KR" altLang="en-US" sz="1500" dirty="0">
                <a:ea typeface="맑은 고딕"/>
              </a:rPr>
              <a:t> 이동</a:t>
            </a:r>
          </a:p>
          <a:p>
            <a:endParaRPr lang="ko-KR" altLang="en-US" sz="1500" dirty="0">
              <a:ea typeface="맑은 고딕"/>
            </a:endParaRPr>
          </a:p>
          <a:p>
            <a:r>
              <a:rPr lang="ko-KR" altLang="en-US" sz="1500" dirty="0">
                <a:ea typeface="맑은 고딕"/>
              </a:rPr>
              <a:t>로그인 실패 시</a:t>
            </a:r>
          </a:p>
          <a:p>
            <a:r>
              <a:rPr lang="ko-KR" altLang="en-US" sz="1500" dirty="0">
                <a:ea typeface="맑은 고딕"/>
              </a:rPr>
              <a:t>로그인 실패 팝업 띄움.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9EC46D2-F655-4763-9208-52D6E1D1FE1A}"/>
              </a:ext>
            </a:extLst>
          </p:cNvPr>
          <p:cNvSpPr/>
          <p:nvPr/>
        </p:nvSpPr>
        <p:spPr>
          <a:xfrm>
            <a:off x="8356294" y="4738231"/>
            <a:ext cx="3149922" cy="12563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3FA5A0-0DB4-401B-8425-0AC0A5AF6212}"/>
              </a:ext>
            </a:extLst>
          </p:cNvPr>
          <p:cNvSpPr txBox="1"/>
          <p:nvPr/>
        </p:nvSpPr>
        <p:spPr>
          <a:xfrm>
            <a:off x="8476854" y="5235623"/>
            <a:ext cx="2621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아이디 또는 비밀번호를 확인해주세요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39F2D5-B7C1-42E1-84D9-986281ECD905}"/>
              </a:ext>
            </a:extLst>
          </p:cNvPr>
          <p:cNvSpPr/>
          <p:nvPr/>
        </p:nvSpPr>
        <p:spPr>
          <a:xfrm>
            <a:off x="10701362" y="5594682"/>
            <a:ext cx="713063" cy="3027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4012953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9CDC79-814B-482A-8FFD-100343D700AB}"/>
              </a:ext>
            </a:extLst>
          </p:cNvPr>
          <p:cNvSpPr txBox="1"/>
          <p:nvPr/>
        </p:nvSpPr>
        <p:spPr>
          <a:xfrm>
            <a:off x="5281951" y="88875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개발자 웹 페이지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378DBA-0794-4D7F-B50E-7BB35331B131}"/>
              </a:ext>
            </a:extLst>
          </p:cNvPr>
          <p:cNvSpPr txBox="1"/>
          <p:nvPr/>
        </p:nvSpPr>
        <p:spPr>
          <a:xfrm>
            <a:off x="5708618" y="1989364"/>
            <a:ext cx="11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업체 관리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E6B4E2-263D-44A7-BADA-121F24ABAF75}"/>
              </a:ext>
            </a:extLst>
          </p:cNvPr>
          <p:cNvSpPr/>
          <p:nvPr/>
        </p:nvSpPr>
        <p:spPr>
          <a:xfrm>
            <a:off x="5552679" y="1946714"/>
            <a:ext cx="1501629" cy="398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6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03835B-C544-4687-8D5E-F97FE10CABC8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D7F47-9C5D-4B0F-8374-1B5EDBAA11AB}"/>
              </a:ext>
            </a:extLst>
          </p:cNvPr>
          <p:cNvSpPr txBox="1"/>
          <p:nvPr/>
        </p:nvSpPr>
        <p:spPr>
          <a:xfrm>
            <a:off x="1416010" y="766963"/>
            <a:ext cx="23993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 dirty="0">
                <a:ea typeface="맑은 고딕"/>
              </a:rPr>
              <a:t>S-CHEMI 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195E3C-0AB2-4BAA-8744-7A04FD9BCD9C}"/>
              </a:ext>
            </a:extLst>
          </p:cNvPr>
          <p:cNvSpPr txBox="1"/>
          <p:nvPr/>
        </p:nvSpPr>
        <p:spPr>
          <a:xfrm>
            <a:off x="2907590" y="1343328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000" dirty="0">
                <a:ea typeface="맑은 고딕"/>
              </a:rPr>
              <a:t>업체관리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4A01EF0-DF82-40AE-85F0-C0D5B5787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325" t="-5789" b="-1"/>
          <a:stretch/>
        </p:blipFill>
        <p:spPr>
          <a:xfrm>
            <a:off x="9993208" y="766963"/>
            <a:ext cx="782782" cy="3929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047E66-BE9E-4A01-AAD4-24AA35066FE8}"/>
              </a:ext>
            </a:extLst>
          </p:cNvPr>
          <p:cNvSpPr txBox="1"/>
          <p:nvPr/>
        </p:nvSpPr>
        <p:spPr>
          <a:xfrm>
            <a:off x="2256639" y="2319994"/>
            <a:ext cx="21178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등록된 업체가 없을 때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7596704-EAB0-4176-ADE5-F7A75B94020F}"/>
              </a:ext>
            </a:extLst>
          </p:cNvPr>
          <p:cNvSpPr/>
          <p:nvPr/>
        </p:nvSpPr>
        <p:spPr>
          <a:xfrm>
            <a:off x="1978114" y="2307404"/>
            <a:ext cx="302004" cy="302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ABE697-22FF-4075-B42F-CCE0ED99E4DA}"/>
              </a:ext>
            </a:extLst>
          </p:cNvPr>
          <p:cNvSpPr/>
          <p:nvPr/>
        </p:nvSpPr>
        <p:spPr>
          <a:xfrm>
            <a:off x="9513740" y="2325400"/>
            <a:ext cx="713063" cy="3027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  <a:ea typeface="맑은 고딕"/>
              </a:rPr>
              <a:t>등록</a:t>
            </a:r>
            <a:endParaRPr lang="ko-KR" altLang="en-US" sz="1300">
              <a:solidFill>
                <a:schemeClr val="bg1"/>
              </a:solidFill>
            </a:endParaRPr>
          </a:p>
        </p:txBody>
      </p:sp>
      <p:graphicFrame>
        <p:nvGraphicFramePr>
          <p:cNvPr id="11" name="표 43">
            <a:extLst>
              <a:ext uri="{FF2B5EF4-FFF2-40B4-BE49-F238E27FC236}">
                <a16:creationId xmlns:a16="http://schemas.microsoft.com/office/drawing/2014/main" id="{18D9935E-F346-48F1-9F06-B3BAD3795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146775"/>
              </p:ext>
            </p:extLst>
          </p:nvPr>
        </p:nvGraphicFramePr>
        <p:xfrm>
          <a:off x="1932538" y="2802786"/>
          <a:ext cx="829426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999">
                  <a:extLst>
                    <a:ext uri="{9D8B030D-6E8A-4147-A177-3AD203B41FA5}">
                      <a16:colId xmlns:a16="http://schemas.microsoft.com/office/drawing/2014/main" val="3838190938"/>
                    </a:ext>
                  </a:extLst>
                </a:gridCol>
                <a:gridCol w="1207018">
                  <a:extLst>
                    <a:ext uri="{9D8B030D-6E8A-4147-A177-3AD203B41FA5}">
                      <a16:colId xmlns:a16="http://schemas.microsoft.com/office/drawing/2014/main" val="3309383004"/>
                    </a:ext>
                  </a:extLst>
                </a:gridCol>
                <a:gridCol w="1409351">
                  <a:extLst>
                    <a:ext uri="{9D8B030D-6E8A-4147-A177-3AD203B41FA5}">
                      <a16:colId xmlns:a16="http://schemas.microsoft.com/office/drawing/2014/main" val="61577710"/>
                    </a:ext>
                  </a:extLst>
                </a:gridCol>
                <a:gridCol w="1191237">
                  <a:extLst>
                    <a:ext uri="{9D8B030D-6E8A-4147-A177-3AD203B41FA5}">
                      <a16:colId xmlns:a16="http://schemas.microsoft.com/office/drawing/2014/main" val="4268024908"/>
                    </a:ext>
                  </a:extLst>
                </a:gridCol>
                <a:gridCol w="2337355">
                  <a:extLst>
                    <a:ext uri="{9D8B030D-6E8A-4147-A177-3AD203B41FA5}">
                      <a16:colId xmlns:a16="http://schemas.microsoft.com/office/drawing/2014/main" val="347289629"/>
                    </a:ext>
                  </a:extLst>
                </a:gridCol>
                <a:gridCol w="1102305">
                  <a:extLst>
                    <a:ext uri="{9D8B030D-6E8A-4147-A177-3AD203B41FA5}">
                      <a16:colId xmlns:a16="http://schemas.microsoft.com/office/drawing/2014/main" val="44967170"/>
                    </a:ext>
                  </a:extLst>
                </a:gridCol>
              </a:tblGrid>
              <a:tr h="4185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업체 이름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업체 고유번호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관리자 </a:t>
                      </a:r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관리자</a:t>
                      </a:r>
                      <a:br>
                        <a:rPr lang="en-US" altLang="ko-KR" sz="1200" b="0">
                          <a:solidFill>
                            <a:srgbClr val="000000"/>
                          </a:solidFill>
                        </a:rPr>
                      </a:b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241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22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03835B-C544-4687-8D5E-F97FE10CABC8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D7F47-9C5D-4B0F-8374-1B5EDBAA11AB}"/>
              </a:ext>
            </a:extLst>
          </p:cNvPr>
          <p:cNvSpPr txBox="1"/>
          <p:nvPr/>
        </p:nvSpPr>
        <p:spPr>
          <a:xfrm>
            <a:off x="1416010" y="766963"/>
            <a:ext cx="23993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 dirty="0">
                <a:ea typeface="맑은 고딕"/>
              </a:rPr>
              <a:t>S-CHEMI 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195E3C-0AB2-4BAA-8744-7A04FD9BCD9C}"/>
              </a:ext>
            </a:extLst>
          </p:cNvPr>
          <p:cNvSpPr txBox="1"/>
          <p:nvPr/>
        </p:nvSpPr>
        <p:spPr>
          <a:xfrm>
            <a:off x="2907590" y="1343328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000" dirty="0">
                <a:ea typeface="맑은 고딕"/>
              </a:rPr>
              <a:t>업체관리</a:t>
            </a:r>
          </a:p>
        </p:txBody>
      </p:sp>
      <p:graphicFrame>
        <p:nvGraphicFramePr>
          <p:cNvPr id="7" name="표 43">
            <a:extLst>
              <a:ext uri="{FF2B5EF4-FFF2-40B4-BE49-F238E27FC236}">
                <a16:creationId xmlns:a16="http://schemas.microsoft.com/office/drawing/2014/main" id="{F79FE367-2F38-40BF-AA44-56F2FC541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584259"/>
              </p:ext>
            </p:extLst>
          </p:nvPr>
        </p:nvGraphicFramePr>
        <p:xfrm>
          <a:off x="1932538" y="2802786"/>
          <a:ext cx="8294265" cy="2634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999">
                  <a:extLst>
                    <a:ext uri="{9D8B030D-6E8A-4147-A177-3AD203B41FA5}">
                      <a16:colId xmlns:a16="http://schemas.microsoft.com/office/drawing/2014/main" val="3838190938"/>
                    </a:ext>
                  </a:extLst>
                </a:gridCol>
                <a:gridCol w="1207018">
                  <a:extLst>
                    <a:ext uri="{9D8B030D-6E8A-4147-A177-3AD203B41FA5}">
                      <a16:colId xmlns:a16="http://schemas.microsoft.com/office/drawing/2014/main" val="3309383004"/>
                    </a:ext>
                  </a:extLst>
                </a:gridCol>
                <a:gridCol w="1409351">
                  <a:extLst>
                    <a:ext uri="{9D8B030D-6E8A-4147-A177-3AD203B41FA5}">
                      <a16:colId xmlns:a16="http://schemas.microsoft.com/office/drawing/2014/main" val="61577710"/>
                    </a:ext>
                  </a:extLst>
                </a:gridCol>
                <a:gridCol w="1191237">
                  <a:extLst>
                    <a:ext uri="{9D8B030D-6E8A-4147-A177-3AD203B41FA5}">
                      <a16:colId xmlns:a16="http://schemas.microsoft.com/office/drawing/2014/main" val="4268024908"/>
                    </a:ext>
                  </a:extLst>
                </a:gridCol>
                <a:gridCol w="2337355">
                  <a:extLst>
                    <a:ext uri="{9D8B030D-6E8A-4147-A177-3AD203B41FA5}">
                      <a16:colId xmlns:a16="http://schemas.microsoft.com/office/drawing/2014/main" val="347289629"/>
                    </a:ext>
                  </a:extLst>
                </a:gridCol>
                <a:gridCol w="1102305">
                  <a:extLst>
                    <a:ext uri="{9D8B030D-6E8A-4147-A177-3AD203B41FA5}">
                      <a16:colId xmlns:a16="http://schemas.microsoft.com/office/drawing/2014/main" val="44967170"/>
                    </a:ext>
                  </a:extLst>
                </a:gridCol>
              </a:tblGrid>
              <a:tr h="4185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업체 이름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업체 고유번호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관리자 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관리자</a:t>
                      </a:r>
                      <a:br>
                        <a:rPr lang="en-US" altLang="ko-KR" sz="1200" b="0">
                          <a:solidFill>
                            <a:srgbClr val="000000"/>
                          </a:solidFill>
                        </a:rPr>
                      </a:b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241736"/>
                  </a:ext>
                </a:extLst>
              </a:tr>
              <a:tr h="4339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u="sng"/>
                        <a:t>삼성</a:t>
                      </a:r>
                      <a:endParaRPr lang="ko-KR" sz="1200" u="sng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u="none" strike="noStrike" noProof="0">
                          <a:latin typeface="맑은 고딕"/>
                          <a:ea typeface="맑은 고딕"/>
                        </a:rPr>
                        <a:t>65AF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sam06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!sam*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서울 중구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396745"/>
                  </a:ext>
                </a:extLst>
              </a:tr>
              <a:tr h="4339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u="sng" strike="noStrike" noProof="0">
                          <a:latin typeface="맑은 고딕"/>
                          <a:ea typeface="맑은 고딕"/>
                        </a:rPr>
                        <a:t>LG</a:t>
                      </a:r>
                      <a:endParaRPr lang="ko-KR" sz="1200" u="sng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u="none" strike="noStrike" noProof="0">
                          <a:latin typeface="맑은 고딕"/>
                          <a:ea typeface="맑은 고딕"/>
                        </a:rPr>
                        <a:t>451D</a:t>
                      </a:r>
                      <a:endParaRPr lang="ko-KR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lg02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!lg*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서울 강남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756970"/>
                  </a:ext>
                </a:extLst>
              </a:tr>
              <a:tr h="4339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u="sng"/>
                        <a:t>롯데</a:t>
                      </a:r>
                      <a:endParaRPr lang="ko-KR" sz="1200" u="sng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u="none" strike="noStrike" noProof="0">
                          <a:latin typeface="맑은 고딕"/>
                          <a:ea typeface="맑은 고딕"/>
                        </a:rPr>
                        <a:t>4SD6</a:t>
                      </a:r>
                      <a:endParaRPr lang="ko-KR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lot08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!lot**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인천 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642459"/>
                  </a:ext>
                </a:extLst>
              </a:tr>
              <a:tr h="4339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b="0" i="0" u="sng" strike="noStrike" noProof="0">
                          <a:latin typeface="맑은 고딕"/>
                          <a:ea typeface="맑은 고딕"/>
                        </a:rPr>
                        <a:t>현대</a:t>
                      </a:r>
                      <a:endParaRPr lang="ko-KR" sz="1200" u="sng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7VSD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hyun11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hyun10@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서울 강북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896148"/>
                  </a:ext>
                </a:extLst>
              </a:tr>
              <a:tr h="44106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u="sng" strike="noStrike" noProof="0">
                          <a:latin typeface="맑은 고딕"/>
                          <a:ea typeface="맑은 고딕"/>
                        </a:rPr>
                        <a:t>SK</a:t>
                      </a:r>
                      <a:endParaRPr lang="ko-KR" sz="1200" u="sng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WR6S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sk00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sk!!#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058694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B4A01EF0-DF82-40AE-85F0-C0D5B5787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325" t="-5789" b="-1"/>
          <a:stretch/>
        </p:blipFill>
        <p:spPr>
          <a:xfrm>
            <a:off x="9993208" y="766963"/>
            <a:ext cx="782782" cy="3929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E17A13C-00E6-4F3D-824A-AFDCFBD143FB}"/>
              </a:ext>
            </a:extLst>
          </p:cNvPr>
          <p:cNvSpPr txBox="1"/>
          <p:nvPr/>
        </p:nvSpPr>
        <p:spPr>
          <a:xfrm>
            <a:off x="2273417" y="2336772"/>
            <a:ext cx="21178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등록된 업체가 있을 때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AEE11C7-0951-4064-833F-EF8AF76728E7}"/>
              </a:ext>
            </a:extLst>
          </p:cNvPr>
          <p:cNvSpPr/>
          <p:nvPr/>
        </p:nvSpPr>
        <p:spPr>
          <a:xfrm>
            <a:off x="1994892" y="2324182"/>
            <a:ext cx="302004" cy="302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5590E0-13A9-4EB8-87A3-C326B382F66A}"/>
              </a:ext>
            </a:extLst>
          </p:cNvPr>
          <p:cNvSpPr/>
          <p:nvPr/>
        </p:nvSpPr>
        <p:spPr>
          <a:xfrm>
            <a:off x="9513740" y="2325400"/>
            <a:ext cx="713063" cy="3027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  <a:ea typeface="맑은 고딕"/>
              </a:rPr>
              <a:t>등록</a:t>
            </a:r>
            <a:endParaRPr lang="ko-KR" altLang="en-US" sz="13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03835B-C544-4687-8D5E-F97FE10CABC8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D7F47-9C5D-4B0F-8374-1B5EDBAA11AB}"/>
              </a:ext>
            </a:extLst>
          </p:cNvPr>
          <p:cNvSpPr txBox="1"/>
          <p:nvPr/>
        </p:nvSpPr>
        <p:spPr>
          <a:xfrm>
            <a:off x="1416010" y="766963"/>
            <a:ext cx="23993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 dirty="0">
                <a:ea typeface="맑은 고딕"/>
              </a:rPr>
              <a:t>S-CHEMI 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195E3C-0AB2-4BAA-8744-7A04FD9BCD9C}"/>
              </a:ext>
            </a:extLst>
          </p:cNvPr>
          <p:cNvSpPr txBox="1"/>
          <p:nvPr/>
        </p:nvSpPr>
        <p:spPr>
          <a:xfrm>
            <a:off x="2907590" y="1343328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000" dirty="0">
                <a:ea typeface="맑은 고딕"/>
              </a:rPr>
              <a:t>업체관리</a:t>
            </a:r>
          </a:p>
        </p:txBody>
      </p:sp>
      <p:graphicFrame>
        <p:nvGraphicFramePr>
          <p:cNvPr id="7" name="표 43">
            <a:extLst>
              <a:ext uri="{FF2B5EF4-FFF2-40B4-BE49-F238E27FC236}">
                <a16:creationId xmlns:a16="http://schemas.microsoft.com/office/drawing/2014/main" id="{F79FE367-2F38-40BF-AA44-56F2FC541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669717"/>
              </p:ext>
            </p:extLst>
          </p:nvPr>
        </p:nvGraphicFramePr>
        <p:xfrm>
          <a:off x="1932538" y="2802786"/>
          <a:ext cx="8294265" cy="2634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999">
                  <a:extLst>
                    <a:ext uri="{9D8B030D-6E8A-4147-A177-3AD203B41FA5}">
                      <a16:colId xmlns:a16="http://schemas.microsoft.com/office/drawing/2014/main" val="3838190938"/>
                    </a:ext>
                  </a:extLst>
                </a:gridCol>
                <a:gridCol w="1207018">
                  <a:extLst>
                    <a:ext uri="{9D8B030D-6E8A-4147-A177-3AD203B41FA5}">
                      <a16:colId xmlns:a16="http://schemas.microsoft.com/office/drawing/2014/main" val="3309383004"/>
                    </a:ext>
                  </a:extLst>
                </a:gridCol>
                <a:gridCol w="1409351">
                  <a:extLst>
                    <a:ext uri="{9D8B030D-6E8A-4147-A177-3AD203B41FA5}">
                      <a16:colId xmlns:a16="http://schemas.microsoft.com/office/drawing/2014/main" val="61577710"/>
                    </a:ext>
                  </a:extLst>
                </a:gridCol>
                <a:gridCol w="1191237">
                  <a:extLst>
                    <a:ext uri="{9D8B030D-6E8A-4147-A177-3AD203B41FA5}">
                      <a16:colId xmlns:a16="http://schemas.microsoft.com/office/drawing/2014/main" val="4268024908"/>
                    </a:ext>
                  </a:extLst>
                </a:gridCol>
                <a:gridCol w="2337355">
                  <a:extLst>
                    <a:ext uri="{9D8B030D-6E8A-4147-A177-3AD203B41FA5}">
                      <a16:colId xmlns:a16="http://schemas.microsoft.com/office/drawing/2014/main" val="347289629"/>
                    </a:ext>
                  </a:extLst>
                </a:gridCol>
                <a:gridCol w="1102305">
                  <a:extLst>
                    <a:ext uri="{9D8B030D-6E8A-4147-A177-3AD203B41FA5}">
                      <a16:colId xmlns:a16="http://schemas.microsoft.com/office/drawing/2014/main" val="44967170"/>
                    </a:ext>
                  </a:extLst>
                </a:gridCol>
              </a:tblGrid>
              <a:tr h="4185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업체 이름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업체 고유번호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관리자 </a:t>
                      </a:r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관리자</a:t>
                      </a:r>
                      <a:br>
                        <a:rPr lang="en-US" altLang="ko-KR" sz="1200" b="0">
                          <a:solidFill>
                            <a:srgbClr val="000000"/>
                          </a:solidFill>
                        </a:rPr>
                      </a:b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241736"/>
                  </a:ext>
                </a:extLst>
              </a:tr>
              <a:tr h="4339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b="0" u="sng" dirty="0"/>
                        <a:t>삼성</a:t>
                      </a:r>
                      <a:endParaRPr lang="ko-KR" sz="1200" b="0" u="sng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u="none" strike="noStrike" noProof="0">
                          <a:latin typeface="맑은 고딕"/>
                          <a:ea typeface="맑은 고딕"/>
                        </a:rPr>
                        <a:t>65AF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sam06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!sam*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서울 중구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396745"/>
                  </a:ext>
                </a:extLst>
              </a:tr>
              <a:tr h="4339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u="sng" strike="noStrike" noProof="0" dirty="0">
                          <a:latin typeface="맑은 고딕"/>
                          <a:ea typeface="맑은 고딕"/>
                        </a:rPr>
                        <a:t>LG</a:t>
                      </a:r>
                      <a:endParaRPr lang="ko-KR" sz="1200" b="0" u="sng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u="none" strike="noStrike" noProof="0">
                          <a:latin typeface="맑은 고딕"/>
                          <a:ea typeface="맑은 고딕"/>
                        </a:rPr>
                        <a:t>451D</a:t>
                      </a:r>
                      <a:endParaRPr lang="ko-KR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lg02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!lg*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서울 강남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756970"/>
                  </a:ext>
                </a:extLst>
              </a:tr>
              <a:tr h="4339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b="0" u="sng" dirty="0"/>
                        <a:t>롯데</a:t>
                      </a:r>
                      <a:endParaRPr lang="ko-KR" sz="1200" b="0" u="sng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u="none" strike="noStrike" noProof="0">
                          <a:latin typeface="맑은 고딕"/>
                          <a:ea typeface="맑은 고딕"/>
                        </a:rPr>
                        <a:t>4SD6</a:t>
                      </a:r>
                      <a:endParaRPr lang="ko-KR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lot08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!lot**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인천 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642459"/>
                  </a:ext>
                </a:extLst>
              </a:tr>
              <a:tr h="4339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b="0" i="0" u="sng" strike="noStrike" noProof="0" dirty="0">
                          <a:latin typeface="맑은 고딕"/>
                          <a:ea typeface="맑은 고딕"/>
                        </a:rPr>
                        <a:t>현대</a:t>
                      </a:r>
                      <a:endParaRPr lang="ko-KR" sz="1200" b="0" u="sng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7VSD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hyun11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hyun10@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서울 강북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896148"/>
                  </a:ext>
                </a:extLst>
              </a:tr>
              <a:tr h="44106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u="sng" strike="noStrike" noProof="0" dirty="0">
                          <a:latin typeface="맑은 고딕"/>
                          <a:ea typeface="맑은 고딕"/>
                        </a:rPr>
                        <a:t>SK</a:t>
                      </a:r>
                      <a:endParaRPr lang="ko-KR" sz="1200" b="0" u="sng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WR6S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sk00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sk!!#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058694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B4A01EF0-DF82-40AE-85F0-C0D5B5787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325" t="-5789" b="-1"/>
          <a:stretch/>
        </p:blipFill>
        <p:spPr>
          <a:xfrm>
            <a:off x="9993208" y="766963"/>
            <a:ext cx="782782" cy="3929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E17A13C-00E6-4F3D-824A-AFDCFBD143FB}"/>
              </a:ext>
            </a:extLst>
          </p:cNvPr>
          <p:cNvSpPr txBox="1"/>
          <p:nvPr/>
        </p:nvSpPr>
        <p:spPr>
          <a:xfrm>
            <a:off x="2142187" y="2314258"/>
            <a:ext cx="51475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업체 이름을 클릭하면 해당 업체 정보 수정 페이지로 이동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AEE11C7-0951-4064-833F-EF8AF76728E7}"/>
              </a:ext>
            </a:extLst>
          </p:cNvPr>
          <p:cNvSpPr/>
          <p:nvPr/>
        </p:nvSpPr>
        <p:spPr>
          <a:xfrm>
            <a:off x="1863662" y="2301668"/>
            <a:ext cx="302004" cy="302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5590E0-13A9-4EB8-87A3-C326B382F66A}"/>
              </a:ext>
            </a:extLst>
          </p:cNvPr>
          <p:cNvSpPr/>
          <p:nvPr/>
        </p:nvSpPr>
        <p:spPr>
          <a:xfrm>
            <a:off x="9513740" y="2325400"/>
            <a:ext cx="713063" cy="3027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  <a:ea typeface="맑은 고딕"/>
              </a:rPr>
              <a:t>등록</a:t>
            </a:r>
            <a:endParaRPr lang="ko-KR" altLang="en-US" sz="13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542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03835B-C544-4687-8D5E-F97FE10CABC8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D7F47-9C5D-4B0F-8374-1B5EDBAA11AB}"/>
              </a:ext>
            </a:extLst>
          </p:cNvPr>
          <p:cNvSpPr txBox="1"/>
          <p:nvPr/>
        </p:nvSpPr>
        <p:spPr>
          <a:xfrm>
            <a:off x="1416010" y="766963"/>
            <a:ext cx="23993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 dirty="0">
                <a:ea typeface="맑은 고딕"/>
              </a:rPr>
              <a:t>S-CHEMI 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195E3C-0AB2-4BAA-8744-7A04FD9BCD9C}"/>
              </a:ext>
            </a:extLst>
          </p:cNvPr>
          <p:cNvSpPr txBox="1"/>
          <p:nvPr/>
        </p:nvSpPr>
        <p:spPr>
          <a:xfrm>
            <a:off x="2907590" y="1343328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000" dirty="0">
                <a:ea typeface="맑은 고딕"/>
              </a:rPr>
              <a:t>업체관리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4A01EF0-DF82-40AE-85F0-C0D5B5787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325" t="-5789" b="-1"/>
          <a:stretch/>
        </p:blipFill>
        <p:spPr>
          <a:xfrm>
            <a:off x="9993208" y="766963"/>
            <a:ext cx="782782" cy="3929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E17A13C-00E6-4F3D-824A-AFDCFBD143FB}"/>
              </a:ext>
            </a:extLst>
          </p:cNvPr>
          <p:cNvSpPr txBox="1"/>
          <p:nvPr/>
        </p:nvSpPr>
        <p:spPr>
          <a:xfrm>
            <a:off x="6315802" y="825657"/>
            <a:ext cx="37240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로그아웃을 누르면 로그인 페이지로 이동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AEE11C7-0951-4064-833F-EF8AF76728E7}"/>
              </a:ext>
            </a:extLst>
          </p:cNvPr>
          <p:cNvSpPr/>
          <p:nvPr/>
        </p:nvSpPr>
        <p:spPr>
          <a:xfrm>
            <a:off x="6037277" y="813067"/>
            <a:ext cx="302004" cy="302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5AE8D-529C-4EEA-B174-452535AFA153}"/>
              </a:ext>
            </a:extLst>
          </p:cNvPr>
          <p:cNvSpPr/>
          <p:nvPr/>
        </p:nvSpPr>
        <p:spPr>
          <a:xfrm>
            <a:off x="9513740" y="2325400"/>
            <a:ext cx="713063" cy="3027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  <a:ea typeface="맑은 고딕"/>
              </a:rPr>
              <a:t>등록</a:t>
            </a:r>
            <a:endParaRPr lang="ko-KR" altLang="en-US" sz="1300">
              <a:solidFill>
                <a:schemeClr val="bg1"/>
              </a:solidFill>
            </a:endParaRPr>
          </a:p>
        </p:txBody>
      </p:sp>
      <p:graphicFrame>
        <p:nvGraphicFramePr>
          <p:cNvPr id="11" name="표 43">
            <a:extLst>
              <a:ext uri="{FF2B5EF4-FFF2-40B4-BE49-F238E27FC236}">
                <a16:creationId xmlns:a16="http://schemas.microsoft.com/office/drawing/2014/main" id="{F5494020-1F6F-4615-A625-7B15AFF14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569972"/>
              </p:ext>
            </p:extLst>
          </p:nvPr>
        </p:nvGraphicFramePr>
        <p:xfrm>
          <a:off x="1932538" y="2802786"/>
          <a:ext cx="8294265" cy="2634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999">
                  <a:extLst>
                    <a:ext uri="{9D8B030D-6E8A-4147-A177-3AD203B41FA5}">
                      <a16:colId xmlns:a16="http://schemas.microsoft.com/office/drawing/2014/main" val="3838190938"/>
                    </a:ext>
                  </a:extLst>
                </a:gridCol>
                <a:gridCol w="1207018">
                  <a:extLst>
                    <a:ext uri="{9D8B030D-6E8A-4147-A177-3AD203B41FA5}">
                      <a16:colId xmlns:a16="http://schemas.microsoft.com/office/drawing/2014/main" val="3309383004"/>
                    </a:ext>
                  </a:extLst>
                </a:gridCol>
                <a:gridCol w="1409351">
                  <a:extLst>
                    <a:ext uri="{9D8B030D-6E8A-4147-A177-3AD203B41FA5}">
                      <a16:colId xmlns:a16="http://schemas.microsoft.com/office/drawing/2014/main" val="61577710"/>
                    </a:ext>
                  </a:extLst>
                </a:gridCol>
                <a:gridCol w="1191237">
                  <a:extLst>
                    <a:ext uri="{9D8B030D-6E8A-4147-A177-3AD203B41FA5}">
                      <a16:colId xmlns:a16="http://schemas.microsoft.com/office/drawing/2014/main" val="4268024908"/>
                    </a:ext>
                  </a:extLst>
                </a:gridCol>
                <a:gridCol w="2337355">
                  <a:extLst>
                    <a:ext uri="{9D8B030D-6E8A-4147-A177-3AD203B41FA5}">
                      <a16:colId xmlns:a16="http://schemas.microsoft.com/office/drawing/2014/main" val="347289629"/>
                    </a:ext>
                  </a:extLst>
                </a:gridCol>
                <a:gridCol w="1102305">
                  <a:extLst>
                    <a:ext uri="{9D8B030D-6E8A-4147-A177-3AD203B41FA5}">
                      <a16:colId xmlns:a16="http://schemas.microsoft.com/office/drawing/2014/main" val="44967170"/>
                    </a:ext>
                  </a:extLst>
                </a:gridCol>
              </a:tblGrid>
              <a:tr h="4185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업체 이름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업체 고유번호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관리자 </a:t>
                      </a:r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관리자</a:t>
                      </a:r>
                      <a:br>
                        <a:rPr lang="en-US" altLang="ko-KR" sz="1200" b="0">
                          <a:solidFill>
                            <a:srgbClr val="000000"/>
                          </a:solidFill>
                        </a:rPr>
                      </a:b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241736"/>
                  </a:ext>
                </a:extLst>
              </a:tr>
              <a:tr h="4339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b="0" u="sng" dirty="0"/>
                        <a:t>삼성</a:t>
                      </a:r>
                      <a:endParaRPr lang="ko-KR" sz="1200" b="0" u="sng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u="none" strike="noStrike" noProof="0">
                          <a:latin typeface="맑은 고딕"/>
                          <a:ea typeface="맑은 고딕"/>
                        </a:rPr>
                        <a:t>65AF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sam06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!sam*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서울 중구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396745"/>
                  </a:ext>
                </a:extLst>
              </a:tr>
              <a:tr h="4339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u="sng" strike="noStrike" noProof="0" dirty="0">
                          <a:latin typeface="맑은 고딕"/>
                          <a:ea typeface="맑은 고딕"/>
                        </a:rPr>
                        <a:t>LG</a:t>
                      </a:r>
                      <a:endParaRPr lang="ko-KR" sz="1200" b="0" u="sng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u="none" strike="noStrike" noProof="0">
                          <a:latin typeface="맑은 고딕"/>
                          <a:ea typeface="맑은 고딕"/>
                        </a:rPr>
                        <a:t>451D</a:t>
                      </a:r>
                      <a:endParaRPr lang="ko-KR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lg02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!lg*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서울 강남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756970"/>
                  </a:ext>
                </a:extLst>
              </a:tr>
              <a:tr h="4339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b="0" u="sng" dirty="0"/>
                        <a:t>롯데</a:t>
                      </a:r>
                      <a:endParaRPr lang="ko-KR" sz="1200" b="0" u="sng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u="none" strike="noStrike" noProof="0">
                          <a:latin typeface="맑은 고딕"/>
                          <a:ea typeface="맑은 고딕"/>
                        </a:rPr>
                        <a:t>4SD6</a:t>
                      </a:r>
                      <a:endParaRPr lang="ko-KR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lot08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!lot**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인천 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642459"/>
                  </a:ext>
                </a:extLst>
              </a:tr>
              <a:tr h="4339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b="0" i="0" u="sng" strike="noStrike" noProof="0" dirty="0">
                          <a:latin typeface="맑은 고딕"/>
                          <a:ea typeface="맑은 고딕"/>
                        </a:rPr>
                        <a:t>현대</a:t>
                      </a:r>
                      <a:endParaRPr lang="ko-KR" sz="1200" b="0" u="sng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7VSD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hyun11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hyun10@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서울 강북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896148"/>
                  </a:ext>
                </a:extLst>
              </a:tr>
              <a:tr h="44106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u="sng" strike="noStrike" noProof="0" dirty="0">
                          <a:latin typeface="맑은 고딕"/>
                          <a:ea typeface="맑은 고딕"/>
                        </a:rPr>
                        <a:t>SK</a:t>
                      </a:r>
                      <a:endParaRPr lang="ko-KR" sz="1200" b="0" u="sng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WR6S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sk00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sk!!#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058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39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9F5E0F-B3F7-4CE7-A5DD-3E3C559A2C7F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C0E444-E92B-4913-8A48-CF0213A33F94}"/>
              </a:ext>
            </a:extLst>
          </p:cNvPr>
          <p:cNvSpPr txBox="1"/>
          <p:nvPr/>
        </p:nvSpPr>
        <p:spPr>
          <a:xfrm>
            <a:off x="1416010" y="766963"/>
            <a:ext cx="23993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 dirty="0">
                <a:ea typeface="맑은 고딕"/>
              </a:rPr>
              <a:t>S-CHEMI 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C77C1-B9C6-45E3-AFAD-DF6320946932}"/>
              </a:ext>
            </a:extLst>
          </p:cNvPr>
          <p:cNvSpPr txBox="1"/>
          <p:nvPr/>
        </p:nvSpPr>
        <p:spPr>
          <a:xfrm>
            <a:off x="2907590" y="1343328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000" dirty="0">
                <a:ea typeface="맑은 고딕"/>
              </a:rPr>
              <a:t>업체등록</a:t>
            </a:r>
          </a:p>
        </p:txBody>
      </p:sp>
      <p:graphicFrame>
        <p:nvGraphicFramePr>
          <p:cNvPr id="7" name="표 43">
            <a:extLst>
              <a:ext uri="{FF2B5EF4-FFF2-40B4-BE49-F238E27FC236}">
                <a16:creationId xmlns:a16="http://schemas.microsoft.com/office/drawing/2014/main" id="{DC775CA8-9479-448C-9D92-EBCF4D5E6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335984"/>
              </p:ext>
            </p:extLst>
          </p:nvPr>
        </p:nvGraphicFramePr>
        <p:xfrm>
          <a:off x="1748865" y="2410822"/>
          <a:ext cx="869427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039">
                  <a:extLst>
                    <a:ext uri="{9D8B030D-6E8A-4147-A177-3AD203B41FA5}">
                      <a16:colId xmlns:a16="http://schemas.microsoft.com/office/drawing/2014/main" val="439560440"/>
                    </a:ext>
                  </a:extLst>
                </a:gridCol>
                <a:gridCol w="7136231">
                  <a:extLst>
                    <a:ext uri="{9D8B030D-6E8A-4147-A177-3AD203B41FA5}">
                      <a16:colId xmlns:a16="http://schemas.microsoft.com/office/drawing/2014/main" val="383819093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업체 이름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2417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업체 고유번호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3967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관리자 아이디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8961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058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8195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비고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53691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8985AF7D-E8C6-4176-AAD1-CBA37EACFC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98"/>
          <a:stretch/>
        </p:blipFill>
        <p:spPr>
          <a:xfrm>
            <a:off x="3358713" y="2416457"/>
            <a:ext cx="2289233" cy="3304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B547C8-4754-48EF-8E27-883722F02C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98"/>
          <a:stretch/>
        </p:blipFill>
        <p:spPr>
          <a:xfrm>
            <a:off x="3358713" y="3145777"/>
            <a:ext cx="2289233" cy="3304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858CB0B-9783-4280-B4BB-ACEFDAE42D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98"/>
          <a:stretch/>
        </p:blipFill>
        <p:spPr>
          <a:xfrm>
            <a:off x="3358713" y="3507055"/>
            <a:ext cx="2289233" cy="3304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D40E883-818E-4BCF-9634-AA419938D0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98"/>
          <a:stretch/>
        </p:blipFill>
        <p:spPr>
          <a:xfrm>
            <a:off x="3358713" y="3859944"/>
            <a:ext cx="2289233" cy="3304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B9EDEB-119C-4BC9-A695-CF885AB1FA01}"/>
              </a:ext>
            </a:extLst>
          </p:cNvPr>
          <p:cNvSpPr txBox="1"/>
          <p:nvPr/>
        </p:nvSpPr>
        <p:spPr>
          <a:xfrm>
            <a:off x="3427400" y="2829641"/>
            <a:ext cx="1845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34op</a:t>
            </a:r>
            <a:endParaRPr lang="ko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194E9F0-4833-412A-B8D8-263782DBA1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29" r="1965" b="8523"/>
          <a:stretch/>
        </p:blipFill>
        <p:spPr>
          <a:xfrm>
            <a:off x="3367102" y="2793625"/>
            <a:ext cx="812258" cy="293992"/>
          </a:xfrm>
          <a:prstGeom prst="rect">
            <a:avLst/>
          </a:prstGeom>
          <a:ln>
            <a:solidFill>
              <a:srgbClr val="F8F8F8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39B662A-9C21-4759-8E62-C64332F67D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98"/>
          <a:stretch/>
        </p:blipFill>
        <p:spPr>
          <a:xfrm>
            <a:off x="3358713" y="4221222"/>
            <a:ext cx="2289233" cy="33042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03D1FCD-BD5C-474E-A243-949A7A84B278}"/>
              </a:ext>
            </a:extLst>
          </p:cNvPr>
          <p:cNvSpPr/>
          <p:nvPr/>
        </p:nvSpPr>
        <p:spPr>
          <a:xfrm>
            <a:off x="5698897" y="3193491"/>
            <a:ext cx="845159" cy="2349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중복확인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C77A7D-4A2D-45EC-92A0-019A0EE23D27}"/>
              </a:ext>
            </a:extLst>
          </p:cNvPr>
          <p:cNvSpPr/>
          <p:nvPr/>
        </p:nvSpPr>
        <p:spPr>
          <a:xfrm>
            <a:off x="5139079" y="5431239"/>
            <a:ext cx="713063" cy="3027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  <a:ea typeface="맑은 고딕"/>
              </a:rPr>
              <a:t>등록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718A0FD-6FED-4889-9E7F-90FEA2FC6C4E}"/>
              </a:ext>
            </a:extLst>
          </p:cNvPr>
          <p:cNvSpPr/>
          <p:nvPr/>
        </p:nvSpPr>
        <p:spPr>
          <a:xfrm>
            <a:off x="5979231" y="5431239"/>
            <a:ext cx="713063" cy="3027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  <a:ea typeface="맑은 고딕"/>
              </a:rPr>
              <a:t>취소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1AF8FC-B05C-46A7-BBE8-5BFB25FBBA65}"/>
              </a:ext>
            </a:extLst>
          </p:cNvPr>
          <p:cNvSpPr txBox="1"/>
          <p:nvPr/>
        </p:nvSpPr>
        <p:spPr>
          <a:xfrm>
            <a:off x="4440939" y="2785609"/>
            <a:ext cx="291904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랜덤으로 업체 고유번호 생성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3A6C534-ABC1-4B41-BBCA-664A7904E34C}"/>
              </a:ext>
            </a:extLst>
          </p:cNvPr>
          <p:cNvSpPr/>
          <p:nvPr/>
        </p:nvSpPr>
        <p:spPr>
          <a:xfrm>
            <a:off x="4103036" y="2784886"/>
            <a:ext cx="302004" cy="302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D879F64-8C28-47F7-AF89-32A85A403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98"/>
          <a:stretch/>
        </p:blipFill>
        <p:spPr>
          <a:xfrm>
            <a:off x="5647946" y="3859944"/>
            <a:ext cx="2289233" cy="3304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B44C751-3C98-49EE-AFA0-62E38CD30CA7}"/>
              </a:ext>
            </a:extLst>
          </p:cNvPr>
          <p:cNvSpPr txBox="1"/>
          <p:nvPr/>
        </p:nvSpPr>
        <p:spPr>
          <a:xfrm>
            <a:off x="6039043" y="3597444"/>
            <a:ext cx="291904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 err="1">
                <a:ea typeface="맑은 고딕"/>
              </a:rPr>
              <a:t>API를</a:t>
            </a:r>
            <a:r>
              <a:rPr lang="ko-KR" altLang="en-US" sz="1400" dirty="0">
                <a:ea typeface="맑은 고딕"/>
              </a:rPr>
              <a:t> 써서 업체 주소 입력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F0DB869-0C46-457E-8EFB-D536A9C55D3B}"/>
              </a:ext>
            </a:extLst>
          </p:cNvPr>
          <p:cNvSpPr/>
          <p:nvPr/>
        </p:nvSpPr>
        <p:spPr>
          <a:xfrm>
            <a:off x="5701140" y="3596721"/>
            <a:ext cx="302004" cy="302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95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9F5E0F-B3F7-4CE7-A5DD-3E3C559A2C7F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C0E444-E92B-4913-8A48-CF0213A33F94}"/>
              </a:ext>
            </a:extLst>
          </p:cNvPr>
          <p:cNvSpPr txBox="1"/>
          <p:nvPr/>
        </p:nvSpPr>
        <p:spPr>
          <a:xfrm>
            <a:off x="1416010" y="766963"/>
            <a:ext cx="23993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 dirty="0">
                <a:ea typeface="맑은 고딕"/>
              </a:rPr>
              <a:t>S-CHEMI 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C77C1-B9C6-45E3-AFAD-DF6320946932}"/>
              </a:ext>
            </a:extLst>
          </p:cNvPr>
          <p:cNvSpPr txBox="1"/>
          <p:nvPr/>
        </p:nvSpPr>
        <p:spPr>
          <a:xfrm>
            <a:off x="2907590" y="1343328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000" dirty="0">
                <a:ea typeface="맑은 고딕"/>
              </a:rPr>
              <a:t>업체등록</a:t>
            </a:r>
          </a:p>
        </p:txBody>
      </p:sp>
      <p:graphicFrame>
        <p:nvGraphicFramePr>
          <p:cNvPr id="7" name="표 43">
            <a:extLst>
              <a:ext uri="{FF2B5EF4-FFF2-40B4-BE49-F238E27FC236}">
                <a16:creationId xmlns:a16="http://schemas.microsoft.com/office/drawing/2014/main" id="{DC775CA8-9479-448C-9D92-EBCF4D5E6DF8}"/>
              </a:ext>
            </a:extLst>
          </p:cNvPr>
          <p:cNvGraphicFramePr>
            <a:graphicFrameLocks noGrp="1"/>
          </p:cNvGraphicFramePr>
          <p:nvPr/>
        </p:nvGraphicFramePr>
        <p:xfrm>
          <a:off x="1748865" y="2410822"/>
          <a:ext cx="869427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039">
                  <a:extLst>
                    <a:ext uri="{9D8B030D-6E8A-4147-A177-3AD203B41FA5}">
                      <a16:colId xmlns:a16="http://schemas.microsoft.com/office/drawing/2014/main" val="439560440"/>
                    </a:ext>
                  </a:extLst>
                </a:gridCol>
                <a:gridCol w="7136231">
                  <a:extLst>
                    <a:ext uri="{9D8B030D-6E8A-4147-A177-3AD203B41FA5}">
                      <a16:colId xmlns:a16="http://schemas.microsoft.com/office/drawing/2014/main" val="383819093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업체 이름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2417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업체 고유번호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3967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관리자 아이디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8961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058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8195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비고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53691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8985AF7D-E8C6-4176-AAD1-CBA37EACFC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98"/>
          <a:stretch/>
        </p:blipFill>
        <p:spPr>
          <a:xfrm>
            <a:off x="3358713" y="2416457"/>
            <a:ext cx="2289233" cy="3304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B547C8-4754-48EF-8E27-883722F02C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98"/>
          <a:stretch/>
        </p:blipFill>
        <p:spPr>
          <a:xfrm>
            <a:off x="3358713" y="3145777"/>
            <a:ext cx="2289233" cy="3304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858CB0B-9783-4280-B4BB-ACEFDAE42D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98"/>
          <a:stretch/>
        </p:blipFill>
        <p:spPr>
          <a:xfrm>
            <a:off x="3358713" y="3507055"/>
            <a:ext cx="2289233" cy="3304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D40E883-818E-4BCF-9634-AA419938D0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98"/>
          <a:stretch/>
        </p:blipFill>
        <p:spPr>
          <a:xfrm>
            <a:off x="3358713" y="3859944"/>
            <a:ext cx="2289233" cy="3304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B9EDEB-119C-4BC9-A695-CF885AB1FA01}"/>
              </a:ext>
            </a:extLst>
          </p:cNvPr>
          <p:cNvSpPr txBox="1"/>
          <p:nvPr/>
        </p:nvSpPr>
        <p:spPr>
          <a:xfrm>
            <a:off x="3427400" y="2829641"/>
            <a:ext cx="1845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34op</a:t>
            </a:r>
            <a:endParaRPr lang="ko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194E9F0-4833-412A-B8D8-263782DBA1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29" r="1965" b="8523"/>
          <a:stretch/>
        </p:blipFill>
        <p:spPr>
          <a:xfrm>
            <a:off x="3367102" y="2793625"/>
            <a:ext cx="812258" cy="293992"/>
          </a:xfrm>
          <a:prstGeom prst="rect">
            <a:avLst/>
          </a:prstGeom>
          <a:ln>
            <a:solidFill>
              <a:srgbClr val="F8F8F8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39B662A-9C21-4759-8E62-C64332F67D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98"/>
          <a:stretch/>
        </p:blipFill>
        <p:spPr>
          <a:xfrm>
            <a:off x="3358713" y="4221222"/>
            <a:ext cx="2289233" cy="33042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03D1FCD-BD5C-474E-A243-949A7A84B278}"/>
              </a:ext>
            </a:extLst>
          </p:cNvPr>
          <p:cNvSpPr/>
          <p:nvPr/>
        </p:nvSpPr>
        <p:spPr>
          <a:xfrm>
            <a:off x="5698897" y="3193491"/>
            <a:ext cx="845159" cy="2349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중복확인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C77A7D-4A2D-45EC-92A0-019A0EE23D27}"/>
              </a:ext>
            </a:extLst>
          </p:cNvPr>
          <p:cNvSpPr/>
          <p:nvPr/>
        </p:nvSpPr>
        <p:spPr>
          <a:xfrm>
            <a:off x="5139079" y="5431239"/>
            <a:ext cx="713063" cy="3027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  <a:ea typeface="맑은 고딕"/>
              </a:rPr>
              <a:t>등록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718A0FD-6FED-4889-9E7F-90FEA2FC6C4E}"/>
              </a:ext>
            </a:extLst>
          </p:cNvPr>
          <p:cNvSpPr/>
          <p:nvPr/>
        </p:nvSpPr>
        <p:spPr>
          <a:xfrm>
            <a:off x="5979231" y="5431239"/>
            <a:ext cx="713063" cy="3027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  <a:ea typeface="맑은 고딕"/>
              </a:rPr>
              <a:t>취소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430B05-5071-4700-9D79-B9A43BA64132}"/>
              </a:ext>
            </a:extLst>
          </p:cNvPr>
          <p:cNvSpPr/>
          <p:nvPr/>
        </p:nvSpPr>
        <p:spPr>
          <a:xfrm>
            <a:off x="7435322" y="990871"/>
            <a:ext cx="3361670" cy="4440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4B6CD1A-4220-4F21-84F4-F92FAB2661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98"/>
          <a:stretch/>
        </p:blipFill>
        <p:spPr>
          <a:xfrm>
            <a:off x="5647946" y="3859944"/>
            <a:ext cx="2289233" cy="33042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CAA2B8C-BD9A-40C5-8686-6C6C34E90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698" y="990870"/>
            <a:ext cx="3327292" cy="33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73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9F5E0F-B3F7-4CE7-A5DD-3E3C559A2C7F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C0E444-E92B-4913-8A48-CF0213A33F94}"/>
              </a:ext>
            </a:extLst>
          </p:cNvPr>
          <p:cNvSpPr txBox="1"/>
          <p:nvPr/>
        </p:nvSpPr>
        <p:spPr>
          <a:xfrm>
            <a:off x="1416010" y="766963"/>
            <a:ext cx="23993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 dirty="0">
                <a:ea typeface="맑은 고딕"/>
              </a:rPr>
              <a:t>S-CHEMI 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C77C1-B9C6-45E3-AFAD-DF6320946932}"/>
              </a:ext>
            </a:extLst>
          </p:cNvPr>
          <p:cNvSpPr txBox="1"/>
          <p:nvPr/>
        </p:nvSpPr>
        <p:spPr>
          <a:xfrm>
            <a:off x="2907590" y="1343328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000" dirty="0">
                <a:ea typeface="맑은 고딕"/>
              </a:rPr>
              <a:t>업체등록</a:t>
            </a:r>
          </a:p>
        </p:txBody>
      </p:sp>
      <p:graphicFrame>
        <p:nvGraphicFramePr>
          <p:cNvPr id="7" name="표 43">
            <a:extLst>
              <a:ext uri="{FF2B5EF4-FFF2-40B4-BE49-F238E27FC236}">
                <a16:creationId xmlns:a16="http://schemas.microsoft.com/office/drawing/2014/main" id="{DC775CA8-9479-448C-9D92-EBCF4D5E6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720019"/>
              </p:ext>
            </p:extLst>
          </p:nvPr>
        </p:nvGraphicFramePr>
        <p:xfrm>
          <a:off x="1748865" y="2410822"/>
          <a:ext cx="869427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039">
                  <a:extLst>
                    <a:ext uri="{9D8B030D-6E8A-4147-A177-3AD203B41FA5}">
                      <a16:colId xmlns:a16="http://schemas.microsoft.com/office/drawing/2014/main" val="439560440"/>
                    </a:ext>
                  </a:extLst>
                </a:gridCol>
                <a:gridCol w="7136231">
                  <a:extLst>
                    <a:ext uri="{9D8B030D-6E8A-4147-A177-3AD203B41FA5}">
                      <a16:colId xmlns:a16="http://schemas.microsoft.com/office/drawing/2014/main" val="383819093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업체 이름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2417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업체 고유번호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3967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관리자 아이디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8961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058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8195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비고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53691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8985AF7D-E8C6-4176-AAD1-CBA37EACFC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98"/>
          <a:stretch/>
        </p:blipFill>
        <p:spPr>
          <a:xfrm>
            <a:off x="3358713" y="2416457"/>
            <a:ext cx="2289233" cy="3304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B547C8-4754-48EF-8E27-883722F02C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98"/>
          <a:stretch/>
        </p:blipFill>
        <p:spPr>
          <a:xfrm>
            <a:off x="3358713" y="3145777"/>
            <a:ext cx="2289233" cy="3304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858CB0B-9783-4280-B4BB-ACEFDAE42D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98"/>
          <a:stretch/>
        </p:blipFill>
        <p:spPr>
          <a:xfrm>
            <a:off x="3358713" y="3507055"/>
            <a:ext cx="2289233" cy="3304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D40E883-818E-4BCF-9634-AA419938D0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98"/>
          <a:stretch/>
        </p:blipFill>
        <p:spPr>
          <a:xfrm>
            <a:off x="3358713" y="3859944"/>
            <a:ext cx="2289233" cy="3304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B9EDEB-119C-4BC9-A695-CF885AB1FA01}"/>
              </a:ext>
            </a:extLst>
          </p:cNvPr>
          <p:cNvSpPr txBox="1"/>
          <p:nvPr/>
        </p:nvSpPr>
        <p:spPr>
          <a:xfrm>
            <a:off x="3427400" y="2829641"/>
            <a:ext cx="1845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34op</a:t>
            </a:r>
            <a:endParaRPr lang="ko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194E9F0-4833-412A-B8D8-263782DBA1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29" r="1965" b="8523"/>
          <a:stretch/>
        </p:blipFill>
        <p:spPr>
          <a:xfrm>
            <a:off x="3367102" y="2793625"/>
            <a:ext cx="812258" cy="293992"/>
          </a:xfrm>
          <a:prstGeom prst="rect">
            <a:avLst/>
          </a:prstGeom>
          <a:ln>
            <a:solidFill>
              <a:srgbClr val="F8F8F8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39B662A-9C21-4759-8E62-C64332F67D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98"/>
          <a:stretch/>
        </p:blipFill>
        <p:spPr>
          <a:xfrm>
            <a:off x="3358713" y="4221222"/>
            <a:ext cx="2289233" cy="33042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03D1FCD-BD5C-474E-A243-949A7A84B278}"/>
              </a:ext>
            </a:extLst>
          </p:cNvPr>
          <p:cNvSpPr/>
          <p:nvPr/>
        </p:nvSpPr>
        <p:spPr>
          <a:xfrm>
            <a:off x="5698897" y="3193491"/>
            <a:ext cx="845159" cy="2349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중복확인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8640017-4994-4795-B84B-A070EC3A227B}"/>
              </a:ext>
            </a:extLst>
          </p:cNvPr>
          <p:cNvSpPr/>
          <p:nvPr/>
        </p:nvSpPr>
        <p:spPr>
          <a:xfrm>
            <a:off x="7590703" y="583477"/>
            <a:ext cx="3149922" cy="12563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C76893-6A19-496A-A83B-48603E7A293E}"/>
              </a:ext>
            </a:extLst>
          </p:cNvPr>
          <p:cNvSpPr/>
          <p:nvPr/>
        </p:nvSpPr>
        <p:spPr>
          <a:xfrm>
            <a:off x="7590703" y="1937097"/>
            <a:ext cx="3149922" cy="12563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CB9A26-CB41-49F4-B1FE-9E039679F9BA}"/>
              </a:ext>
            </a:extLst>
          </p:cNvPr>
          <p:cNvSpPr txBox="1"/>
          <p:nvPr/>
        </p:nvSpPr>
        <p:spPr>
          <a:xfrm>
            <a:off x="7711263" y="2434489"/>
            <a:ext cx="2056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이미 사용중인 아이디 입니다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FF69F1-4C1E-42E8-9831-FC335578A44B}"/>
              </a:ext>
            </a:extLst>
          </p:cNvPr>
          <p:cNvSpPr/>
          <p:nvPr/>
        </p:nvSpPr>
        <p:spPr>
          <a:xfrm>
            <a:off x="9935771" y="2793548"/>
            <a:ext cx="713063" cy="3027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525F1A-8008-4A57-8A6D-225381BF670D}"/>
              </a:ext>
            </a:extLst>
          </p:cNvPr>
          <p:cNvSpPr/>
          <p:nvPr/>
        </p:nvSpPr>
        <p:spPr>
          <a:xfrm>
            <a:off x="9935771" y="1454590"/>
            <a:ext cx="713063" cy="3027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확인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5177209B-2D95-4DBB-ADD3-AE4326337FA6}"/>
              </a:ext>
            </a:extLst>
          </p:cNvPr>
          <p:cNvCxnSpPr>
            <a:stCxn id="2" idx="0"/>
            <a:endCxn id="16" idx="1"/>
          </p:cNvCxnSpPr>
          <p:nvPr/>
        </p:nvCxnSpPr>
        <p:spPr>
          <a:xfrm rot="5400000" flipH="1" flipV="1">
            <a:off x="6541992" y="2144780"/>
            <a:ext cx="628197" cy="14692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881222A-0FA1-404E-BA5B-1AD0CF155037}"/>
              </a:ext>
            </a:extLst>
          </p:cNvPr>
          <p:cNvCxnSpPr>
            <a:cxnSpLocks/>
            <a:stCxn id="2" idx="0"/>
            <a:endCxn id="17" idx="1"/>
          </p:cNvCxnSpPr>
          <p:nvPr/>
        </p:nvCxnSpPr>
        <p:spPr>
          <a:xfrm rot="5400000" flipH="1" flipV="1">
            <a:off x="5865182" y="1467970"/>
            <a:ext cx="1981817" cy="14692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599237-3474-4469-84F1-0A06A2911A41}"/>
              </a:ext>
            </a:extLst>
          </p:cNvPr>
          <p:cNvSpPr/>
          <p:nvPr/>
        </p:nvSpPr>
        <p:spPr>
          <a:xfrm>
            <a:off x="205165" y="4701789"/>
            <a:ext cx="3149922" cy="12563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691431-9DB3-4C7A-BE02-965075A4A683}"/>
              </a:ext>
            </a:extLst>
          </p:cNvPr>
          <p:cNvSpPr txBox="1"/>
          <p:nvPr/>
        </p:nvSpPr>
        <p:spPr>
          <a:xfrm>
            <a:off x="325725" y="5165625"/>
            <a:ext cx="1850186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 dirty="0">
                <a:ea typeface="맑은 고딕"/>
              </a:rPr>
              <a:t>업체를 </a:t>
            </a:r>
            <a:r>
              <a:rPr lang="ko-KR" altLang="en-US" sz="1100" dirty="0" err="1">
                <a:ea typeface="맑은 고딕"/>
              </a:rPr>
              <a:t>등록하시겠습니까</a:t>
            </a:r>
            <a:r>
              <a:rPr lang="ko-KR" altLang="en-US" sz="1100" dirty="0">
                <a:ea typeface="맑은 고딕"/>
              </a:rPr>
              <a:t>?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AF24A854-D44E-4691-8A93-E4D7878B2D15}"/>
              </a:ext>
            </a:extLst>
          </p:cNvPr>
          <p:cNvCxnSpPr/>
          <p:nvPr/>
        </p:nvCxnSpPr>
        <p:spPr>
          <a:xfrm flipH="1" flipV="1">
            <a:off x="3403845" y="5250228"/>
            <a:ext cx="1742830" cy="3165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FD453C2-2465-4DEB-A6D2-59D1D73353E2}"/>
              </a:ext>
            </a:extLst>
          </p:cNvPr>
          <p:cNvSpPr/>
          <p:nvPr/>
        </p:nvSpPr>
        <p:spPr>
          <a:xfrm>
            <a:off x="1646555" y="5569682"/>
            <a:ext cx="713063" cy="3027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E196B64-B259-453D-9695-CF8BF26BC1AB}"/>
              </a:ext>
            </a:extLst>
          </p:cNvPr>
          <p:cNvSpPr/>
          <p:nvPr/>
        </p:nvSpPr>
        <p:spPr>
          <a:xfrm>
            <a:off x="2466217" y="5569992"/>
            <a:ext cx="713063" cy="3027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  <a:ea typeface="맑은 고딕"/>
              </a:rPr>
              <a:t>취소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7E5D979F-D8FB-473D-81F0-2CF06A728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98"/>
          <a:stretch/>
        </p:blipFill>
        <p:spPr>
          <a:xfrm>
            <a:off x="5647946" y="3859944"/>
            <a:ext cx="2289233" cy="330426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2F45EA64-9A89-4367-B694-F8342D22FE00}"/>
              </a:ext>
            </a:extLst>
          </p:cNvPr>
          <p:cNvSpPr/>
          <p:nvPr/>
        </p:nvSpPr>
        <p:spPr>
          <a:xfrm>
            <a:off x="5139079" y="5431239"/>
            <a:ext cx="713063" cy="3027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  <a:ea typeface="맑은 고딕"/>
              </a:rPr>
              <a:t>등록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4389FFD-9AC9-47CD-A83D-1B67F5B96688}"/>
              </a:ext>
            </a:extLst>
          </p:cNvPr>
          <p:cNvSpPr/>
          <p:nvPr/>
        </p:nvSpPr>
        <p:spPr>
          <a:xfrm>
            <a:off x="5979231" y="5431239"/>
            <a:ext cx="713063" cy="3027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  <a:ea typeface="맑은 고딕"/>
              </a:rPr>
              <a:t>취소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4F30C64-2330-4E52-B0DA-09E7AD4563C3}"/>
              </a:ext>
            </a:extLst>
          </p:cNvPr>
          <p:cNvSpPr/>
          <p:nvPr/>
        </p:nvSpPr>
        <p:spPr>
          <a:xfrm>
            <a:off x="5613774" y="2842217"/>
            <a:ext cx="302004" cy="302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14EBCC8-6CBA-4009-B329-CA8018D85D12}"/>
              </a:ext>
            </a:extLst>
          </p:cNvPr>
          <p:cNvSpPr/>
          <p:nvPr/>
        </p:nvSpPr>
        <p:spPr>
          <a:xfrm>
            <a:off x="5046402" y="5063747"/>
            <a:ext cx="302004" cy="302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6D183B-BD6E-4151-8241-D95197B4C45D}"/>
              </a:ext>
            </a:extLst>
          </p:cNvPr>
          <p:cNvSpPr txBox="1"/>
          <p:nvPr/>
        </p:nvSpPr>
        <p:spPr>
          <a:xfrm>
            <a:off x="7711263" y="1095531"/>
            <a:ext cx="19159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사용 가능한 아이디 입니다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9040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9F5E0F-B3F7-4CE7-A5DD-3E3C559A2C7F}"/>
              </a:ext>
            </a:extLst>
          </p:cNvPr>
          <p:cNvSpPr/>
          <p:nvPr/>
        </p:nvSpPr>
        <p:spPr>
          <a:xfrm>
            <a:off x="1121229" y="631371"/>
            <a:ext cx="9916885" cy="559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C0E444-E92B-4913-8A48-CF0213A33F94}"/>
              </a:ext>
            </a:extLst>
          </p:cNvPr>
          <p:cNvSpPr txBox="1"/>
          <p:nvPr/>
        </p:nvSpPr>
        <p:spPr>
          <a:xfrm>
            <a:off x="1416010" y="766963"/>
            <a:ext cx="23993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>
                <a:ea typeface="맑은 고딕"/>
              </a:rPr>
              <a:t>S-CHEMI </a:t>
            </a:r>
            <a:endParaRPr lang="ko-KR" altLang="en-US" sz="4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C77C1-B9C6-45E3-AFAD-DF6320946932}"/>
              </a:ext>
            </a:extLst>
          </p:cNvPr>
          <p:cNvSpPr txBox="1"/>
          <p:nvPr/>
        </p:nvSpPr>
        <p:spPr>
          <a:xfrm>
            <a:off x="2907590" y="1343328"/>
            <a:ext cx="954107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000">
                <a:ea typeface="맑은 고딕"/>
              </a:rPr>
              <a:t>업체정보수정</a:t>
            </a:r>
          </a:p>
        </p:txBody>
      </p:sp>
      <p:graphicFrame>
        <p:nvGraphicFramePr>
          <p:cNvPr id="7" name="표 43">
            <a:extLst>
              <a:ext uri="{FF2B5EF4-FFF2-40B4-BE49-F238E27FC236}">
                <a16:creationId xmlns:a16="http://schemas.microsoft.com/office/drawing/2014/main" id="{DC775CA8-9479-448C-9D92-EBCF4D5E6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111725"/>
              </p:ext>
            </p:extLst>
          </p:nvPr>
        </p:nvGraphicFramePr>
        <p:xfrm>
          <a:off x="1764001" y="2419212"/>
          <a:ext cx="869427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039">
                  <a:extLst>
                    <a:ext uri="{9D8B030D-6E8A-4147-A177-3AD203B41FA5}">
                      <a16:colId xmlns:a16="http://schemas.microsoft.com/office/drawing/2014/main" val="439560440"/>
                    </a:ext>
                  </a:extLst>
                </a:gridCol>
                <a:gridCol w="7136231">
                  <a:extLst>
                    <a:ext uri="{9D8B030D-6E8A-4147-A177-3AD203B41FA5}">
                      <a16:colId xmlns:a16="http://schemas.microsoft.com/office/drawing/2014/main" val="383819093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업체 이름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2417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업체 고유번호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sz="11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3967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관리자 아이디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sz="11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8961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sz="11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058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sz="11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8195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비고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53691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8985AF7D-E8C6-4176-AAD1-CBA37EACFC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98"/>
          <a:stretch/>
        </p:blipFill>
        <p:spPr>
          <a:xfrm>
            <a:off x="3373849" y="2424847"/>
            <a:ext cx="2289233" cy="3304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B547C8-4754-48EF-8E27-883722F02C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98"/>
          <a:stretch/>
        </p:blipFill>
        <p:spPr>
          <a:xfrm>
            <a:off x="3373849" y="3154167"/>
            <a:ext cx="2289233" cy="3304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858CB0B-9783-4280-B4BB-ACEFDAE42D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98"/>
          <a:stretch/>
        </p:blipFill>
        <p:spPr>
          <a:xfrm>
            <a:off x="3373849" y="3515445"/>
            <a:ext cx="2289233" cy="3304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D40E883-818E-4BCF-9634-AA419938D0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98"/>
          <a:stretch/>
        </p:blipFill>
        <p:spPr>
          <a:xfrm>
            <a:off x="3373849" y="3868334"/>
            <a:ext cx="2289233" cy="3304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B9EDEB-119C-4BC9-A695-CF885AB1FA01}"/>
              </a:ext>
            </a:extLst>
          </p:cNvPr>
          <p:cNvSpPr txBox="1"/>
          <p:nvPr/>
        </p:nvSpPr>
        <p:spPr>
          <a:xfrm>
            <a:off x="3442536" y="2838031"/>
            <a:ext cx="1845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34op</a:t>
            </a:r>
            <a:endParaRPr lang="ko-KR" altLang="en-US" sz="120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194E9F0-4833-412A-B8D8-263782DBA1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29" r="1965" b="8523"/>
          <a:stretch/>
        </p:blipFill>
        <p:spPr>
          <a:xfrm>
            <a:off x="3382238" y="2802015"/>
            <a:ext cx="812258" cy="293992"/>
          </a:xfrm>
          <a:prstGeom prst="rect">
            <a:avLst/>
          </a:prstGeom>
          <a:ln>
            <a:solidFill>
              <a:srgbClr val="F8F8F8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39B662A-9C21-4759-8E62-C64332F67D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98"/>
          <a:stretch/>
        </p:blipFill>
        <p:spPr>
          <a:xfrm>
            <a:off x="3373849" y="4229612"/>
            <a:ext cx="2289233" cy="3304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A449CB-BADF-453C-BD6A-F00C56A42F1A}"/>
              </a:ext>
            </a:extLst>
          </p:cNvPr>
          <p:cNvSpPr txBox="1"/>
          <p:nvPr/>
        </p:nvSpPr>
        <p:spPr>
          <a:xfrm>
            <a:off x="3376462" y="2454228"/>
            <a:ext cx="56466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100" b="1">
                <a:ea typeface="맑은 고딕"/>
              </a:rPr>
              <a:t>삼성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105B76-D710-4F6A-BF94-23B58F71D5E2}"/>
              </a:ext>
            </a:extLst>
          </p:cNvPr>
          <p:cNvSpPr txBox="1"/>
          <p:nvPr/>
        </p:nvSpPr>
        <p:spPr>
          <a:xfrm>
            <a:off x="3435077" y="3196689"/>
            <a:ext cx="81866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100" b="1">
                <a:ea typeface="맑은 고딕"/>
              </a:rPr>
              <a:t>sam06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A50F25-66F4-4209-8EED-118CFDDFE413}"/>
              </a:ext>
            </a:extLst>
          </p:cNvPr>
          <p:cNvSpPr txBox="1"/>
          <p:nvPr/>
        </p:nvSpPr>
        <p:spPr>
          <a:xfrm>
            <a:off x="3435077" y="3558150"/>
            <a:ext cx="81866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100" b="1">
                <a:ea typeface="맑은 고딕"/>
              </a:rPr>
              <a:t>!</a:t>
            </a:r>
            <a:r>
              <a:rPr lang="ko-KR" altLang="en-US" sz="1100" b="1" err="1">
                <a:ea typeface="맑은 고딕"/>
              </a:rPr>
              <a:t>sam</a:t>
            </a:r>
            <a:r>
              <a:rPr lang="ko-KR" altLang="en-US" sz="1100" b="1">
                <a:ea typeface="맑은 고딕"/>
              </a:rPr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5EF75C-4B1B-444E-946C-27124129555A}"/>
              </a:ext>
            </a:extLst>
          </p:cNvPr>
          <p:cNvSpPr txBox="1"/>
          <p:nvPr/>
        </p:nvSpPr>
        <p:spPr>
          <a:xfrm>
            <a:off x="3435077" y="3909842"/>
            <a:ext cx="81866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00" b="1">
                <a:ea typeface="맑은 고딕"/>
              </a:rPr>
              <a:t>서울 중구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12A91C-F088-434E-AEFD-C3663CE412BF}"/>
              </a:ext>
            </a:extLst>
          </p:cNvPr>
          <p:cNvSpPr/>
          <p:nvPr/>
        </p:nvSpPr>
        <p:spPr>
          <a:xfrm>
            <a:off x="205165" y="4701789"/>
            <a:ext cx="3149922" cy="12563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922C8A-8034-4763-A05A-C61958F4C40C}"/>
              </a:ext>
            </a:extLst>
          </p:cNvPr>
          <p:cNvSpPr txBox="1"/>
          <p:nvPr/>
        </p:nvSpPr>
        <p:spPr>
          <a:xfrm>
            <a:off x="349852" y="5100286"/>
            <a:ext cx="2132315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 dirty="0">
                <a:ea typeface="맑은 고딕"/>
              </a:rPr>
              <a:t>업체정보를 </a:t>
            </a:r>
            <a:r>
              <a:rPr lang="ko-KR" altLang="en-US" sz="1100" dirty="0" err="1">
                <a:ea typeface="맑은 고딕"/>
              </a:rPr>
              <a:t>수정하시겠습니까</a:t>
            </a:r>
            <a:r>
              <a:rPr lang="ko-KR" altLang="en-US" sz="1100" dirty="0">
                <a:ea typeface="맑은 고딕"/>
              </a:rPr>
              <a:t>?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882176F-411A-4E14-82B1-747024ED88D7}"/>
              </a:ext>
            </a:extLst>
          </p:cNvPr>
          <p:cNvSpPr/>
          <p:nvPr/>
        </p:nvSpPr>
        <p:spPr>
          <a:xfrm>
            <a:off x="1646555" y="5569682"/>
            <a:ext cx="713063" cy="3027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</a:rPr>
              <a:t>확인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8C5DB87D-1529-48FE-B835-1BE7BD10A62C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>
            <a:off x="3403845" y="5240462"/>
            <a:ext cx="1735234" cy="3421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B73AB8-4BC1-43D3-B790-53B8AD4B7399}"/>
              </a:ext>
            </a:extLst>
          </p:cNvPr>
          <p:cNvSpPr/>
          <p:nvPr/>
        </p:nvSpPr>
        <p:spPr>
          <a:xfrm>
            <a:off x="2466217" y="5569992"/>
            <a:ext cx="713063" cy="3027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  <a:ea typeface="맑은 고딕"/>
              </a:rPr>
              <a:t>취소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DFE42DA-950D-46A0-8B54-7FC52BE70F63}"/>
              </a:ext>
            </a:extLst>
          </p:cNvPr>
          <p:cNvSpPr/>
          <p:nvPr/>
        </p:nvSpPr>
        <p:spPr>
          <a:xfrm>
            <a:off x="5139079" y="5431239"/>
            <a:ext cx="713063" cy="3027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ea typeface="맑은 고딕"/>
              </a:rPr>
              <a:t>수정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6678F67-E240-4402-BB93-A8A806440F3C}"/>
              </a:ext>
            </a:extLst>
          </p:cNvPr>
          <p:cNvSpPr/>
          <p:nvPr/>
        </p:nvSpPr>
        <p:spPr>
          <a:xfrm>
            <a:off x="5979231" y="5431239"/>
            <a:ext cx="713063" cy="3027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  <a:ea typeface="맑은 고딕"/>
              </a:rPr>
              <a:t>취소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57ABE6F-A7C0-42DF-9FC1-F2A2F85684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98"/>
          <a:stretch/>
        </p:blipFill>
        <p:spPr>
          <a:xfrm>
            <a:off x="5647946" y="3859944"/>
            <a:ext cx="2289233" cy="33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42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344</Words>
  <Application>Microsoft Office PowerPoint</Application>
  <PresentationFormat>와이드스크린</PresentationFormat>
  <Paragraphs>201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서정 이</dc:creator>
  <cp:lastModifiedBy>서정 이</cp:lastModifiedBy>
  <cp:revision>7</cp:revision>
  <dcterms:created xsi:type="dcterms:W3CDTF">2021-03-30T12:36:15Z</dcterms:created>
  <dcterms:modified xsi:type="dcterms:W3CDTF">2021-05-01T17:20:24Z</dcterms:modified>
</cp:coreProperties>
</file>